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list graph with the same format as the large graph data (CSV)</a:t>
            </a:r>
          </a:p>
          <a:p>
            <a:r>
              <a:rPr lang="en-US" dirty="0"/>
              <a:t>Was built by CGCS to represent suspicious activity associated with the hack </a:t>
            </a:r>
          </a:p>
          <a:p>
            <a:endParaRPr lang="en-US" dirty="0"/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</a:t>
            </a:r>
            <a:r>
              <a:rPr lang="en-US" dirty="0" err="1"/>
              <a:t>eType</a:t>
            </a:r>
            <a:r>
              <a:rPr lang="en-US" dirty="0"/>
              <a:t> column)</a:t>
            </a:r>
          </a:p>
          <a:p>
            <a:pPr lvl="1"/>
            <a:r>
              <a:rPr lang="en-US" b="1" dirty="0" err="1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</a:t>
            </a:r>
            <a:r>
              <a:rPr lang="en-US" dirty="0" err="1"/>
              <a:t>eType</a:t>
            </a:r>
            <a:r>
              <a:rPr lang="en-US" dirty="0"/>
              <a:t>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seconds from 12:00 AM Jan. 1, 2025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</a:t>
            </a:r>
            <a:r>
              <a:rPr lang="en-US" dirty="0" err="1"/>
              <a:t>eType</a:t>
            </a:r>
            <a:r>
              <a:rPr lang="en-US" dirty="0"/>
              <a:t>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 for each column</a:t>
            </a:r>
          </a:p>
          <a:p>
            <a:pPr lvl="1"/>
            <a:r>
              <a:rPr lang="en-US" dirty="0"/>
              <a:t>Source 			int64 </a:t>
            </a:r>
          </a:p>
          <a:p>
            <a:pPr lvl="1"/>
            <a:r>
              <a:rPr lang="en-US" dirty="0" err="1"/>
              <a:t>eType</a:t>
            </a:r>
            <a:r>
              <a:rPr lang="en-US" dirty="0"/>
              <a:t> 			int64 </a:t>
            </a:r>
          </a:p>
          <a:p>
            <a:pPr lvl="1"/>
            <a:r>
              <a:rPr lang="en-US" dirty="0"/>
              <a:t>Target 			int64 </a:t>
            </a:r>
          </a:p>
          <a:p>
            <a:pPr lvl="1"/>
            <a:r>
              <a:rPr lang="en-US" dirty="0"/>
              <a:t>Time 			int64 </a:t>
            </a:r>
          </a:p>
          <a:p>
            <a:pPr lvl="1"/>
            <a:r>
              <a:rPr lang="en-US" dirty="0"/>
              <a:t>Weight 			float64 </a:t>
            </a:r>
          </a:p>
          <a:p>
            <a:pPr lvl="1"/>
            <a:r>
              <a:rPr lang="en-US" dirty="0" err="1"/>
              <a:t>SourceLocation</a:t>
            </a:r>
            <a:r>
              <a:rPr lang="en-US" dirty="0"/>
              <a:t>		float64 </a:t>
            </a:r>
          </a:p>
          <a:p>
            <a:pPr lvl="1"/>
            <a:r>
              <a:rPr lang="en-US" dirty="0" err="1"/>
              <a:t>TargetLocation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SourceLongitude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TargetLongitude</a:t>
            </a:r>
            <a:r>
              <a:rPr lang="en-US" dirty="0"/>
              <a:t> 	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D788-C74C-4208-B6FF-6EAF7C6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BC64-4149-4A8E-9F1F-574C5028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??? Add explanation</a:t>
            </a:r>
          </a:p>
          <a:p>
            <a:r>
              <a:rPr lang="en-IN" dirty="0"/>
              <a:t>There are 5 different channels: </a:t>
            </a:r>
          </a:p>
          <a:p>
            <a:pPr lvl="1"/>
            <a:r>
              <a:rPr lang="en-IN" dirty="0"/>
              <a:t>Communication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B93-BEA3-41EA-A274-24D73F7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5F28-7FA4-4BCC-9693-A057F03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Source and Target Id represents a node</a:t>
            </a:r>
          </a:p>
          <a:p>
            <a:r>
              <a:rPr lang="en-US" dirty="0"/>
              <a:t>There are 5 Node type: 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Person (used in all channels, only nodes with a spatial location assigned)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Product category (for the procurement channel, </a:t>
            </a:r>
            <a:r>
              <a:rPr lang="en-US" dirty="0" err="1"/>
              <a:t>eType</a:t>
            </a:r>
            <a:r>
              <a:rPr lang="en-US" dirty="0"/>
              <a:t> = 3)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Document (from the co-authorship channel, </a:t>
            </a:r>
            <a:r>
              <a:rPr lang="en-US" dirty="0" err="1"/>
              <a:t>eType</a:t>
            </a:r>
            <a:r>
              <a:rPr lang="en-US" dirty="0"/>
              <a:t> = 4)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Financial category (from financial demographics channel, </a:t>
            </a:r>
            <a:r>
              <a:rPr lang="en-US" dirty="0" err="1"/>
              <a:t>eType</a:t>
            </a:r>
            <a:r>
              <a:rPr lang="en-US" dirty="0"/>
              <a:t> = 5)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Country (from the travel channel, </a:t>
            </a:r>
            <a:r>
              <a:rPr lang="en-US" dirty="0" err="1"/>
              <a:t>eType</a:t>
            </a:r>
            <a:r>
              <a:rPr lang="en-US" dirty="0"/>
              <a:t> = 6)</a:t>
            </a:r>
          </a:p>
        </p:txBody>
      </p:sp>
    </p:spTree>
    <p:extLst>
      <p:ext uri="{BB962C8B-B14F-4D97-AF65-F5344CB8AC3E}">
        <p14:creationId xmlns:p14="http://schemas.microsoft.com/office/powerpoint/2010/main" val="321003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591</Words>
  <Application>Microsoft Office PowerPoint</Application>
  <PresentationFormat>Widescreen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Exploring the data (Overview 3)</vt:lpstr>
      <vt:lpstr>Exploring the data (Channels)</vt:lpstr>
      <vt:lpstr>Exploring the data (Node)</vt:lpstr>
      <vt:lpstr>Exploring the data (Template)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25</cp:revision>
  <dcterms:created xsi:type="dcterms:W3CDTF">2020-04-21T09:35:12Z</dcterms:created>
  <dcterms:modified xsi:type="dcterms:W3CDTF">2020-04-27T14:52:01Z</dcterms:modified>
</cp:coreProperties>
</file>