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</a:t>
            </a:r>
            <a:r>
              <a:rPr lang="en-US" dirty="0" err="1"/>
              <a:t>eType</a:t>
            </a:r>
            <a:r>
              <a:rPr lang="en-US" dirty="0"/>
              <a:t> column)</a:t>
            </a:r>
          </a:p>
          <a:p>
            <a:pPr lvl="1"/>
            <a:r>
              <a:rPr lang="en-US" b="1" dirty="0" err="1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</a:t>
            </a:r>
            <a:r>
              <a:rPr lang="en-US" dirty="0" err="1"/>
              <a:t>eType</a:t>
            </a:r>
            <a:r>
              <a:rPr lang="en-US" dirty="0"/>
              <a:t>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seconds from 12:00 AM Jan. 1, 2025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</a:t>
            </a:r>
            <a:r>
              <a:rPr lang="en-US" dirty="0" err="1"/>
              <a:t>eType</a:t>
            </a:r>
            <a:r>
              <a:rPr lang="en-US" dirty="0"/>
              <a:t>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Source 		int64 </a:t>
            </a:r>
          </a:p>
          <a:p>
            <a:r>
              <a:rPr lang="en-US" dirty="0" err="1"/>
              <a:t>eType</a:t>
            </a:r>
            <a:r>
              <a:rPr lang="en-US" dirty="0"/>
              <a:t> 		int64 </a:t>
            </a:r>
          </a:p>
          <a:p>
            <a:r>
              <a:rPr lang="en-US" dirty="0"/>
              <a:t>Target 		int64 </a:t>
            </a:r>
          </a:p>
          <a:p>
            <a:r>
              <a:rPr lang="en-US" dirty="0"/>
              <a:t>Time 			int64 </a:t>
            </a:r>
          </a:p>
          <a:p>
            <a:r>
              <a:rPr lang="en-US" dirty="0"/>
              <a:t>Weight 		float64 </a:t>
            </a:r>
          </a:p>
          <a:p>
            <a:r>
              <a:rPr lang="en-US" dirty="0" err="1"/>
              <a:t>SourceLocation</a:t>
            </a:r>
            <a:r>
              <a:rPr lang="en-US" dirty="0"/>
              <a:t>	float64 </a:t>
            </a:r>
          </a:p>
          <a:p>
            <a:r>
              <a:rPr lang="en-US" dirty="0" err="1"/>
              <a:t>TargetLocation</a:t>
            </a:r>
            <a:r>
              <a:rPr lang="en-US" dirty="0"/>
              <a:t> 	float64 </a:t>
            </a:r>
          </a:p>
          <a:p>
            <a:r>
              <a:rPr lang="en-US" dirty="0" err="1"/>
              <a:t>SourceLatitude</a:t>
            </a:r>
            <a:r>
              <a:rPr lang="en-US" dirty="0"/>
              <a:t> 	float64 </a:t>
            </a:r>
          </a:p>
          <a:p>
            <a:r>
              <a:rPr lang="en-US" dirty="0" err="1"/>
              <a:t>SourceLongitude</a:t>
            </a:r>
            <a:r>
              <a:rPr lang="en-US" dirty="0"/>
              <a:t> 	float64 </a:t>
            </a:r>
          </a:p>
          <a:p>
            <a:r>
              <a:rPr lang="en-US" dirty="0" err="1"/>
              <a:t>TargetLatitude</a:t>
            </a:r>
            <a:r>
              <a:rPr lang="en-US" dirty="0"/>
              <a:t> 	float64 </a:t>
            </a:r>
          </a:p>
          <a:p>
            <a:r>
              <a:rPr lang="en-US" dirty="0" err="1"/>
              <a:t>TargetLongitude</a:t>
            </a:r>
            <a:r>
              <a:rPr lang="en-US" dirty="0"/>
              <a:t> 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list graph with the same format as the large graph data (CSV)</a:t>
            </a:r>
          </a:p>
          <a:p>
            <a:r>
              <a:rPr lang="en-US" dirty="0"/>
              <a:t>Was built </a:t>
            </a:r>
            <a:r>
              <a:rPr lang="en-US"/>
              <a:t>by CGCS to </a:t>
            </a:r>
            <a:r>
              <a:rPr lang="en-US" dirty="0"/>
              <a:t>represent suspicious activity associated with the </a:t>
            </a:r>
            <a:r>
              <a:rPr lang="en-US"/>
              <a:t>hack </a:t>
            </a:r>
          </a:p>
          <a:p>
            <a:endParaRPr lang="en-US" dirty="0"/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468</Words>
  <Application>Microsoft Office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PowerPoint Presentation</vt:lpstr>
      <vt:lpstr>Exploring the data (Template)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23</cp:revision>
  <dcterms:created xsi:type="dcterms:W3CDTF">2020-04-21T09:35:12Z</dcterms:created>
  <dcterms:modified xsi:type="dcterms:W3CDTF">2020-04-27T14:36:59Z</dcterms:modified>
</cp:coreProperties>
</file>