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27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8" name="Footer Placeholder 7">
            <a:extLst>
              <a:ext uri="{FF2B5EF4-FFF2-40B4-BE49-F238E27FC236}">
                <a16:creationId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4" name="Footer Placeholder 3">
            <a:extLst>
              <a:ext uri="{FF2B5EF4-FFF2-40B4-BE49-F238E27FC236}">
                <a16:creationId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3" name="Footer Placeholder 2">
            <a:extLst>
              <a:ext uri="{FF2B5EF4-FFF2-40B4-BE49-F238E27FC236}">
                <a16:creationId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val="3729389960"/>
                    </a:ext>
                  </a:extLst>
                </a:gridCol>
                <a:gridCol w="835710">
                  <a:extLst>
                    <a:ext uri="{9D8B030D-6E8A-4147-A177-3AD203B41FA5}">
                      <a16:colId xmlns:a16="http://schemas.microsoft.com/office/drawing/2014/main" val="2281435260"/>
                    </a:ext>
                  </a:extLst>
                </a:gridCol>
                <a:gridCol w="2108825">
                  <a:extLst>
                    <a:ext uri="{9D8B030D-6E8A-4147-A177-3AD203B41FA5}">
                      <a16:colId xmlns:a16="http://schemas.microsoft.com/office/drawing/2014/main" val="2072369400"/>
                    </a:ext>
                  </a:extLst>
                </a:gridCol>
                <a:gridCol w="981041">
                  <a:extLst>
                    <a:ext uri="{9D8B030D-6E8A-4147-A177-3AD203B41FA5}">
                      <a16:colId xmlns:a16="http://schemas.microsoft.com/office/drawing/2014/main" val="1567139128"/>
                    </a:ext>
                  </a:extLst>
                </a:gridCol>
                <a:gridCol w="1133509">
                  <a:extLst>
                    <a:ext uri="{9D8B030D-6E8A-4147-A177-3AD203B41FA5}">
                      <a16:colId xmlns:a16="http://schemas.microsoft.com/office/drawing/2014/main" val="2267513749"/>
                    </a:ext>
                  </a:extLst>
                </a:gridCol>
                <a:gridCol w="1090938">
                  <a:extLst>
                    <a:ext uri="{9D8B030D-6E8A-4147-A177-3AD203B41FA5}">
                      <a16:colId xmlns:a16="http://schemas.microsoft.com/office/drawing/2014/main" val="44632791"/>
                    </a:ext>
                  </a:extLst>
                </a:gridCol>
                <a:gridCol w="1107710">
                  <a:extLst>
                    <a:ext uri="{9D8B030D-6E8A-4147-A177-3AD203B41FA5}">
                      <a16:colId xmlns:a16="http://schemas.microsoft.com/office/drawing/2014/main" val="3607100143"/>
                    </a:ext>
                  </a:extLst>
                </a:gridCol>
                <a:gridCol w="1420850">
                  <a:extLst>
                    <a:ext uri="{9D8B030D-6E8A-4147-A177-3AD203B41FA5}">
                      <a16:colId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val="4214309962"/>
                    </a:ext>
                  </a:extLst>
                </a:gridCol>
                <a:gridCol w="1018082">
                  <a:extLst>
                    <a:ext uri="{9D8B030D-6E8A-4147-A177-3AD203B41FA5}">
                      <a16:colId xmlns:a16="http://schemas.microsoft.com/office/drawing/2014/main" val="1220333688"/>
                    </a:ext>
                  </a:extLst>
                </a:gridCol>
                <a:gridCol w="1018082">
                  <a:extLst>
                    <a:ext uri="{9D8B030D-6E8A-4147-A177-3AD203B41FA5}">
                      <a16:colId xmlns:a16="http://schemas.microsoft.com/office/drawing/2014/main" val="2480967799"/>
                    </a:ext>
                  </a:extLst>
                </a:gridCol>
                <a:gridCol w="1060029">
                  <a:extLst>
                    <a:ext uri="{9D8B030D-6E8A-4147-A177-3AD203B41FA5}">
                      <a16:colId xmlns:a16="http://schemas.microsoft.com/office/drawing/2014/main" val="4190340588"/>
                    </a:ext>
                  </a:extLst>
                </a:gridCol>
                <a:gridCol w="1884926">
                  <a:extLst>
                    <a:ext uri="{9D8B030D-6E8A-4147-A177-3AD203B41FA5}">
                      <a16:colId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val="2280984329"/>
                    </a:ext>
                  </a:extLst>
                </a:gridCol>
                <a:gridCol w="582233">
                  <a:extLst>
                    <a:ext uri="{9D8B030D-6E8A-4147-A177-3AD203B41FA5}">
                      <a16:colId xmlns:a16="http://schemas.microsoft.com/office/drawing/2014/main" val="2131263198"/>
                    </a:ext>
                  </a:extLst>
                </a:gridCol>
                <a:gridCol w="498726">
                  <a:extLst>
                    <a:ext uri="{9D8B030D-6E8A-4147-A177-3AD203B41FA5}">
                      <a16:colId xmlns:a16="http://schemas.microsoft.com/office/drawing/2014/main" val="1097013496"/>
                    </a:ext>
                  </a:extLst>
                </a:gridCol>
                <a:gridCol w="498726">
                  <a:extLst>
                    <a:ext uri="{9D8B030D-6E8A-4147-A177-3AD203B41FA5}">
                      <a16:colId xmlns:a16="http://schemas.microsoft.com/office/drawing/2014/main" val="2987665690"/>
                    </a:ext>
                  </a:extLst>
                </a:gridCol>
                <a:gridCol w="498726">
                  <a:extLst>
                    <a:ext uri="{9D8B030D-6E8A-4147-A177-3AD203B41FA5}">
                      <a16:colId xmlns:a16="http://schemas.microsoft.com/office/drawing/2014/main" val="2828808762"/>
                    </a:ext>
                  </a:extLst>
                </a:gridCol>
                <a:gridCol w="498726">
                  <a:extLst>
                    <a:ext uri="{9D8B030D-6E8A-4147-A177-3AD203B41FA5}">
                      <a16:colId xmlns:a16="http://schemas.microsoft.com/office/drawing/2014/main" val="204906864"/>
                    </a:ext>
                  </a:extLst>
                </a:gridCol>
                <a:gridCol w="498726">
                  <a:extLst>
                    <a:ext uri="{9D8B030D-6E8A-4147-A177-3AD203B41FA5}">
                      <a16:colId xmlns:a16="http://schemas.microsoft.com/office/drawing/2014/main" val="1984915671"/>
                    </a:ext>
                  </a:extLst>
                </a:gridCol>
                <a:gridCol w="498726">
                  <a:extLst>
                    <a:ext uri="{9D8B030D-6E8A-4147-A177-3AD203B41FA5}">
                      <a16:colId xmlns:a16="http://schemas.microsoft.com/office/drawing/2014/main" val="1162398049"/>
                    </a:ext>
                  </a:extLst>
                </a:gridCol>
                <a:gridCol w="498726">
                  <a:extLst>
                    <a:ext uri="{9D8B030D-6E8A-4147-A177-3AD203B41FA5}">
                      <a16:colId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val="915394205"/>
                  </a:ext>
                </a:extLst>
              </a:tr>
            </a:tbl>
          </a:graphicData>
        </a:graphic>
      </p:graphicFrame>
      <p:pic>
        <p:nvPicPr>
          <p:cNvPr id="9" name="Picture 8">
            <a:extLst>
              <a:ext uri="{FF2B5EF4-FFF2-40B4-BE49-F238E27FC236}">
                <a16:creationId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val="2681313205"/>
                    </a:ext>
                  </a:extLst>
                </a:gridCol>
                <a:gridCol w="1691746">
                  <a:extLst>
                    <a:ext uri="{9D8B030D-6E8A-4147-A177-3AD203B41FA5}">
                      <a16:colId xmlns:a16="http://schemas.microsoft.com/office/drawing/2014/main" val="1274565177"/>
                    </a:ext>
                  </a:extLst>
                </a:gridCol>
                <a:gridCol w="1691746">
                  <a:extLst>
                    <a:ext uri="{9D8B030D-6E8A-4147-A177-3AD203B41FA5}">
                      <a16:colId xmlns:a16="http://schemas.microsoft.com/office/drawing/2014/main" val="3327581110"/>
                    </a:ext>
                  </a:extLst>
                </a:gridCol>
                <a:gridCol w="1691746">
                  <a:extLst>
                    <a:ext uri="{9D8B030D-6E8A-4147-A177-3AD203B41FA5}">
                      <a16:colId xmlns:a16="http://schemas.microsoft.com/office/drawing/2014/main" val="557321545"/>
                    </a:ext>
                  </a:extLst>
                </a:gridCol>
                <a:gridCol w="1691746">
                  <a:extLst>
                    <a:ext uri="{9D8B030D-6E8A-4147-A177-3AD203B41FA5}">
                      <a16:colId xmlns:a16="http://schemas.microsoft.com/office/drawing/2014/main" val="906998426"/>
                    </a:ext>
                  </a:extLst>
                </a:gridCol>
                <a:gridCol w="1691746">
                  <a:extLst>
                    <a:ext uri="{9D8B030D-6E8A-4147-A177-3AD203B41FA5}">
                      <a16:colId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val="234728728"/>
                    </a:ext>
                  </a:extLst>
                </a:gridCol>
                <a:gridCol w="1564615">
                  <a:extLst>
                    <a:ext uri="{9D8B030D-6E8A-4147-A177-3AD203B41FA5}">
                      <a16:colId xmlns:a16="http://schemas.microsoft.com/office/drawing/2014/main" val="1073814496"/>
                    </a:ext>
                  </a:extLst>
                </a:gridCol>
                <a:gridCol w="1564615">
                  <a:extLst>
                    <a:ext uri="{9D8B030D-6E8A-4147-A177-3AD203B41FA5}">
                      <a16:colId xmlns:a16="http://schemas.microsoft.com/office/drawing/2014/main" val="1589982913"/>
                    </a:ext>
                  </a:extLst>
                </a:gridCol>
                <a:gridCol w="1564615">
                  <a:extLst>
                    <a:ext uri="{9D8B030D-6E8A-4147-A177-3AD203B41FA5}">
                      <a16:colId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val="3342183739"/>
                  </a:ext>
                </a:extLst>
              </a:tr>
            </a:tbl>
          </a:graphicData>
        </a:graphic>
      </p:graphicFrame>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1948</TotalTime>
  <Words>1963</Words>
  <Application>Microsoft Office PowerPoint</Application>
  <PresentationFormat>Widescreen</PresentationFormat>
  <Paragraphs>521</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Behnam Beladi</cp:lastModifiedBy>
  <cp:revision>98</cp:revision>
  <dcterms:created xsi:type="dcterms:W3CDTF">2020-04-21T09:35:12Z</dcterms:created>
  <dcterms:modified xsi:type="dcterms:W3CDTF">2020-05-13T01:39:46Z</dcterms:modified>
</cp:coreProperties>
</file>