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wIsplQoiKHw1r5SZwUFWfiQ2Q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cdb9cda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fcdb9cda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cdb9cda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gfcdb9cda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cdb9cda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cdb9cda7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cdb9cda7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cdb9cda7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1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15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15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5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5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2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2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4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5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2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5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5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1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1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17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1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1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1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2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2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2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23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3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23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3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 fontScale="9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Project 1- Maggie &amp; Luke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10/30/2021</a:t>
            </a:r>
            <a:endParaRPr/>
          </a:p>
        </p:txBody>
      </p:sp>
      <p:sp>
        <p:nvSpPr>
          <p:cNvPr id="339" name="Google Shape;339;p1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 Tech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endParaRPr/>
          </a:p>
        </p:txBody>
      </p:sp>
      <p:pic>
        <p:nvPicPr>
          <p:cNvPr id="399" name="Google Shape;399;p10" descr="Chart,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88001" y="980020"/>
            <a:ext cx="5426163" cy="521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400" y="2511775"/>
            <a:ext cx="3226750" cy="20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/>
              <a:t>GDP vs. Number of Gold Medals (r-value: 0.48)</a:t>
            </a:r>
            <a:endParaRPr/>
          </a:p>
        </p:txBody>
      </p:sp>
      <p:pic>
        <p:nvPicPr>
          <p:cNvPr id="406" name="Google Shape;40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50" y="2022038"/>
            <a:ext cx="6522975" cy="348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/>
              <a:t>GDP vs. Number of Gold Medals [Male]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/>
              <a:t>(r-value: 0.36)</a:t>
            </a:r>
            <a:endParaRPr/>
          </a:p>
        </p:txBody>
      </p:sp>
      <p:pic>
        <p:nvPicPr>
          <p:cNvPr id="412" name="Google Shape;4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425" y="1852875"/>
            <a:ext cx="6370749" cy="34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/>
              <a:t>GDP vs. Number of Gold Medals [Female]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/>
              <a:t>(r-value: 0.52)</a:t>
            </a:r>
            <a:endParaRPr/>
          </a:p>
        </p:txBody>
      </p:sp>
      <p:pic>
        <p:nvPicPr>
          <p:cNvPr id="418" name="Google Shape;41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25" y="1748300"/>
            <a:ext cx="6801725" cy="36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cdb9cda7c_0_15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/>
              <a:t>GDP vs. Percentage of Gold Medals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/>
              <a:t>(r-value: 0.12)</a:t>
            </a:r>
            <a:endParaRPr/>
          </a:p>
        </p:txBody>
      </p:sp>
      <p:pic>
        <p:nvPicPr>
          <p:cNvPr id="424" name="Google Shape;424;gfcdb9cda7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100" y="1801576"/>
            <a:ext cx="6261500" cy="34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cdb9cda7c_0_10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33333"/>
              <a:buFont typeface="Calibri"/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33333"/>
              <a:buFont typeface="Calibri"/>
              <a:buNone/>
            </a:pPr>
            <a:r>
              <a:rPr lang="en-US" sz="3000"/>
              <a:t>GDP vs. Percentage of Gold Medals [Male]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33333"/>
              <a:buFont typeface="Calibri"/>
              <a:buNone/>
            </a:pPr>
            <a:r>
              <a:rPr lang="en-US" sz="3000"/>
              <a:t>(r-value: 0.05)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33333"/>
              <a:buFont typeface="Calibri"/>
              <a:buNone/>
            </a:pPr>
            <a:r>
              <a:rPr lang="en-US" sz="3000"/>
              <a:t>[Female]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33333"/>
              <a:buFont typeface="Calibri"/>
              <a:buNone/>
            </a:pPr>
            <a:r>
              <a:rPr lang="en-US" sz="3000"/>
              <a:t>(r-value: 0.17)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endParaRPr/>
          </a:p>
        </p:txBody>
      </p:sp>
      <p:pic>
        <p:nvPicPr>
          <p:cNvPr id="430" name="Google Shape;430;gfcdb9cda7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550" y="3499050"/>
            <a:ext cx="6644525" cy="32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fcdb9cda7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549" y="158575"/>
            <a:ext cx="6443600" cy="31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cdb9cda7c_0_24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fcdb9cda7c_0_24"/>
          <p:cNvSpPr txBox="1">
            <a:spLocks noGrp="1"/>
          </p:cNvSpPr>
          <p:nvPr>
            <p:ph type="body" idx="1"/>
          </p:nvPr>
        </p:nvSpPr>
        <p:spPr>
          <a:xfrm>
            <a:off x="5118450" y="803175"/>
            <a:ext cx="6534900" cy="286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Population = Percentage of Gold Medals Overall </a:t>
            </a: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Sample = Percentage of Gold Medals from Male Athletes </a:t>
            </a: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Ttest_1sampResult(statistic=-1.7251401541630382, pvalue=0.09992250188053525)</a:t>
            </a: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fcdb9cda7c_0_24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3000"/>
              <a:t>Calculating T-statistics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endParaRPr/>
          </a:p>
        </p:txBody>
      </p:sp>
      <p:sp>
        <p:nvSpPr>
          <p:cNvPr id="439" name="Google Shape;439;gfcdb9cda7c_0_24"/>
          <p:cNvSpPr txBox="1">
            <a:spLocks noGrp="1"/>
          </p:cNvSpPr>
          <p:nvPr>
            <p:ph type="body" idx="1"/>
          </p:nvPr>
        </p:nvSpPr>
        <p:spPr>
          <a:xfrm>
            <a:off x="5230675" y="3835400"/>
            <a:ext cx="6534900" cy="286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Population = Percentage of Gold Medals Overall </a:t>
            </a: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Sample = Percentage of Gold Medals from Female Athletes </a:t>
            </a: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Ttest_1sampResult(statistic=2.2433708531343024, pvalue=0.036355965634313515)</a:t>
            </a: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cdb9cda7c_0_3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445" name="Google Shape;445;gfcdb9cda7c_0_33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4330" algn="l" rtl="0"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Based on our analysis, we conclude that it may be worth investing more in the recruitment and support of female athletes who aspire to one day compete in the Olympics.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dirty="0"/>
              <a:t>Where has all the GOLD gone…</a:t>
            </a:r>
            <a:endParaRPr dirty="0"/>
          </a:p>
        </p:txBody>
      </p:sp>
      <p:pic>
        <p:nvPicPr>
          <p:cNvPr id="345" name="Google Shape;3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125" y="3790175"/>
            <a:ext cx="3982000" cy="22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5475" y="3790175"/>
            <a:ext cx="2456450" cy="24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250" y="950625"/>
            <a:ext cx="4545225" cy="25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1500">
                <a:solidFill>
                  <a:schemeClr val="lt1"/>
                </a:solidFill>
              </a:rPr>
              <a:t>Used a combination of 3 CSV Files: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>
                <a:solidFill>
                  <a:schemeClr val="lt1"/>
                </a:solidFill>
              </a:rPr>
              <a:t>NOC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>
                <a:solidFill>
                  <a:schemeClr val="lt1"/>
                </a:solidFill>
              </a:rPr>
              <a:t>Athlete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>
                <a:solidFill>
                  <a:schemeClr val="lt1"/>
                </a:solidFill>
              </a:rPr>
              <a:t>GDP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Started with + 270K rows before cleaning.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1500"/>
              <a:t>athlete_df.isnull().values.any()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olympic_df = athlete_df.dropna()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78D62E-B362-E942-94D2-4EDF12A80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9766" y="1902372"/>
            <a:ext cx="6211613" cy="2903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1800"/>
              <a:t>Total Number of Medals given in the Winter Olympics</a:t>
            </a:r>
            <a:endParaRPr sz="18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endParaRPr sz="1800"/>
          </a:p>
          <a:p>
            <a:pPr marL="4572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1924 - 7</a:t>
            </a:r>
            <a:endParaRPr sz="1800"/>
          </a:p>
          <a:p>
            <a:pPr marL="4572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1972 - 70</a:t>
            </a:r>
            <a:endParaRPr sz="1800"/>
          </a:p>
          <a:p>
            <a:pPr marL="4572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2014 - 190</a:t>
            </a:r>
            <a:endParaRPr sz="1800"/>
          </a:p>
          <a:p>
            <a:pPr marL="45720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59" name="Google Shape;35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70069" y="3332162"/>
            <a:ext cx="177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600" y="1730975"/>
            <a:ext cx="6190076" cy="31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1800"/>
              <a:t>Total Number Gold Medals given in Summer Olympics</a:t>
            </a:r>
            <a:endParaRPr sz="18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endParaRPr sz="18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1800"/>
              <a:t>1896 - 11</a:t>
            </a:r>
            <a:endParaRPr sz="18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1800"/>
              <a:t>1956 - 174</a:t>
            </a:r>
            <a:endParaRPr sz="18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1800"/>
              <a:t>2016 - 662</a:t>
            </a:r>
            <a:endParaRPr sz="18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endParaRPr sz="18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1800"/>
              <a:t>***1960 - 303</a:t>
            </a:r>
            <a:endParaRPr sz="1800"/>
          </a:p>
        </p:txBody>
      </p:sp>
      <p:pic>
        <p:nvPicPr>
          <p:cNvPr id="366" name="Google Shape;366;p4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64675" y="1712150"/>
            <a:ext cx="6227700" cy="31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Total Medals by Gender</a:t>
            </a: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1896 - 2016</a:t>
            </a: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Females:</a:t>
            </a: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Gold - 3437</a:t>
            </a: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Silver - 3437</a:t>
            </a: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Bronze - 3435</a:t>
            </a: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Males:</a:t>
            </a: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Gold - 6770</a:t>
            </a: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Silver - 6328</a:t>
            </a:r>
            <a:endParaRPr sz="147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r>
              <a:rPr lang="en-US" sz="1470"/>
              <a:t>Bronze - 6603</a:t>
            </a:r>
            <a:endParaRPr sz="192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</a:pPr>
            <a:endParaRPr sz="1920"/>
          </a:p>
        </p:txBody>
      </p:sp>
      <p:pic>
        <p:nvPicPr>
          <p:cNvPr id="372" name="Google Shape;372;p6" descr="Chart,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18675" y="1471600"/>
            <a:ext cx="5729100" cy="39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endParaRPr/>
          </a:p>
        </p:txBody>
      </p:sp>
      <p:pic>
        <p:nvPicPr>
          <p:cNvPr id="378" name="Google Shape;378;p7" descr="Chart,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68150" y="1452550"/>
            <a:ext cx="5945400" cy="39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804" y="2558825"/>
            <a:ext cx="3101496" cy="20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5125" y="5611200"/>
            <a:ext cx="53530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/>
              <a:t>Have some Pie!</a:t>
            </a:r>
            <a:endParaRPr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endParaRPr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/>
              <a:t>Rowing???</a:t>
            </a:r>
            <a:endParaRPr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66827E87-B274-5C45-803E-58983267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04" y="1605455"/>
            <a:ext cx="4687613" cy="36470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endParaRPr/>
          </a:p>
        </p:txBody>
      </p:sp>
      <p:pic>
        <p:nvPicPr>
          <p:cNvPr id="392" name="Google Shape;392;p9" descr="Chart,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26919" y="1503362"/>
            <a:ext cx="486410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050" y="2438400"/>
            <a:ext cx="3286125" cy="227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122AF4"/>
      </a:accent1>
      <a:accent2>
        <a:srgbClr val="C32D13"/>
      </a:accent2>
      <a:accent3>
        <a:srgbClr val="E0F3F6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Widescreen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Rockwell</vt:lpstr>
      <vt:lpstr>Atlas</vt:lpstr>
      <vt:lpstr>Project 1- Maggie &amp; Luke 10/30/2021</vt:lpstr>
      <vt:lpstr>Where has all the GOLD gone…</vt:lpstr>
      <vt:lpstr>Used a combination of 3 CSV Files: NOC Athlete GDP  Started with + 270K rows before cleaning.   athlete_df.isnull().values.any() olympic_df = athlete_df.dropna()</vt:lpstr>
      <vt:lpstr>Total Number of Medals given in the Winter Olympics  1924 - 7 1972 - 70 2014 - 190 </vt:lpstr>
      <vt:lpstr>Total Number Gold Medals given in Summer Olympics  1896 - 11 1956 - 174 2016 - 662  ***1960 - 303</vt:lpstr>
      <vt:lpstr> Total Medals by Gender 1896 - 2016  Females: Gold - 3437 Silver - 3437 Bronze - 3435  Males: Gold - 6770 Silver - 6328 Bronze - 6603 </vt:lpstr>
      <vt:lpstr>PowerPoint Presentation</vt:lpstr>
      <vt:lpstr>Have some Pie!  Rowing???</vt:lpstr>
      <vt:lpstr>PowerPoint Presentation</vt:lpstr>
      <vt:lpstr>PowerPoint Presentation</vt:lpstr>
      <vt:lpstr>GDP vs. Number of Gold Medals (r-value: 0.48)</vt:lpstr>
      <vt:lpstr>GDP vs. Number of Gold Medals [Male] (r-value: 0.36)</vt:lpstr>
      <vt:lpstr>GDP vs. Number of Gold Medals [Female] (r-value: 0.52)</vt:lpstr>
      <vt:lpstr>GDP vs. Percentage of Gold Medals  (r-value: 0.12)</vt:lpstr>
      <vt:lpstr> GDP vs. Percentage of Gold Medals [Male] (r-value: 0.05) [Female] (r-value: 0.17) 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1- Maggie &amp; Luke 10/30/2021</dc:title>
  <dc:creator>Luke Fuller</dc:creator>
  <cp:lastModifiedBy>Luke Fuller</cp:lastModifiedBy>
  <cp:revision>1</cp:revision>
  <dcterms:created xsi:type="dcterms:W3CDTF">2021-10-29T20:50:56Z</dcterms:created>
  <dcterms:modified xsi:type="dcterms:W3CDTF">2021-10-30T15:46:39Z</dcterms:modified>
</cp:coreProperties>
</file>