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268" r:id="rId4"/>
    <p:sldId id="269" r:id="rId5"/>
    <p:sldId id="270" r:id="rId6"/>
    <p:sldId id="258" r:id="rId7"/>
    <p:sldId id="271" r:id="rId8"/>
    <p:sldId id="272" r:id="rId9"/>
    <p:sldId id="273" r:id="rId10"/>
    <p:sldId id="274" r:id="rId11"/>
    <p:sldId id="275" r:id="rId12"/>
    <p:sldId id="276" r:id="rId13"/>
    <p:sldId id="277" r:id="rId14"/>
    <p:sldId id="278" r:id="rId15"/>
    <p:sldId id="279" r:id="rId16"/>
    <p:sldId id="281" r:id="rId17"/>
    <p:sldId id="282" r:id="rId18"/>
    <p:sldId id="283" r:id="rId19"/>
    <p:sldId id="284" r:id="rId20"/>
    <p:sldId id="280" r:id="rId21"/>
    <p:sldId id="267" r:id="rId2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3FE90-EBA5-4C6F-9F46-4337D512F9C8}" v="406" dt="2025-07-13T09:32:48.7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106" d="100"/>
          <a:sy n="106" d="100"/>
        </p:scale>
        <p:origin x="882" y="7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Trevisi" userId="c40af25353a7ba53" providerId="LiveId" clId="{5A53FE90-EBA5-4C6F-9F46-4337D512F9C8}"/>
    <pc:docChg chg="undo custSel addSld delSld modSld sldOrd">
      <pc:chgData name="Andrea Trevisi" userId="c40af25353a7ba53" providerId="LiveId" clId="{5A53FE90-EBA5-4C6F-9F46-4337D512F9C8}" dt="2025-07-13T09:33:13.491" v="6191" actId="1076"/>
      <pc:docMkLst>
        <pc:docMk/>
      </pc:docMkLst>
      <pc:sldChg chg="addSp modSp mod">
        <pc:chgData name="Andrea Trevisi" userId="c40af25353a7ba53" providerId="LiveId" clId="{5A53FE90-EBA5-4C6F-9F46-4337D512F9C8}" dt="2025-07-13T07:11:45.739" v="5862" actId="2711"/>
        <pc:sldMkLst>
          <pc:docMk/>
          <pc:sldMk cId="0" sldId="256"/>
        </pc:sldMkLst>
        <pc:spChg chg="mod">
          <ac:chgData name="Andrea Trevisi" userId="c40af25353a7ba53" providerId="LiveId" clId="{5A53FE90-EBA5-4C6F-9F46-4337D512F9C8}" dt="2025-07-13T07:11:32.779" v="5860" actId="2711"/>
          <ac:spMkLst>
            <pc:docMk/>
            <pc:sldMk cId="0" sldId="256"/>
            <ac:spMk id="4" creationId="{00000000-0000-0000-0000-000000000000}"/>
          </ac:spMkLst>
        </pc:spChg>
        <pc:spChg chg="add mod">
          <ac:chgData name="Andrea Trevisi" userId="c40af25353a7ba53" providerId="LiveId" clId="{5A53FE90-EBA5-4C6F-9F46-4337D512F9C8}" dt="2025-07-13T07:11:39.691" v="5861" actId="2711"/>
          <ac:spMkLst>
            <pc:docMk/>
            <pc:sldMk cId="0" sldId="256"/>
            <ac:spMk id="5" creationId="{12BEC761-1852-9598-4E34-ACA3C19A7656}"/>
          </ac:spMkLst>
        </pc:spChg>
        <pc:spChg chg="add mod">
          <ac:chgData name="Andrea Trevisi" userId="c40af25353a7ba53" providerId="LiveId" clId="{5A53FE90-EBA5-4C6F-9F46-4337D512F9C8}" dt="2025-07-13T07:11:45.739" v="5862" actId="2711"/>
          <ac:spMkLst>
            <pc:docMk/>
            <pc:sldMk cId="0" sldId="256"/>
            <ac:spMk id="6" creationId="{19756AC3-F742-8387-871B-B2C81A4446FD}"/>
          </ac:spMkLst>
        </pc:spChg>
        <pc:picChg chg="mod">
          <ac:chgData name="Andrea Trevisi" userId="c40af25353a7ba53" providerId="LiveId" clId="{5A53FE90-EBA5-4C6F-9F46-4337D512F9C8}" dt="2025-07-09T06:44:08.685" v="187" actId="14100"/>
          <ac:picMkLst>
            <pc:docMk/>
            <pc:sldMk cId="0" sldId="256"/>
            <ac:picMk id="2" creationId="{00000000-0000-0000-0000-000000000000}"/>
          </ac:picMkLst>
        </pc:picChg>
      </pc:sldChg>
      <pc:sldChg chg="addSp modSp mod setBg">
        <pc:chgData name="Andrea Trevisi" userId="c40af25353a7ba53" providerId="LiveId" clId="{5A53FE90-EBA5-4C6F-9F46-4337D512F9C8}" dt="2025-07-13T07:11:22.663" v="5859" actId="113"/>
        <pc:sldMkLst>
          <pc:docMk/>
          <pc:sldMk cId="0" sldId="257"/>
        </pc:sldMkLst>
        <pc:spChg chg="mod">
          <ac:chgData name="Andrea Trevisi" userId="c40af25353a7ba53" providerId="LiveId" clId="{5A53FE90-EBA5-4C6F-9F46-4337D512F9C8}" dt="2025-07-09T06:47:55.709" v="239" actId="14100"/>
          <ac:spMkLst>
            <pc:docMk/>
            <pc:sldMk cId="0" sldId="257"/>
            <ac:spMk id="3" creationId="{00000000-0000-0000-0000-000000000000}"/>
          </ac:spMkLst>
        </pc:spChg>
        <pc:spChg chg="mod">
          <ac:chgData name="Andrea Trevisi" userId="c40af25353a7ba53" providerId="LiveId" clId="{5A53FE90-EBA5-4C6F-9F46-4337D512F9C8}" dt="2025-07-13T07:11:22.663" v="5859" actId="113"/>
          <ac:spMkLst>
            <pc:docMk/>
            <pc:sldMk cId="0" sldId="257"/>
            <ac:spMk id="4" creationId="{00000000-0000-0000-0000-000000000000}"/>
          </ac:spMkLst>
        </pc:spChg>
        <pc:spChg chg="add mod">
          <ac:chgData name="Andrea Trevisi" userId="c40af25353a7ba53" providerId="LiveId" clId="{5A53FE90-EBA5-4C6F-9F46-4337D512F9C8}" dt="2025-07-13T06:38:46.993" v="5852" actId="2711"/>
          <ac:spMkLst>
            <pc:docMk/>
            <pc:sldMk cId="0" sldId="257"/>
            <ac:spMk id="7" creationId="{B4691116-20E6-E09F-5076-B4288C10DAE1}"/>
          </ac:spMkLst>
        </pc:spChg>
        <pc:picChg chg="add mod">
          <ac:chgData name="Andrea Trevisi" userId="c40af25353a7ba53" providerId="LiveId" clId="{5A53FE90-EBA5-4C6F-9F46-4337D512F9C8}" dt="2025-07-09T15:01:57.781" v="737" actId="1076"/>
          <ac:picMkLst>
            <pc:docMk/>
            <pc:sldMk cId="0" sldId="257"/>
            <ac:picMk id="6" creationId="{1A90D052-95F4-F082-AEA6-E4412DD2CAF2}"/>
          </ac:picMkLst>
        </pc:picChg>
      </pc:sldChg>
      <pc:sldChg chg="addSp delSp modSp mod">
        <pc:chgData name="Andrea Trevisi" userId="c40af25353a7ba53" providerId="LiveId" clId="{5A53FE90-EBA5-4C6F-9F46-4337D512F9C8}" dt="2025-07-13T07:12:32.252" v="5866" actId="2711"/>
        <pc:sldMkLst>
          <pc:docMk/>
          <pc:sldMk cId="0" sldId="258"/>
        </pc:sldMkLst>
        <pc:spChg chg="add del">
          <ac:chgData name="Andrea Trevisi" userId="c40af25353a7ba53" providerId="LiveId" clId="{5A53FE90-EBA5-4C6F-9F46-4337D512F9C8}" dt="2025-07-10T15:50:49.783" v="1962" actId="478"/>
          <ac:spMkLst>
            <pc:docMk/>
            <pc:sldMk cId="0" sldId="258"/>
            <ac:spMk id="2" creationId="{00000000-0000-0000-0000-000000000000}"/>
          </ac:spMkLst>
        </pc:spChg>
        <pc:spChg chg="mod">
          <ac:chgData name="Andrea Trevisi" userId="c40af25353a7ba53" providerId="LiveId" clId="{5A53FE90-EBA5-4C6F-9F46-4337D512F9C8}" dt="2025-07-13T07:12:32.252" v="5866" actId="2711"/>
          <ac:spMkLst>
            <pc:docMk/>
            <pc:sldMk cId="0" sldId="258"/>
            <ac:spMk id="3" creationId="{00000000-0000-0000-0000-000000000000}"/>
          </ac:spMkLst>
        </pc:spChg>
        <pc:spChg chg="add mod">
          <ac:chgData name="Andrea Trevisi" userId="c40af25353a7ba53" providerId="LiveId" clId="{5A53FE90-EBA5-4C6F-9F46-4337D512F9C8}" dt="2025-07-13T06:35:59.309" v="5820" actId="255"/>
          <ac:spMkLst>
            <pc:docMk/>
            <pc:sldMk cId="0" sldId="258"/>
            <ac:spMk id="16" creationId="{C3694F1B-5CAC-DBC8-7426-25F87215A501}"/>
          </ac:spMkLst>
        </pc:spChg>
        <pc:picChg chg="add mod">
          <ac:chgData name="Andrea Trevisi" userId="c40af25353a7ba53" providerId="LiveId" clId="{5A53FE90-EBA5-4C6F-9F46-4337D512F9C8}" dt="2025-07-10T16:23:45.894" v="2041" actId="1076"/>
          <ac:picMkLst>
            <pc:docMk/>
            <pc:sldMk cId="0" sldId="258"/>
            <ac:picMk id="2050" creationId="{E6E54E14-6862-8475-A2EF-7098C66EFF08}"/>
          </ac:picMkLst>
        </pc:picChg>
        <pc:picChg chg="add mod">
          <ac:chgData name="Andrea Trevisi" userId="c40af25353a7ba53" providerId="LiveId" clId="{5A53FE90-EBA5-4C6F-9F46-4337D512F9C8}" dt="2025-07-10T16:23:48.109" v="2042" actId="1076"/>
          <ac:picMkLst>
            <pc:docMk/>
            <pc:sldMk cId="0" sldId="258"/>
            <ac:picMk id="2052" creationId="{82255983-B9C8-715F-6D84-9C9056C5B5A2}"/>
          </ac:picMkLst>
        </pc:picChg>
        <pc:picChg chg="add mod">
          <ac:chgData name="Andrea Trevisi" userId="c40af25353a7ba53" providerId="LiveId" clId="{5A53FE90-EBA5-4C6F-9F46-4337D512F9C8}" dt="2025-07-10T16:23:57.654" v="2045" actId="14100"/>
          <ac:picMkLst>
            <pc:docMk/>
            <pc:sldMk cId="0" sldId="258"/>
            <ac:picMk id="2054" creationId="{B8C02624-70D0-4FB9-75AC-EF906696A7EF}"/>
          </ac:picMkLst>
        </pc:picChg>
      </pc:sldChg>
      <pc:sldChg chg="del">
        <pc:chgData name="Andrea Trevisi" userId="c40af25353a7ba53" providerId="LiveId" clId="{5A53FE90-EBA5-4C6F-9F46-4337D512F9C8}" dt="2025-07-10T17:48:20.189" v="2859" actId="47"/>
        <pc:sldMkLst>
          <pc:docMk/>
          <pc:sldMk cId="0" sldId="259"/>
        </pc:sldMkLst>
      </pc:sldChg>
      <pc:sldChg chg="del">
        <pc:chgData name="Andrea Trevisi" userId="c40af25353a7ba53" providerId="LiveId" clId="{5A53FE90-EBA5-4C6F-9F46-4337D512F9C8}" dt="2025-07-10T17:48:21.892" v="2860" actId="47"/>
        <pc:sldMkLst>
          <pc:docMk/>
          <pc:sldMk cId="0" sldId="260"/>
        </pc:sldMkLst>
      </pc:sldChg>
      <pc:sldChg chg="del">
        <pc:chgData name="Andrea Trevisi" userId="c40af25353a7ba53" providerId="LiveId" clId="{5A53FE90-EBA5-4C6F-9F46-4337D512F9C8}" dt="2025-07-10T17:48:23.403" v="2861" actId="47"/>
        <pc:sldMkLst>
          <pc:docMk/>
          <pc:sldMk cId="0" sldId="261"/>
        </pc:sldMkLst>
      </pc:sldChg>
      <pc:sldChg chg="del">
        <pc:chgData name="Andrea Trevisi" userId="c40af25353a7ba53" providerId="LiveId" clId="{5A53FE90-EBA5-4C6F-9F46-4337D512F9C8}" dt="2025-07-10T17:48:24.639" v="2862" actId="47"/>
        <pc:sldMkLst>
          <pc:docMk/>
          <pc:sldMk cId="0" sldId="262"/>
        </pc:sldMkLst>
      </pc:sldChg>
      <pc:sldChg chg="del">
        <pc:chgData name="Andrea Trevisi" userId="c40af25353a7ba53" providerId="LiveId" clId="{5A53FE90-EBA5-4C6F-9F46-4337D512F9C8}" dt="2025-07-10T17:48:25.921" v="2863" actId="47"/>
        <pc:sldMkLst>
          <pc:docMk/>
          <pc:sldMk cId="0" sldId="263"/>
        </pc:sldMkLst>
      </pc:sldChg>
      <pc:sldChg chg="del">
        <pc:chgData name="Andrea Trevisi" userId="c40af25353a7ba53" providerId="LiveId" clId="{5A53FE90-EBA5-4C6F-9F46-4337D512F9C8}" dt="2025-07-10T17:48:27.282" v="2864" actId="47"/>
        <pc:sldMkLst>
          <pc:docMk/>
          <pc:sldMk cId="0" sldId="264"/>
        </pc:sldMkLst>
      </pc:sldChg>
      <pc:sldChg chg="del">
        <pc:chgData name="Andrea Trevisi" userId="c40af25353a7ba53" providerId="LiveId" clId="{5A53FE90-EBA5-4C6F-9F46-4337D512F9C8}" dt="2025-07-10T17:48:28.563" v="2865" actId="47"/>
        <pc:sldMkLst>
          <pc:docMk/>
          <pc:sldMk cId="0" sldId="265"/>
        </pc:sldMkLst>
      </pc:sldChg>
      <pc:sldChg chg="del">
        <pc:chgData name="Andrea Trevisi" userId="c40af25353a7ba53" providerId="LiveId" clId="{5A53FE90-EBA5-4C6F-9F46-4337D512F9C8}" dt="2025-07-10T17:48:30.351" v="2866" actId="47"/>
        <pc:sldMkLst>
          <pc:docMk/>
          <pc:sldMk cId="0" sldId="266"/>
        </pc:sldMkLst>
      </pc:sldChg>
      <pc:sldChg chg="addSp delSp modSp mod">
        <pc:chgData name="Andrea Trevisi" userId="c40af25353a7ba53" providerId="LiveId" clId="{5A53FE90-EBA5-4C6F-9F46-4337D512F9C8}" dt="2025-07-13T07:13:45.685" v="5875" actId="2711"/>
        <pc:sldMkLst>
          <pc:docMk/>
          <pc:sldMk cId="0" sldId="267"/>
        </pc:sldMkLst>
        <pc:spChg chg="mod">
          <ac:chgData name="Andrea Trevisi" userId="c40af25353a7ba53" providerId="LiveId" clId="{5A53FE90-EBA5-4C6F-9F46-4337D512F9C8}" dt="2025-07-13T07:13:38.692" v="5874" actId="1076"/>
          <ac:spMkLst>
            <pc:docMk/>
            <pc:sldMk cId="0" sldId="267"/>
            <ac:spMk id="3" creationId="{00000000-0000-0000-0000-000000000000}"/>
          </ac:spMkLst>
        </pc:spChg>
        <pc:spChg chg="mod">
          <ac:chgData name="Andrea Trevisi" userId="c40af25353a7ba53" providerId="LiveId" clId="{5A53FE90-EBA5-4C6F-9F46-4337D512F9C8}" dt="2025-07-13T07:13:33.781" v="5873" actId="2711"/>
          <ac:spMkLst>
            <pc:docMk/>
            <pc:sldMk cId="0" sldId="267"/>
            <ac:spMk id="4" creationId="{00000000-0000-0000-0000-000000000000}"/>
          </ac:spMkLst>
        </pc:spChg>
        <pc:spChg chg="add mod">
          <ac:chgData name="Andrea Trevisi" userId="c40af25353a7ba53" providerId="LiveId" clId="{5A53FE90-EBA5-4C6F-9F46-4337D512F9C8}" dt="2025-07-13T07:13:45.685" v="5875" actId="2711"/>
          <ac:spMkLst>
            <pc:docMk/>
            <pc:sldMk cId="0" sldId="267"/>
            <ac:spMk id="6" creationId="{3B34E98A-7C5A-3A73-9C49-4327BEAF37C5}"/>
          </ac:spMkLst>
        </pc:spChg>
      </pc:sldChg>
      <pc:sldChg chg="addSp delSp modSp add mod">
        <pc:chgData name="Andrea Trevisi" userId="c40af25353a7ba53" providerId="LiveId" clId="{5A53FE90-EBA5-4C6F-9F46-4337D512F9C8}" dt="2025-07-13T07:11:57.356" v="5863" actId="2711"/>
        <pc:sldMkLst>
          <pc:docMk/>
          <pc:sldMk cId="3091137178" sldId="268"/>
        </pc:sldMkLst>
        <pc:spChg chg="mod">
          <ac:chgData name="Andrea Trevisi" userId="c40af25353a7ba53" providerId="LiveId" clId="{5A53FE90-EBA5-4C6F-9F46-4337D512F9C8}" dt="2025-07-09T11:52:06.274" v="317" actId="14100"/>
          <ac:spMkLst>
            <pc:docMk/>
            <pc:sldMk cId="3091137178" sldId="268"/>
            <ac:spMk id="3" creationId="{E079DEA0-17F3-E4B0-2290-D11E3AEA3348}"/>
          </ac:spMkLst>
        </pc:spChg>
        <pc:spChg chg="mod">
          <ac:chgData name="Andrea Trevisi" userId="c40af25353a7ba53" providerId="LiveId" clId="{5A53FE90-EBA5-4C6F-9F46-4337D512F9C8}" dt="2025-07-13T07:11:57.356" v="5863" actId="2711"/>
          <ac:spMkLst>
            <pc:docMk/>
            <pc:sldMk cId="3091137178" sldId="268"/>
            <ac:spMk id="4" creationId="{EE6410B7-115A-0606-6487-1233C8E25F7D}"/>
          </ac:spMkLst>
        </pc:spChg>
        <pc:spChg chg="add mod">
          <ac:chgData name="Andrea Trevisi" userId="c40af25353a7ba53" providerId="LiveId" clId="{5A53FE90-EBA5-4C6F-9F46-4337D512F9C8}" dt="2025-07-13T06:38:53.884" v="5854" actId="20577"/>
          <ac:spMkLst>
            <pc:docMk/>
            <pc:sldMk cId="3091137178" sldId="268"/>
            <ac:spMk id="5" creationId="{50B519E2-EF07-7460-ED89-4615A689718A}"/>
          </ac:spMkLst>
        </pc:spChg>
        <pc:picChg chg="add mod">
          <ac:chgData name="Andrea Trevisi" userId="c40af25353a7ba53" providerId="LiveId" clId="{5A53FE90-EBA5-4C6F-9F46-4337D512F9C8}" dt="2025-07-13T06:37:06.763" v="5828" actId="14100"/>
          <ac:picMkLst>
            <pc:docMk/>
            <pc:sldMk cId="3091137178" sldId="268"/>
            <ac:picMk id="1026" creationId="{02393A0D-2308-D6C4-0394-ABADC4343542}"/>
          </ac:picMkLst>
        </pc:picChg>
        <pc:picChg chg="add mod">
          <ac:chgData name="Andrea Trevisi" userId="c40af25353a7ba53" providerId="LiveId" clId="{5A53FE90-EBA5-4C6F-9F46-4337D512F9C8}" dt="2025-07-09T14:47:50.908" v="473" actId="1076"/>
          <ac:picMkLst>
            <pc:docMk/>
            <pc:sldMk cId="3091137178" sldId="268"/>
            <ac:picMk id="1028" creationId="{D973A4F6-6D6E-C1B3-AD33-862FADD5A226}"/>
          </ac:picMkLst>
        </pc:picChg>
      </pc:sldChg>
      <pc:sldChg chg="addSp delSp modSp add mod">
        <pc:chgData name="Andrea Trevisi" userId="c40af25353a7ba53" providerId="LiveId" clId="{5A53FE90-EBA5-4C6F-9F46-4337D512F9C8}" dt="2025-07-13T07:12:07.203" v="5864" actId="2711"/>
        <pc:sldMkLst>
          <pc:docMk/>
          <pc:sldMk cId="1845632265" sldId="269"/>
        </pc:sldMkLst>
        <pc:spChg chg="add mod">
          <ac:chgData name="Andrea Trevisi" userId="c40af25353a7ba53" providerId="LiveId" clId="{5A53FE90-EBA5-4C6F-9F46-4337D512F9C8}" dt="2025-07-13T06:39:24.811" v="5856" actId="2711"/>
          <ac:spMkLst>
            <pc:docMk/>
            <pc:sldMk cId="1845632265" sldId="269"/>
            <ac:spMk id="2" creationId="{904CFA62-76D3-1B32-1250-462701F42953}"/>
          </ac:spMkLst>
        </pc:spChg>
        <pc:spChg chg="mod">
          <ac:chgData name="Andrea Trevisi" userId="c40af25353a7ba53" providerId="LiveId" clId="{5A53FE90-EBA5-4C6F-9F46-4337D512F9C8}" dt="2025-07-09T16:31:37.675" v="1128" actId="1076"/>
          <ac:spMkLst>
            <pc:docMk/>
            <pc:sldMk cId="1845632265" sldId="269"/>
            <ac:spMk id="3" creationId="{7D6AADA9-17D5-FDFE-80DD-49F336C9504F}"/>
          </ac:spMkLst>
        </pc:spChg>
        <pc:spChg chg="mod">
          <ac:chgData name="Andrea Trevisi" userId="c40af25353a7ba53" providerId="LiveId" clId="{5A53FE90-EBA5-4C6F-9F46-4337D512F9C8}" dt="2025-07-13T07:12:07.203" v="5864" actId="2711"/>
          <ac:spMkLst>
            <pc:docMk/>
            <pc:sldMk cId="1845632265" sldId="269"/>
            <ac:spMk id="4" creationId="{C17FD402-58F7-4118-6A7B-A4476FB7EB4F}"/>
          </ac:spMkLst>
        </pc:spChg>
        <pc:spChg chg="add mod">
          <ac:chgData name="Andrea Trevisi" userId="c40af25353a7ba53" providerId="LiveId" clId="{5A53FE90-EBA5-4C6F-9F46-4337D512F9C8}" dt="2025-07-09T16:31:31.886" v="1127" actId="1037"/>
          <ac:spMkLst>
            <pc:docMk/>
            <pc:sldMk cId="1845632265" sldId="269"/>
            <ac:spMk id="6" creationId="{AC4FC473-FF9B-2554-348F-686EFECB8347}"/>
          </ac:spMkLst>
        </pc:spChg>
        <pc:spChg chg="add">
          <ac:chgData name="Andrea Trevisi" userId="c40af25353a7ba53" providerId="LiveId" clId="{5A53FE90-EBA5-4C6F-9F46-4337D512F9C8}" dt="2025-07-09T16:31:43.233" v="1129"/>
          <ac:spMkLst>
            <pc:docMk/>
            <pc:sldMk cId="1845632265" sldId="269"/>
            <ac:spMk id="7" creationId="{48CFC3E3-00BF-9829-354D-B0D626278BB7}"/>
          </ac:spMkLst>
        </pc:spChg>
        <pc:spChg chg="add mod">
          <ac:chgData name="Andrea Trevisi" userId="c40af25353a7ba53" providerId="LiveId" clId="{5A53FE90-EBA5-4C6F-9F46-4337D512F9C8}" dt="2025-07-13T06:39:13.973" v="5855" actId="2711"/>
          <ac:spMkLst>
            <pc:docMk/>
            <pc:sldMk cId="1845632265" sldId="269"/>
            <ac:spMk id="10" creationId="{207B160E-119B-433F-F46D-55946A33AF4F}"/>
          </ac:spMkLst>
        </pc:spChg>
        <pc:picChg chg="add mod">
          <ac:chgData name="Andrea Trevisi" userId="c40af25353a7ba53" providerId="LiveId" clId="{5A53FE90-EBA5-4C6F-9F46-4337D512F9C8}" dt="2025-07-09T16:32:53.521" v="1153" actId="1076"/>
          <ac:picMkLst>
            <pc:docMk/>
            <pc:sldMk cId="1845632265" sldId="269"/>
            <ac:picMk id="9" creationId="{FD764906-7D92-D476-CC16-4D7F309A9CA7}"/>
          </ac:picMkLst>
        </pc:picChg>
        <pc:picChg chg="mod">
          <ac:chgData name="Andrea Trevisi" userId="c40af25353a7ba53" providerId="LiveId" clId="{5A53FE90-EBA5-4C6F-9F46-4337D512F9C8}" dt="2025-07-09T16:04:09.818" v="919" actId="14100"/>
          <ac:picMkLst>
            <pc:docMk/>
            <pc:sldMk cId="1845632265" sldId="269"/>
            <ac:picMk id="1028" creationId="{F4BF4F57-801A-344A-5257-672CA6F3485F}"/>
          </ac:picMkLst>
        </pc:picChg>
      </pc:sldChg>
      <pc:sldChg chg="new del">
        <pc:chgData name="Andrea Trevisi" userId="c40af25353a7ba53" providerId="LiveId" clId="{5A53FE90-EBA5-4C6F-9F46-4337D512F9C8}" dt="2025-07-09T16:02:44.997" v="912" actId="680"/>
        <pc:sldMkLst>
          <pc:docMk/>
          <pc:sldMk cId="2302187889" sldId="269"/>
        </pc:sldMkLst>
      </pc:sldChg>
      <pc:sldChg chg="addSp delSp modSp add mod">
        <pc:chgData name="Andrea Trevisi" userId="c40af25353a7ba53" providerId="LiveId" clId="{5A53FE90-EBA5-4C6F-9F46-4337D512F9C8}" dt="2025-07-13T07:12:21.396" v="5865" actId="2711"/>
        <pc:sldMkLst>
          <pc:docMk/>
          <pc:sldMk cId="4046711210" sldId="270"/>
        </pc:sldMkLst>
        <pc:spChg chg="mod">
          <ac:chgData name="Andrea Trevisi" userId="c40af25353a7ba53" providerId="LiveId" clId="{5A53FE90-EBA5-4C6F-9F46-4337D512F9C8}" dt="2025-07-13T07:12:21.396" v="5865" actId="2711"/>
          <ac:spMkLst>
            <pc:docMk/>
            <pc:sldMk cId="4046711210" sldId="270"/>
            <ac:spMk id="4" creationId="{B3277B26-10EE-7FF7-64D0-42B0F1381E3F}"/>
          </ac:spMkLst>
        </pc:spChg>
        <pc:spChg chg="add mod">
          <ac:chgData name="Andrea Trevisi" userId="c40af25353a7ba53" providerId="LiveId" clId="{5A53FE90-EBA5-4C6F-9F46-4337D512F9C8}" dt="2025-07-13T06:36:34.311" v="5824" actId="255"/>
          <ac:spMkLst>
            <pc:docMk/>
            <pc:sldMk cId="4046711210" sldId="270"/>
            <ac:spMk id="13" creationId="{5A26F6DB-BFFF-C770-B4ED-0ABE51BE30FD}"/>
          </ac:spMkLst>
        </pc:spChg>
        <pc:spChg chg="add mod">
          <ac:chgData name="Andrea Trevisi" userId="c40af25353a7ba53" providerId="LiveId" clId="{5A53FE90-EBA5-4C6F-9F46-4337D512F9C8}" dt="2025-07-13T06:36:18.989" v="5822" actId="255"/>
          <ac:spMkLst>
            <pc:docMk/>
            <pc:sldMk cId="4046711210" sldId="270"/>
            <ac:spMk id="14" creationId="{4535AC4E-5E5F-8361-E8B8-253E607235A9}"/>
          </ac:spMkLst>
        </pc:spChg>
        <pc:graphicFrameChg chg="add mod modGraphic">
          <ac:chgData name="Andrea Trevisi" userId="c40af25353a7ba53" providerId="LiveId" clId="{5A53FE90-EBA5-4C6F-9F46-4337D512F9C8}" dt="2025-07-13T06:36:26.382" v="5823" actId="255"/>
          <ac:graphicFrameMkLst>
            <pc:docMk/>
            <pc:sldMk cId="4046711210" sldId="270"/>
            <ac:graphicFrameMk id="12" creationId="{88BA0565-1396-A615-39A4-DBEA83C9A932}"/>
          </ac:graphicFrameMkLst>
        </pc:graphicFrameChg>
      </pc:sldChg>
      <pc:sldChg chg="addSp delSp modSp add mod">
        <pc:chgData name="Andrea Trevisi" userId="c40af25353a7ba53" providerId="LiveId" clId="{5A53FE90-EBA5-4C6F-9F46-4337D512F9C8}" dt="2025-07-13T07:12:44.404" v="5867" actId="2711"/>
        <pc:sldMkLst>
          <pc:docMk/>
          <pc:sldMk cId="312811458" sldId="271"/>
        </pc:sldMkLst>
        <pc:spChg chg="mod">
          <ac:chgData name="Andrea Trevisi" userId="c40af25353a7ba53" providerId="LiveId" clId="{5A53FE90-EBA5-4C6F-9F46-4337D512F9C8}" dt="2025-07-10T17:33:42.780" v="2468" actId="14100"/>
          <ac:spMkLst>
            <pc:docMk/>
            <pc:sldMk cId="312811458" sldId="271"/>
            <ac:spMk id="2" creationId="{170B2AC5-BAD6-EBDF-33AF-FD3EEC37FEE8}"/>
          </ac:spMkLst>
        </pc:spChg>
        <pc:spChg chg="mod">
          <ac:chgData name="Andrea Trevisi" userId="c40af25353a7ba53" providerId="LiveId" clId="{5A53FE90-EBA5-4C6F-9F46-4337D512F9C8}" dt="2025-07-13T07:12:44.404" v="5867" actId="2711"/>
          <ac:spMkLst>
            <pc:docMk/>
            <pc:sldMk cId="312811458" sldId="271"/>
            <ac:spMk id="3" creationId="{2A92E8F7-1397-E823-3E8A-7462135CB736}"/>
          </ac:spMkLst>
        </pc:spChg>
        <pc:spChg chg="mod">
          <ac:chgData name="Andrea Trevisi" userId="c40af25353a7ba53" providerId="LiveId" clId="{5A53FE90-EBA5-4C6F-9F46-4337D512F9C8}" dt="2025-07-13T06:35:50.677" v="5819" actId="255"/>
          <ac:spMkLst>
            <pc:docMk/>
            <pc:sldMk cId="312811458" sldId="271"/>
            <ac:spMk id="16" creationId="{77C02FCA-806E-52EF-275D-969CC2A8021A}"/>
          </ac:spMkLst>
        </pc:spChg>
        <pc:picChg chg="add mod">
          <ac:chgData name="Andrea Trevisi" userId="c40af25353a7ba53" providerId="LiveId" clId="{5A53FE90-EBA5-4C6F-9F46-4337D512F9C8}" dt="2025-07-10T17:34:07.090" v="2472" actId="1076"/>
          <ac:picMkLst>
            <pc:docMk/>
            <pc:sldMk cId="312811458" sldId="271"/>
            <ac:picMk id="3074" creationId="{706A9F11-8083-6507-C303-623EC5C2938D}"/>
          </ac:picMkLst>
        </pc:picChg>
      </pc:sldChg>
      <pc:sldChg chg="addSp delSp modSp add mod">
        <pc:chgData name="Andrea Trevisi" userId="c40af25353a7ba53" providerId="LiveId" clId="{5A53FE90-EBA5-4C6F-9F46-4337D512F9C8}" dt="2025-07-13T07:12:51.628" v="5868" actId="2711"/>
        <pc:sldMkLst>
          <pc:docMk/>
          <pc:sldMk cId="1346539251" sldId="272"/>
        </pc:sldMkLst>
        <pc:spChg chg="mod">
          <ac:chgData name="Andrea Trevisi" userId="c40af25353a7ba53" providerId="LiveId" clId="{5A53FE90-EBA5-4C6F-9F46-4337D512F9C8}" dt="2025-07-12T11:47:19.185" v="2961" actId="1038"/>
          <ac:spMkLst>
            <pc:docMk/>
            <pc:sldMk cId="1346539251" sldId="272"/>
            <ac:spMk id="2" creationId="{F6EA1C11-2C67-6D9F-0164-3DBE44CED57C}"/>
          </ac:spMkLst>
        </pc:spChg>
        <pc:spChg chg="mod">
          <ac:chgData name="Andrea Trevisi" userId="c40af25353a7ba53" providerId="LiveId" clId="{5A53FE90-EBA5-4C6F-9F46-4337D512F9C8}" dt="2025-07-13T07:12:51.628" v="5868" actId="2711"/>
          <ac:spMkLst>
            <pc:docMk/>
            <pc:sldMk cId="1346539251" sldId="272"/>
            <ac:spMk id="3" creationId="{F5609961-C72A-72A8-D124-134E3D1E6151}"/>
          </ac:spMkLst>
        </pc:spChg>
        <pc:spChg chg="add del">
          <ac:chgData name="Andrea Trevisi" userId="c40af25353a7ba53" providerId="LiveId" clId="{5A53FE90-EBA5-4C6F-9F46-4337D512F9C8}" dt="2025-07-12T11:31:42.534" v="2914" actId="478"/>
          <ac:spMkLst>
            <pc:docMk/>
            <pc:sldMk cId="1346539251" sldId="272"/>
            <ac:spMk id="5" creationId="{A80A42F6-829A-792A-3053-5B4BC8F8F219}"/>
          </ac:spMkLst>
        </pc:spChg>
        <pc:spChg chg="add mod">
          <ac:chgData name="Andrea Trevisi" userId="c40af25353a7ba53" providerId="LiveId" clId="{5A53FE90-EBA5-4C6F-9F46-4337D512F9C8}" dt="2025-07-13T06:35:41.112" v="5818" actId="255"/>
          <ac:spMkLst>
            <pc:docMk/>
            <pc:sldMk cId="1346539251" sldId="272"/>
            <ac:spMk id="8" creationId="{A8298A96-2289-C55E-D25B-FB0516E8A9FD}"/>
          </ac:spMkLst>
        </pc:spChg>
        <pc:spChg chg="del mod">
          <ac:chgData name="Andrea Trevisi" userId="c40af25353a7ba53" providerId="LiveId" clId="{5A53FE90-EBA5-4C6F-9F46-4337D512F9C8}" dt="2025-07-12T11:33:28.263" v="2932" actId="478"/>
          <ac:spMkLst>
            <pc:docMk/>
            <pc:sldMk cId="1346539251" sldId="272"/>
            <ac:spMk id="16" creationId="{7AAFACDE-B609-1D7C-E0F1-EFAA91F1DB5B}"/>
          </ac:spMkLst>
        </pc:spChg>
        <pc:picChg chg="add mod">
          <ac:chgData name="Andrea Trevisi" userId="c40af25353a7ba53" providerId="LiveId" clId="{5A53FE90-EBA5-4C6F-9F46-4337D512F9C8}" dt="2025-07-12T11:46:35.077" v="2937" actId="1076"/>
          <ac:picMkLst>
            <pc:docMk/>
            <pc:sldMk cId="1346539251" sldId="272"/>
            <ac:picMk id="7" creationId="{23419B07-03A5-9BCA-D21C-1C89E54CDFB0}"/>
          </ac:picMkLst>
        </pc:picChg>
        <pc:picChg chg="del">
          <ac:chgData name="Andrea Trevisi" userId="c40af25353a7ba53" providerId="LiveId" clId="{5A53FE90-EBA5-4C6F-9F46-4337D512F9C8}" dt="2025-07-12T11:31:26.566" v="2912" actId="478"/>
          <ac:picMkLst>
            <pc:docMk/>
            <pc:sldMk cId="1346539251" sldId="272"/>
            <ac:picMk id="3074" creationId="{0A4CDD9A-3C2A-45EB-8CB6-0FCF1F9CD2EC}"/>
          </ac:picMkLst>
        </pc:picChg>
      </pc:sldChg>
      <pc:sldChg chg="addSp delSp modSp add mod">
        <pc:chgData name="Andrea Trevisi" userId="c40af25353a7ba53" providerId="LiveId" clId="{5A53FE90-EBA5-4C6F-9F46-4337D512F9C8}" dt="2025-07-13T07:12:59.005" v="5869" actId="2711"/>
        <pc:sldMkLst>
          <pc:docMk/>
          <pc:sldMk cId="1334009068" sldId="273"/>
        </pc:sldMkLst>
        <pc:spChg chg="mod">
          <ac:chgData name="Andrea Trevisi" userId="c40af25353a7ba53" providerId="LiveId" clId="{5A53FE90-EBA5-4C6F-9F46-4337D512F9C8}" dt="2025-07-13T07:12:59.005" v="5869" actId="2711"/>
          <ac:spMkLst>
            <pc:docMk/>
            <pc:sldMk cId="1334009068" sldId="273"/>
            <ac:spMk id="3" creationId="{1F9B749F-9EAC-D263-A7CF-3655B6F708ED}"/>
          </ac:spMkLst>
        </pc:spChg>
        <pc:spChg chg="add del mod">
          <ac:chgData name="Andrea Trevisi" userId="c40af25353a7ba53" providerId="LiveId" clId="{5A53FE90-EBA5-4C6F-9F46-4337D512F9C8}" dt="2025-07-12T12:48:45.634" v="3173"/>
          <ac:spMkLst>
            <pc:docMk/>
            <pc:sldMk cId="1334009068" sldId="273"/>
            <ac:spMk id="4" creationId="{796BBD5D-FDC4-2273-C70E-CC47D754C2C9}"/>
          </ac:spMkLst>
        </pc:spChg>
        <pc:spChg chg="add mod">
          <ac:chgData name="Andrea Trevisi" userId="c40af25353a7ba53" providerId="LiveId" clId="{5A53FE90-EBA5-4C6F-9F46-4337D512F9C8}" dt="2025-07-13T06:35:29.982" v="5817" actId="255"/>
          <ac:spMkLst>
            <pc:docMk/>
            <pc:sldMk cId="1334009068" sldId="273"/>
            <ac:spMk id="5" creationId="{A290A842-4189-A163-A3E2-8596A27EFC2D}"/>
          </ac:spMkLst>
        </pc:spChg>
        <pc:spChg chg="del">
          <ac:chgData name="Andrea Trevisi" userId="c40af25353a7ba53" providerId="LiveId" clId="{5A53FE90-EBA5-4C6F-9F46-4337D512F9C8}" dt="2025-07-12T12:46:49.392" v="3119" actId="478"/>
          <ac:spMkLst>
            <pc:docMk/>
            <pc:sldMk cId="1334009068" sldId="273"/>
            <ac:spMk id="8" creationId="{408DBABC-7C0E-F104-65A0-6CFC0EE686AA}"/>
          </ac:spMkLst>
        </pc:spChg>
        <pc:picChg chg="del">
          <ac:chgData name="Andrea Trevisi" userId="c40af25353a7ba53" providerId="LiveId" clId="{5A53FE90-EBA5-4C6F-9F46-4337D512F9C8}" dt="2025-07-12T12:44:06.994" v="3111" actId="478"/>
          <ac:picMkLst>
            <pc:docMk/>
            <pc:sldMk cId="1334009068" sldId="273"/>
            <ac:picMk id="7" creationId="{F1F347D4-96CB-B56D-2DAC-6DB51403FFB1}"/>
          </ac:picMkLst>
        </pc:picChg>
        <pc:picChg chg="add mod">
          <ac:chgData name="Andrea Trevisi" userId="c40af25353a7ba53" providerId="LiveId" clId="{5A53FE90-EBA5-4C6F-9F46-4337D512F9C8}" dt="2025-07-12T12:48:36.323" v="3169" actId="14100"/>
          <ac:picMkLst>
            <pc:docMk/>
            <pc:sldMk cId="1334009068" sldId="273"/>
            <ac:picMk id="1026" creationId="{0C8E7F96-8C64-C6EE-CA84-1CFAD4AD16CB}"/>
          </ac:picMkLst>
        </pc:picChg>
        <pc:picChg chg="add del">
          <ac:chgData name="Andrea Trevisi" userId="c40af25353a7ba53" providerId="LiveId" clId="{5A53FE90-EBA5-4C6F-9F46-4337D512F9C8}" dt="2025-07-12T12:47:01.039" v="3121" actId="478"/>
          <ac:picMkLst>
            <pc:docMk/>
            <pc:sldMk cId="1334009068" sldId="273"/>
            <ac:picMk id="1028" creationId="{E4EC9D11-4D17-5553-93D9-CC250C2341C9}"/>
          </ac:picMkLst>
        </pc:picChg>
        <pc:picChg chg="add mod">
          <ac:chgData name="Andrea Trevisi" userId="c40af25353a7ba53" providerId="LiveId" clId="{5A53FE90-EBA5-4C6F-9F46-4337D512F9C8}" dt="2025-07-12T12:48:41.626" v="3171" actId="14100"/>
          <ac:picMkLst>
            <pc:docMk/>
            <pc:sldMk cId="1334009068" sldId="273"/>
            <ac:picMk id="1030" creationId="{F77A4CCE-4233-DE3A-9F66-3355728F7EA3}"/>
          </ac:picMkLst>
        </pc:picChg>
      </pc:sldChg>
      <pc:sldChg chg="addSp delSp modSp add mod setBg">
        <pc:chgData name="Andrea Trevisi" userId="c40af25353a7ba53" providerId="LiveId" clId="{5A53FE90-EBA5-4C6F-9F46-4337D512F9C8}" dt="2025-07-13T07:13:06.630" v="5870" actId="2711"/>
        <pc:sldMkLst>
          <pc:docMk/>
          <pc:sldMk cId="1585380788" sldId="274"/>
        </pc:sldMkLst>
        <pc:spChg chg="mod ord">
          <ac:chgData name="Andrea Trevisi" userId="c40af25353a7ba53" providerId="LiveId" clId="{5A53FE90-EBA5-4C6F-9F46-4337D512F9C8}" dt="2025-07-13T04:38:41.334" v="3320" actId="1076"/>
          <ac:spMkLst>
            <pc:docMk/>
            <pc:sldMk cId="1585380788" sldId="274"/>
            <ac:spMk id="2" creationId="{33581C27-01C3-38DB-582A-38FA0FECA727}"/>
          </ac:spMkLst>
        </pc:spChg>
        <pc:spChg chg="mod">
          <ac:chgData name="Andrea Trevisi" userId="c40af25353a7ba53" providerId="LiveId" clId="{5A53FE90-EBA5-4C6F-9F46-4337D512F9C8}" dt="2025-07-13T07:13:06.630" v="5870" actId="2711"/>
          <ac:spMkLst>
            <pc:docMk/>
            <pc:sldMk cId="1585380788" sldId="274"/>
            <ac:spMk id="3" creationId="{FEA6456D-FBBC-14BD-2EA9-F1D041BE883A}"/>
          </ac:spMkLst>
        </pc:spChg>
        <pc:spChg chg="del">
          <ac:chgData name="Andrea Trevisi" userId="c40af25353a7ba53" providerId="LiveId" clId="{5A53FE90-EBA5-4C6F-9F46-4337D512F9C8}" dt="2025-07-12T16:59:29.123" v="3290" actId="478"/>
          <ac:spMkLst>
            <pc:docMk/>
            <pc:sldMk cId="1585380788" sldId="274"/>
            <ac:spMk id="5" creationId="{7C757802-616C-A8F9-722E-BDBE05837B97}"/>
          </ac:spMkLst>
        </pc:spChg>
        <pc:spChg chg="add mod">
          <ac:chgData name="Andrea Trevisi" userId="c40af25353a7ba53" providerId="LiveId" clId="{5A53FE90-EBA5-4C6F-9F46-4337D512F9C8}" dt="2025-07-13T05:48:11.044" v="4618" actId="113"/>
          <ac:spMkLst>
            <pc:docMk/>
            <pc:sldMk cId="1585380788" sldId="274"/>
            <ac:spMk id="8" creationId="{8E829354-78F7-9DB8-4B83-22420A34916F}"/>
          </ac:spMkLst>
        </pc:spChg>
        <pc:spChg chg="add del">
          <ac:chgData name="Andrea Trevisi" userId="c40af25353a7ba53" providerId="LiveId" clId="{5A53FE90-EBA5-4C6F-9F46-4337D512F9C8}" dt="2025-07-13T04:38:30.616" v="3318" actId="26606"/>
          <ac:spMkLst>
            <pc:docMk/>
            <pc:sldMk cId="1585380788" sldId="274"/>
            <ac:spMk id="10" creationId="{9D25F302-27C5-414F-97F8-6EA0A6C028BA}"/>
          </ac:spMkLst>
        </pc:spChg>
        <pc:spChg chg="add del">
          <ac:chgData name="Andrea Trevisi" userId="c40af25353a7ba53" providerId="LiveId" clId="{5A53FE90-EBA5-4C6F-9F46-4337D512F9C8}" dt="2025-07-13T04:38:30.616" v="3318" actId="26606"/>
          <ac:spMkLst>
            <pc:docMk/>
            <pc:sldMk cId="1585380788" sldId="274"/>
            <ac:spMk id="12" creationId="{830A36F8-48C2-4842-A87B-8CE8DF4E7FD2}"/>
          </ac:spMkLst>
        </pc:spChg>
        <pc:spChg chg="add del">
          <ac:chgData name="Andrea Trevisi" userId="c40af25353a7ba53" providerId="LiveId" clId="{5A53FE90-EBA5-4C6F-9F46-4337D512F9C8}" dt="2025-07-13T04:38:30.616" v="3318" actId="26606"/>
          <ac:spMkLst>
            <pc:docMk/>
            <pc:sldMk cId="1585380788" sldId="274"/>
            <ac:spMk id="14" creationId="{8F451A30-466B-4996-9BA5-CD6ABCC6D558}"/>
          </ac:spMkLst>
        </pc:spChg>
        <pc:picChg chg="add mod">
          <ac:chgData name="Andrea Trevisi" userId="c40af25353a7ba53" providerId="LiveId" clId="{5A53FE90-EBA5-4C6F-9F46-4337D512F9C8}" dt="2025-07-13T04:38:30.616" v="3318" actId="26606"/>
          <ac:picMkLst>
            <pc:docMk/>
            <pc:sldMk cId="1585380788" sldId="274"/>
            <ac:picMk id="5" creationId="{688458D8-AB22-05F0-99A1-22B5775ADF07}"/>
          </ac:picMkLst>
        </pc:picChg>
        <pc:picChg chg="add del mod">
          <ac:chgData name="Andrea Trevisi" userId="c40af25353a7ba53" providerId="LiveId" clId="{5A53FE90-EBA5-4C6F-9F46-4337D512F9C8}" dt="2025-07-13T04:39:53.673" v="3328" actId="478"/>
          <ac:picMkLst>
            <pc:docMk/>
            <pc:sldMk cId="1585380788" sldId="274"/>
            <ac:picMk id="7" creationId="{9ED56542-9F6E-FBB0-0D40-8ECBA8A5169E}"/>
          </ac:picMkLst>
        </pc:picChg>
        <pc:picChg chg="del">
          <ac:chgData name="Andrea Trevisi" userId="c40af25353a7ba53" providerId="LiveId" clId="{5A53FE90-EBA5-4C6F-9F46-4337D512F9C8}" dt="2025-07-12T16:59:27.481" v="3289" actId="478"/>
          <ac:picMkLst>
            <pc:docMk/>
            <pc:sldMk cId="1585380788" sldId="274"/>
            <ac:picMk id="1026" creationId="{BBE4DC25-495E-FFAE-A3B1-D03C7139784D}"/>
          </ac:picMkLst>
        </pc:picChg>
        <pc:picChg chg="del">
          <ac:chgData name="Andrea Trevisi" userId="c40af25353a7ba53" providerId="LiveId" clId="{5A53FE90-EBA5-4C6F-9F46-4337D512F9C8}" dt="2025-07-12T16:59:30.891" v="3291" actId="478"/>
          <ac:picMkLst>
            <pc:docMk/>
            <pc:sldMk cId="1585380788" sldId="274"/>
            <ac:picMk id="1030" creationId="{1D263CC4-6D58-E2C2-BA6F-606E07E4B15B}"/>
          </ac:picMkLst>
        </pc:picChg>
      </pc:sldChg>
      <pc:sldChg chg="new del">
        <pc:chgData name="Andrea Trevisi" userId="c40af25353a7ba53" providerId="LiveId" clId="{5A53FE90-EBA5-4C6F-9F46-4337D512F9C8}" dt="2025-07-12T13:01:14.188" v="3258" actId="47"/>
        <pc:sldMkLst>
          <pc:docMk/>
          <pc:sldMk cId="3279816639" sldId="274"/>
        </pc:sldMkLst>
      </pc:sldChg>
      <pc:sldChg chg="addSp delSp modSp add mod ord">
        <pc:chgData name="Andrea Trevisi" userId="c40af25353a7ba53" providerId="LiveId" clId="{5A53FE90-EBA5-4C6F-9F46-4337D512F9C8}" dt="2025-07-13T07:14:09.257" v="5876" actId="1076"/>
        <pc:sldMkLst>
          <pc:docMk/>
          <pc:sldMk cId="1409215977" sldId="275"/>
        </pc:sldMkLst>
        <pc:spChg chg="mod">
          <ac:chgData name="Andrea Trevisi" userId="c40af25353a7ba53" providerId="LiveId" clId="{5A53FE90-EBA5-4C6F-9F46-4337D512F9C8}" dt="2025-07-13T07:13:16.612" v="5871" actId="2711"/>
          <ac:spMkLst>
            <pc:docMk/>
            <pc:sldMk cId="1409215977" sldId="275"/>
            <ac:spMk id="3" creationId="{C7B40678-159D-80C1-D841-F9969EA64647}"/>
          </ac:spMkLst>
        </pc:spChg>
        <pc:spChg chg="del mod">
          <ac:chgData name="Andrea Trevisi" userId="c40af25353a7ba53" providerId="LiveId" clId="{5A53FE90-EBA5-4C6F-9F46-4337D512F9C8}" dt="2025-07-13T06:01:26.840" v="4656" actId="478"/>
          <ac:spMkLst>
            <pc:docMk/>
            <pc:sldMk cId="1409215977" sldId="275"/>
            <ac:spMk id="5" creationId="{CA7044D1-0B3B-7261-EBD7-CFEBDA399171}"/>
          </ac:spMkLst>
        </pc:spChg>
        <pc:spChg chg="add mod">
          <ac:chgData name="Andrea Trevisi" userId="c40af25353a7ba53" providerId="LiveId" clId="{5A53FE90-EBA5-4C6F-9F46-4337D512F9C8}" dt="2025-07-13T07:14:09.257" v="5876" actId="1076"/>
          <ac:spMkLst>
            <pc:docMk/>
            <pc:sldMk cId="1409215977" sldId="275"/>
            <ac:spMk id="6" creationId="{D4F03BA7-4058-2977-566C-78BA00B68E03}"/>
          </ac:spMkLst>
        </pc:spChg>
        <pc:picChg chg="add mod">
          <ac:chgData name="Andrea Trevisi" userId="c40af25353a7ba53" providerId="LiveId" clId="{5A53FE90-EBA5-4C6F-9F46-4337D512F9C8}" dt="2025-07-13T06:01:53.397" v="4660" actId="14100"/>
          <ac:picMkLst>
            <pc:docMk/>
            <pc:sldMk cId="1409215977" sldId="275"/>
            <ac:picMk id="4" creationId="{82C0E95F-4677-6CCD-9BE2-934EC69534C1}"/>
          </ac:picMkLst>
        </pc:picChg>
        <pc:picChg chg="del">
          <ac:chgData name="Andrea Trevisi" userId="c40af25353a7ba53" providerId="LiveId" clId="{5A53FE90-EBA5-4C6F-9F46-4337D512F9C8}" dt="2025-07-13T06:01:15.968" v="4651" actId="478"/>
          <ac:picMkLst>
            <pc:docMk/>
            <pc:sldMk cId="1409215977" sldId="275"/>
            <ac:picMk id="1026" creationId="{BB8E7461-53A5-19F2-381F-8EF2A325984F}"/>
          </ac:picMkLst>
        </pc:picChg>
        <pc:picChg chg="del">
          <ac:chgData name="Andrea Trevisi" userId="c40af25353a7ba53" providerId="LiveId" clId="{5A53FE90-EBA5-4C6F-9F46-4337D512F9C8}" dt="2025-07-13T06:01:17.633" v="4652" actId="478"/>
          <ac:picMkLst>
            <pc:docMk/>
            <pc:sldMk cId="1409215977" sldId="275"/>
            <ac:picMk id="1030" creationId="{5F18A1DB-97B8-334E-DF30-A82A487E47A6}"/>
          </ac:picMkLst>
        </pc:picChg>
      </pc:sldChg>
      <pc:sldChg chg="addSp delSp modSp add mod ord">
        <pc:chgData name="Andrea Trevisi" userId="c40af25353a7ba53" providerId="LiveId" clId="{5A53FE90-EBA5-4C6F-9F46-4337D512F9C8}" dt="2025-07-13T07:13:25.211" v="5872" actId="2711"/>
        <pc:sldMkLst>
          <pc:docMk/>
          <pc:sldMk cId="1054903643" sldId="276"/>
        </pc:sldMkLst>
        <pc:spChg chg="mod">
          <ac:chgData name="Andrea Trevisi" userId="c40af25353a7ba53" providerId="LiveId" clId="{5A53FE90-EBA5-4C6F-9F46-4337D512F9C8}" dt="2025-07-13T07:13:25.211" v="5872" actId="2711"/>
          <ac:spMkLst>
            <pc:docMk/>
            <pc:sldMk cId="1054903643" sldId="276"/>
            <ac:spMk id="3" creationId="{46DDBAAD-17C5-44B3-0996-B6CE716C1E45}"/>
          </ac:spMkLst>
        </pc:spChg>
        <pc:spChg chg="add mod">
          <ac:chgData name="Andrea Trevisi" userId="c40af25353a7ba53" providerId="LiveId" clId="{5A53FE90-EBA5-4C6F-9F46-4337D512F9C8}" dt="2025-07-13T06:35:10.910" v="5815" actId="255"/>
          <ac:spMkLst>
            <pc:docMk/>
            <pc:sldMk cId="1054903643" sldId="276"/>
            <ac:spMk id="4" creationId="{9F5F9CE7-B2E7-867D-641F-D196823C546F}"/>
          </ac:spMkLst>
        </pc:spChg>
        <pc:spChg chg="del mod">
          <ac:chgData name="Andrea Trevisi" userId="c40af25353a7ba53" providerId="LiveId" clId="{5A53FE90-EBA5-4C6F-9F46-4337D512F9C8}" dt="2025-07-13T06:24:17.637" v="4952" actId="478"/>
          <ac:spMkLst>
            <pc:docMk/>
            <pc:sldMk cId="1054903643" sldId="276"/>
            <ac:spMk id="8" creationId="{7257FDCF-EF54-1624-3BBD-4B2C148B7E40}"/>
          </ac:spMkLst>
        </pc:spChg>
      </pc:sldChg>
      <pc:sldChg chg="modSp add mod">
        <pc:chgData name="Andrea Trevisi" userId="c40af25353a7ba53" providerId="LiveId" clId="{5A53FE90-EBA5-4C6F-9F46-4337D512F9C8}" dt="2025-07-13T08:07:15.062" v="5946" actId="113"/>
        <pc:sldMkLst>
          <pc:docMk/>
          <pc:sldMk cId="1695292939" sldId="277"/>
        </pc:sldMkLst>
        <pc:spChg chg="mod">
          <ac:chgData name="Andrea Trevisi" userId="c40af25353a7ba53" providerId="LiveId" clId="{5A53FE90-EBA5-4C6F-9F46-4337D512F9C8}" dt="2025-07-13T08:05:09.569" v="5911" actId="20577"/>
          <ac:spMkLst>
            <pc:docMk/>
            <pc:sldMk cId="1695292939" sldId="277"/>
            <ac:spMk id="3" creationId="{4BBD7D69-0BB3-077A-59FD-F5B0806A9744}"/>
          </ac:spMkLst>
        </pc:spChg>
        <pc:spChg chg="mod">
          <ac:chgData name="Andrea Trevisi" userId="c40af25353a7ba53" providerId="LiveId" clId="{5A53FE90-EBA5-4C6F-9F46-4337D512F9C8}" dt="2025-07-13T08:07:15.062" v="5946" actId="113"/>
          <ac:spMkLst>
            <pc:docMk/>
            <pc:sldMk cId="1695292939" sldId="277"/>
            <ac:spMk id="4" creationId="{5AA4971E-A04C-DD08-1890-1C554FEA9871}"/>
          </ac:spMkLst>
        </pc:spChg>
      </pc:sldChg>
      <pc:sldChg chg="modSp add mod">
        <pc:chgData name="Andrea Trevisi" userId="c40af25353a7ba53" providerId="LiveId" clId="{5A53FE90-EBA5-4C6F-9F46-4337D512F9C8}" dt="2025-07-13T08:07:33.171" v="5951" actId="113"/>
        <pc:sldMkLst>
          <pc:docMk/>
          <pc:sldMk cId="1369375728" sldId="278"/>
        </pc:sldMkLst>
        <pc:spChg chg="mod">
          <ac:chgData name="Andrea Trevisi" userId="c40af25353a7ba53" providerId="LiveId" clId="{5A53FE90-EBA5-4C6F-9F46-4337D512F9C8}" dt="2025-07-13T08:05:14.048" v="5915" actId="20577"/>
          <ac:spMkLst>
            <pc:docMk/>
            <pc:sldMk cId="1369375728" sldId="278"/>
            <ac:spMk id="3" creationId="{C89CC98F-D11A-0D33-4746-F40F7C907CC3}"/>
          </ac:spMkLst>
        </pc:spChg>
        <pc:spChg chg="mod">
          <ac:chgData name="Andrea Trevisi" userId="c40af25353a7ba53" providerId="LiveId" clId="{5A53FE90-EBA5-4C6F-9F46-4337D512F9C8}" dt="2025-07-13T08:07:33.171" v="5951" actId="113"/>
          <ac:spMkLst>
            <pc:docMk/>
            <pc:sldMk cId="1369375728" sldId="278"/>
            <ac:spMk id="4" creationId="{2C0C8A17-C701-A4D3-7CBB-20CBAEC33E0C}"/>
          </ac:spMkLst>
        </pc:spChg>
      </pc:sldChg>
      <pc:sldChg chg="addSp delSp modSp add mod ord">
        <pc:chgData name="Andrea Trevisi" userId="c40af25353a7ba53" providerId="LiveId" clId="{5A53FE90-EBA5-4C6F-9F46-4337D512F9C8}" dt="2025-07-13T09:26:56.904" v="6066" actId="20577"/>
        <pc:sldMkLst>
          <pc:docMk/>
          <pc:sldMk cId="3220841725" sldId="279"/>
        </pc:sldMkLst>
        <pc:spChg chg="mod">
          <ac:chgData name="Andrea Trevisi" userId="c40af25353a7ba53" providerId="LiveId" clId="{5A53FE90-EBA5-4C6F-9F46-4337D512F9C8}" dt="2025-07-13T09:26:56.904" v="6066" actId="20577"/>
          <ac:spMkLst>
            <pc:docMk/>
            <pc:sldMk cId="3220841725" sldId="279"/>
            <ac:spMk id="3" creationId="{861EA91B-788C-D254-6AA7-380A733A5E57}"/>
          </ac:spMkLst>
        </pc:spChg>
        <pc:spChg chg="del mod">
          <ac:chgData name="Andrea Trevisi" userId="c40af25353a7ba53" providerId="LiveId" clId="{5A53FE90-EBA5-4C6F-9F46-4337D512F9C8}" dt="2025-07-13T08:09:04.514" v="6030" actId="478"/>
          <ac:spMkLst>
            <pc:docMk/>
            <pc:sldMk cId="3220841725" sldId="279"/>
            <ac:spMk id="4" creationId="{BF2B9AA0-69B8-5CBE-24CF-C2998362DF7B}"/>
          </ac:spMkLst>
        </pc:spChg>
        <pc:picChg chg="add del mod">
          <ac:chgData name="Andrea Trevisi" userId="c40af25353a7ba53" providerId="LiveId" clId="{5A53FE90-EBA5-4C6F-9F46-4337D512F9C8}" dt="2025-07-13T09:25:36.149" v="6040" actId="478"/>
          <ac:picMkLst>
            <pc:docMk/>
            <pc:sldMk cId="3220841725" sldId="279"/>
            <ac:picMk id="6" creationId="{4B26EB7A-5C38-F991-7E08-EF4E6C89D771}"/>
          </ac:picMkLst>
        </pc:picChg>
        <pc:picChg chg="add del mod">
          <ac:chgData name="Andrea Trevisi" userId="c40af25353a7ba53" providerId="LiveId" clId="{5A53FE90-EBA5-4C6F-9F46-4337D512F9C8}" dt="2025-07-13T09:25:36.149" v="6040" actId="478"/>
          <ac:picMkLst>
            <pc:docMk/>
            <pc:sldMk cId="3220841725" sldId="279"/>
            <ac:picMk id="8" creationId="{BC03E58E-DFF1-19B4-E7D5-94B1D9B92A59}"/>
          </ac:picMkLst>
        </pc:picChg>
        <pc:picChg chg="add del mod">
          <ac:chgData name="Andrea Trevisi" userId="c40af25353a7ba53" providerId="LiveId" clId="{5A53FE90-EBA5-4C6F-9F46-4337D512F9C8}" dt="2025-07-13T09:25:36.149" v="6040" actId="478"/>
          <ac:picMkLst>
            <pc:docMk/>
            <pc:sldMk cId="3220841725" sldId="279"/>
            <ac:picMk id="10" creationId="{4F54CE21-7943-59EF-90EE-538CBE6B1A87}"/>
          </ac:picMkLst>
        </pc:picChg>
        <pc:picChg chg="add del mod">
          <ac:chgData name="Andrea Trevisi" userId="c40af25353a7ba53" providerId="LiveId" clId="{5A53FE90-EBA5-4C6F-9F46-4337D512F9C8}" dt="2025-07-13T09:25:36.149" v="6040" actId="478"/>
          <ac:picMkLst>
            <pc:docMk/>
            <pc:sldMk cId="3220841725" sldId="279"/>
            <ac:picMk id="12" creationId="{00B6ADD4-F7AA-E209-4E96-924F3DA0FA41}"/>
          </ac:picMkLst>
        </pc:picChg>
        <pc:picChg chg="add mod">
          <ac:chgData name="Andrea Trevisi" userId="c40af25353a7ba53" providerId="LiveId" clId="{5A53FE90-EBA5-4C6F-9F46-4337D512F9C8}" dt="2025-07-13T09:25:53.756" v="6046" actId="14100"/>
          <ac:picMkLst>
            <pc:docMk/>
            <pc:sldMk cId="3220841725" sldId="279"/>
            <ac:picMk id="14" creationId="{C474E484-12FA-2B64-4400-748D4F4D1339}"/>
          </ac:picMkLst>
        </pc:picChg>
        <pc:picChg chg="add mod">
          <ac:chgData name="Andrea Trevisi" userId="c40af25353a7ba53" providerId="LiveId" clId="{5A53FE90-EBA5-4C6F-9F46-4337D512F9C8}" dt="2025-07-13T09:26:16.823" v="6053" actId="1076"/>
          <ac:picMkLst>
            <pc:docMk/>
            <pc:sldMk cId="3220841725" sldId="279"/>
            <ac:picMk id="16" creationId="{D6E75C2E-9175-4A87-309D-88CA8E39704C}"/>
          </ac:picMkLst>
        </pc:picChg>
        <pc:picChg chg="add mod">
          <ac:chgData name="Andrea Trevisi" userId="c40af25353a7ba53" providerId="LiveId" clId="{5A53FE90-EBA5-4C6F-9F46-4337D512F9C8}" dt="2025-07-13T09:26:45.056" v="6062" actId="14100"/>
          <ac:picMkLst>
            <pc:docMk/>
            <pc:sldMk cId="3220841725" sldId="279"/>
            <ac:picMk id="18" creationId="{1A52B788-BFAF-3C80-B08F-B29C25B4ECA6}"/>
          </ac:picMkLst>
        </pc:picChg>
      </pc:sldChg>
      <pc:sldChg chg="addSp delSp modSp add mod">
        <pc:chgData name="Andrea Trevisi" userId="c40af25353a7ba53" providerId="LiveId" clId="{5A53FE90-EBA5-4C6F-9F46-4337D512F9C8}" dt="2025-07-13T09:33:13.491" v="6191" actId="1076"/>
        <pc:sldMkLst>
          <pc:docMk/>
          <pc:sldMk cId="1130895874" sldId="280"/>
        </pc:sldMkLst>
        <pc:spChg chg="mod">
          <ac:chgData name="Andrea Trevisi" userId="c40af25353a7ba53" providerId="LiveId" clId="{5A53FE90-EBA5-4C6F-9F46-4337D512F9C8}" dt="2025-07-13T08:08:58.145" v="6028" actId="20577"/>
          <ac:spMkLst>
            <pc:docMk/>
            <pc:sldMk cId="1130895874" sldId="280"/>
            <ac:spMk id="3" creationId="{02ECC8B4-1421-DEAB-1A4F-DC746CDD29FE}"/>
          </ac:spMkLst>
        </pc:spChg>
        <pc:spChg chg="del">
          <ac:chgData name="Andrea Trevisi" userId="c40af25353a7ba53" providerId="LiveId" clId="{5A53FE90-EBA5-4C6F-9F46-4337D512F9C8}" dt="2025-07-13T08:09:00.857" v="6029" actId="478"/>
          <ac:spMkLst>
            <pc:docMk/>
            <pc:sldMk cId="1130895874" sldId="280"/>
            <ac:spMk id="4" creationId="{ECB59589-641C-E398-EC6B-DD4FD01A9E84}"/>
          </ac:spMkLst>
        </pc:spChg>
        <pc:picChg chg="add mod">
          <ac:chgData name="Andrea Trevisi" userId="c40af25353a7ba53" providerId="LiveId" clId="{5A53FE90-EBA5-4C6F-9F46-4337D512F9C8}" dt="2025-07-13T09:33:02.500" v="6188" actId="14100"/>
          <ac:picMkLst>
            <pc:docMk/>
            <pc:sldMk cId="1130895874" sldId="280"/>
            <ac:picMk id="6" creationId="{FDD39DE4-3396-2926-D905-8B956B7B7E63}"/>
          </ac:picMkLst>
        </pc:picChg>
        <pc:picChg chg="add mod">
          <ac:chgData name="Andrea Trevisi" userId="c40af25353a7ba53" providerId="LiveId" clId="{5A53FE90-EBA5-4C6F-9F46-4337D512F9C8}" dt="2025-07-13T09:33:10.130" v="6190" actId="1076"/>
          <ac:picMkLst>
            <pc:docMk/>
            <pc:sldMk cId="1130895874" sldId="280"/>
            <ac:picMk id="8" creationId="{F5A6E85D-E432-2361-29EF-273C3312408E}"/>
          </ac:picMkLst>
        </pc:picChg>
        <pc:picChg chg="add mod">
          <ac:chgData name="Andrea Trevisi" userId="c40af25353a7ba53" providerId="LiveId" clId="{5A53FE90-EBA5-4C6F-9F46-4337D512F9C8}" dt="2025-07-13T09:33:13.491" v="6191" actId="1076"/>
          <ac:picMkLst>
            <pc:docMk/>
            <pc:sldMk cId="1130895874" sldId="280"/>
            <ac:picMk id="10" creationId="{ED4BD0B0-41D2-D0EA-0E31-2B128552BB12}"/>
          </ac:picMkLst>
        </pc:picChg>
      </pc:sldChg>
      <pc:sldChg chg="addSp delSp modSp add mod">
        <pc:chgData name="Andrea Trevisi" userId="c40af25353a7ba53" providerId="LiveId" clId="{5A53FE90-EBA5-4C6F-9F46-4337D512F9C8}" dt="2025-07-13T09:28:18.822" v="6094" actId="1076"/>
        <pc:sldMkLst>
          <pc:docMk/>
          <pc:sldMk cId="2372728333" sldId="281"/>
        </pc:sldMkLst>
        <pc:spChg chg="mod">
          <ac:chgData name="Andrea Trevisi" userId="c40af25353a7ba53" providerId="LiveId" clId="{5A53FE90-EBA5-4C6F-9F46-4337D512F9C8}" dt="2025-07-13T09:27:04.950" v="6069" actId="20577"/>
          <ac:spMkLst>
            <pc:docMk/>
            <pc:sldMk cId="2372728333" sldId="281"/>
            <ac:spMk id="3" creationId="{11393701-EA58-67A5-B19B-E62616CE8F4A}"/>
          </ac:spMkLst>
        </pc:spChg>
        <pc:picChg chg="add mod">
          <ac:chgData name="Andrea Trevisi" userId="c40af25353a7ba53" providerId="LiveId" clId="{5A53FE90-EBA5-4C6F-9F46-4337D512F9C8}" dt="2025-07-13T09:27:37.572" v="6080" actId="1076"/>
          <ac:picMkLst>
            <pc:docMk/>
            <pc:sldMk cId="2372728333" sldId="281"/>
            <ac:picMk id="5" creationId="{39574FE0-FF53-4E49-09EF-403428E991A4}"/>
          </ac:picMkLst>
        </pc:picChg>
        <pc:picChg chg="add mod">
          <ac:chgData name="Andrea Trevisi" userId="c40af25353a7ba53" providerId="LiveId" clId="{5A53FE90-EBA5-4C6F-9F46-4337D512F9C8}" dt="2025-07-13T09:27:56.308" v="6087" actId="1076"/>
          <ac:picMkLst>
            <pc:docMk/>
            <pc:sldMk cId="2372728333" sldId="281"/>
            <ac:picMk id="7" creationId="{5FECE4AA-9C7F-D53F-806F-50A21D276320}"/>
          </ac:picMkLst>
        </pc:picChg>
        <pc:picChg chg="add mod">
          <ac:chgData name="Andrea Trevisi" userId="c40af25353a7ba53" providerId="LiveId" clId="{5A53FE90-EBA5-4C6F-9F46-4337D512F9C8}" dt="2025-07-13T09:28:18.822" v="6094" actId="1076"/>
          <ac:picMkLst>
            <pc:docMk/>
            <pc:sldMk cId="2372728333" sldId="281"/>
            <ac:picMk id="9" creationId="{26D934BB-EFCF-7D5A-FD34-AFA2BF34BDD5}"/>
          </ac:picMkLst>
        </pc:picChg>
        <pc:picChg chg="del">
          <ac:chgData name="Andrea Trevisi" userId="c40af25353a7ba53" providerId="LiveId" clId="{5A53FE90-EBA5-4C6F-9F46-4337D512F9C8}" dt="2025-07-13T09:27:34.886" v="6079" actId="478"/>
          <ac:picMkLst>
            <pc:docMk/>
            <pc:sldMk cId="2372728333" sldId="281"/>
            <ac:picMk id="14" creationId="{113F81DB-FE6B-67A2-E80D-BE136EEA8144}"/>
          </ac:picMkLst>
        </pc:picChg>
        <pc:picChg chg="del">
          <ac:chgData name="Andrea Trevisi" userId="c40af25353a7ba53" providerId="LiveId" clId="{5A53FE90-EBA5-4C6F-9F46-4337D512F9C8}" dt="2025-07-13T09:27:12.263" v="6070" actId="478"/>
          <ac:picMkLst>
            <pc:docMk/>
            <pc:sldMk cId="2372728333" sldId="281"/>
            <ac:picMk id="16" creationId="{49991E02-830D-DB16-48A9-03A935D28F97}"/>
          </ac:picMkLst>
        </pc:picChg>
        <pc:picChg chg="del">
          <ac:chgData name="Andrea Trevisi" userId="c40af25353a7ba53" providerId="LiveId" clId="{5A53FE90-EBA5-4C6F-9F46-4337D512F9C8}" dt="2025-07-13T09:27:12.847" v="6071" actId="478"/>
          <ac:picMkLst>
            <pc:docMk/>
            <pc:sldMk cId="2372728333" sldId="281"/>
            <ac:picMk id="18" creationId="{62634F3D-40B4-A141-34C3-459C67293BCD}"/>
          </ac:picMkLst>
        </pc:picChg>
      </pc:sldChg>
      <pc:sldChg chg="addSp delSp modSp add mod">
        <pc:chgData name="Andrea Trevisi" userId="c40af25353a7ba53" providerId="LiveId" clId="{5A53FE90-EBA5-4C6F-9F46-4337D512F9C8}" dt="2025-07-13T09:29:32.188" v="6120" actId="14100"/>
        <pc:sldMkLst>
          <pc:docMk/>
          <pc:sldMk cId="1107663423" sldId="282"/>
        </pc:sldMkLst>
        <pc:spChg chg="mod">
          <ac:chgData name="Andrea Trevisi" userId="c40af25353a7ba53" providerId="LiveId" clId="{5A53FE90-EBA5-4C6F-9F46-4337D512F9C8}" dt="2025-07-13T09:28:29.867" v="6097" actId="20577"/>
          <ac:spMkLst>
            <pc:docMk/>
            <pc:sldMk cId="1107663423" sldId="282"/>
            <ac:spMk id="3" creationId="{B52D8247-7938-5FBA-9BAE-CD0F10926FFA}"/>
          </ac:spMkLst>
        </pc:spChg>
        <pc:picChg chg="del">
          <ac:chgData name="Andrea Trevisi" userId="c40af25353a7ba53" providerId="LiveId" clId="{5A53FE90-EBA5-4C6F-9F46-4337D512F9C8}" dt="2025-07-13T09:28:55.181" v="6106" actId="478"/>
          <ac:picMkLst>
            <pc:docMk/>
            <pc:sldMk cId="1107663423" sldId="282"/>
            <ac:picMk id="5" creationId="{3643F7AB-6A4E-EE81-AF93-6B2300469CBE}"/>
          </ac:picMkLst>
        </pc:picChg>
        <pc:picChg chg="add mod">
          <ac:chgData name="Andrea Trevisi" userId="c40af25353a7ba53" providerId="LiveId" clId="{5A53FE90-EBA5-4C6F-9F46-4337D512F9C8}" dt="2025-07-13T09:28:58.054" v="6107" actId="1076"/>
          <ac:picMkLst>
            <pc:docMk/>
            <pc:sldMk cId="1107663423" sldId="282"/>
            <ac:picMk id="6" creationId="{C8135677-B75C-A327-A2D3-5742B5C7B3A6}"/>
          </ac:picMkLst>
        </pc:picChg>
        <pc:picChg chg="del">
          <ac:chgData name="Andrea Trevisi" userId="c40af25353a7ba53" providerId="LiveId" clId="{5A53FE90-EBA5-4C6F-9F46-4337D512F9C8}" dt="2025-07-13T09:28:37.097" v="6099" actId="478"/>
          <ac:picMkLst>
            <pc:docMk/>
            <pc:sldMk cId="1107663423" sldId="282"/>
            <ac:picMk id="7" creationId="{34C2136E-FD20-D6B3-7A17-223360E403A0}"/>
          </ac:picMkLst>
        </pc:picChg>
        <pc:picChg chg="del">
          <ac:chgData name="Andrea Trevisi" userId="c40af25353a7ba53" providerId="LiveId" clId="{5A53FE90-EBA5-4C6F-9F46-4337D512F9C8}" dt="2025-07-13T09:28:36.447" v="6098" actId="478"/>
          <ac:picMkLst>
            <pc:docMk/>
            <pc:sldMk cId="1107663423" sldId="282"/>
            <ac:picMk id="9" creationId="{B2BB7E83-D1B9-298C-9BFD-80175E3B6A20}"/>
          </ac:picMkLst>
        </pc:picChg>
        <pc:picChg chg="add mod">
          <ac:chgData name="Andrea Trevisi" userId="c40af25353a7ba53" providerId="LiveId" clId="{5A53FE90-EBA5-4C6F-9F46-4337D512F9C8}" dt="2025-07-13T09:29:16.750" v="6114" actId="1076"/>
          <ac:picMkLst>
            <pc:docMk/>
            <pc:sldMk cId="1107663423" sldId="282"/>
            <ac:picMk id="10" creationId="{9E2C2384-52C9-2A5B-B6D6-D95F15681F7A}"/>
          </ac:picMkLst>
        </pc:picChg>
        <pc:picChg chg="add mod">
          <ac:chgData name="Andrea Trevisi" userId="c40af25353a7ba53" providerId="LiveId" clId="{5A53FE90-EBA5-4C6F-9F46-4337D512F9C8}" dt="2025-07-13T09:29:32.188" v="6120" actId="14100"/>
          <ac:picMkLst>
            <pc:docMk/>
            <pc:sldMk cId="1107663423" sldId="282"/>
            <ac:picMk id="12" creationId="{2C5B1F27-8847-A7D1-DCBB-F64ACF2B2713}"/>
          </ac:picMkLst>
        </pc:picChg>
      </pc:sldChg>
      <pc:sldChg chg="addSp delSp modSp add mod">
        <pc:chgData name="Andrea Trevisi" userId="c40af25353a7ba53" providerId="LiveId" clId="{5A53FE90-EBA5-4C6F-9F46-4337D512F9C8}" dt="2025-07-13T09:31:18.232" v="6153" actId="14100"/>
        <pc:sldMkLst>
          <pc:docMk/>
          <pc:sldMk cId="1046506160" sldId="283"/>
        </pc:sldMkLst>
        <pc:spChg chg="mod">
          <ac:chgData name="Andrea Trevisi" userId="c40af25353a7ba53" providerId="LiveId" clId="{5A53FE90-EBA5-4C6F-9F46-4337D512F9C8}" dt="2025-07-13T09:29:43.685" v="6123" actId="20577"/>
          <ac:spMkLst>
            <pc:docMk/>
            <pc:sldMk cId="1046506160" sldId="283"/>
            <ac:spMk id="3" creationId="{37193BA0-3909-54A1-05AD-79920708FCDE}"/>
          </ac:spMkLst>
        </pc:spChg>
        <pc:picChg chg="add mod">
          <ac:chgData name="Andrea Trevisi" userId="c40af25353a7ba53" providerId="LiveId" clId="{5A53FE90-EBA5-4C6F-9F46-4337D512F9C8}" dt="2025-07-13T09:30:20.391" v="6135" actId="1076"/>
          <ac:picMkLst>
            <pc:docMk/>
            <pc:sldMk cId="1046506160" sldId="283"/>
            <ac:picMk id="5" creationId="{7B5D984D-5A41-43BA-F2F1-7346FA7E8458}"/>
          </ac:picMkLst>
        </pc:picChg>
        <pc:picChg chg="del">
          <ac:chgData name="Andrea Trevisi" userId="c40af25353a7ba53" providerId="LiveId" clId="{5A53FE90-EBA5-4C6F-9F46-4337D512F9C8}" dt="2025-07-13T09:30:18.667" v="6134" actId="478"/>
          <ac:picMkLst>
            <pc:docMk/>
            <pc:sldMk cId="1046506160" sldId="283"/>
            <ac:picMk id="6" creationId="{D94D2A82-4423-B1E2-76EC-B17527A9BA78}"/>
          </ac:picMkLst>
        </pc:picChg>
        <pc:picChg chg="add mod">
          <ac:chgData name="Andrea Trevisi" userId="c40af25353a7ba53" providerId="LiveId" clId="{5A53FE90-EBA5-4C6F-9F46-4337D512F9C8}" dt="2025-07-13T09:31:00.202" v="6147" actId="1076"/>
          <ac:picMkLst>
            <pc:docMk/>
            <pc:sldMk cId="1046506160" sldId="283"/>
            <ac:picMk id="8" creationId="{50059D95-F1B1-E15A-A657-A4EEA2087178}"/>
          </ac:picMkLst>
        </pc:picChg>
        <pc:picChg chg="del">
          <ac:chgData name="Andrea Trevisi" userId="c40af25353a7ba53" providerId="LiveId" clId="{5A53FE90-EBA5-4C6F-9F46-4337D512F9C8}" dt="2025-07-13T09:29:46.962" v="6124" actId="478"/>
          <ac:picMkLst>
            <pc:docMk/>
            <pc:sldMk cId="1046506160" sldId="283"/>
            <ac:picMk id="10" creationId="{9C465835-7E5A-7D49-DE07-51C8C08268A9}"/>
          </ac:picMkLst>
        </pc:picChg>
        <pc:picChg chg="add mod">
          <ac:chgData name="Andrea Trevisi" userId="c40af25353a7ba53" providerId="LiveId" clId="{5A53FE90-EBA5-4C6F-9F46-4337D512F9C8}" dt="2025-07-13T09:31:18.232" v="6153" actId="14100"/>
          <ac:picMkLst>
            <pc:docMk/>
            <pc:sldMk cId="1046506160" sldId="283"/>
            <ac:picMk id="11" creationId="{19888D21-4BFD-3C93-11F3-958804C9DD3F}"/>
          </ac:picMkLst>
        </pc:picChg>
        <pc:picChg chg="del">
          <ac:chgData name="Andrea Trevisi" userId="c40af25353a7ba53" providerId="LiveId" clId="{5A53FE90-EBA5-4C6F-9F46-4337D512F9C8}" dt="2025-07-13T09:29:47.466" v="6125" actId="478"/>
          <ac:picMkLst>
            <pc:docMk/>
            <pc:sldMk cId="1046506160" sldId="283"/>
            <ac:picMk id="12" creationId="{668308C8-7796-9C05-74A0-D4B064F2AB6A}"/>
          </ac:picMkLst>
        </pc:picChg>
      </pc:sldChg>
      <pc:sldChg chg="addSp delSp modSp add mod">
        <pc:chgData name="Andrea Trevisi" userId="c40af25353a7ba53" providerId="LiveId" clId="{5A53FE90-EBA5-4C6F-9F46-4337D512F9C8}" dt="2025-07-13T09:31:58.078" v="6166" actId="1076"/>
        <pc:sldMkLst>
          <pc:docMk/>
          <pc:sldMk cId="867261902" sldId="284"/>
        </pc:sldMkLst>
        <pc:spChg chg="mod">
          <ac:chgData name="Andrea Trevisi" userId="c40af25353a7ba53" providerId="LiveId" clId="{5A53FE90-EBA5-4C6F-9F46-4337D512F9C8}" dt="2025-07-13T09:31:26.625" v="6156" actId="20577"/>
          <ac:spMkLst>
            <pc:docMk/>
            <pc:sldMk cId="867261902" sldId="284"/>
            <ac:spMk id="3" creationId="{8165A564-4A35-8F14-6631-CC7AA6D67F32}"/>
          </ac:spMkLst>
        </pc:spChg>
        <pc:picChg chg="del">
          <ac:chgData name="Andrea Trevisi" userId="c40af25353a7ba53" providerId="LiveId" clId="{5A53FE90-EBA5-4C6F-9F46-4337D512F9C8}" dt="2025-07-13T09:31:55.905" v="6165" actId="478"/>
          <ac:picMkLst>
            <pc:docMk/>
            <pc:sldMk cId="867261902" sldId="284"/>
            <ac:picMk id="5" creationId="{6A749907-80B1-8992-1547-6BBEDDA78E15}"/>
          </ac:picMkLst>
        </pc:picChg>
        <pc:picChg chg="add mod">
          <ac:chgData name="Andrea Trevisi" userId="c40af25353a7ba53" providerId="LiveId" clId="{5A53FE90-EBA5-4C6F-9F46-4337D512F9C8}" dt="2025-07-13T09:31:58.078" v="6166" actId="1076"/>
          <ac:picMkLst>
            <pc:docMk/>
            <pc:sldMk cId="867261902" sldId="284"/>
            <ac:picMk id="6" creationId="{127AC23B-FFDA-FDDB-58ED-2CFD92627639}"/>
          </ac:picMkLst>
        </pc:picChg>
        <pc:picChg chg="del">
          <ac:chgData name="Andrea Trevisi" userId="c40af25353a7ba53" providerId="LiveId" clId="{5A53FE90-EBA5-4C6F-9F46-4337D512F9C8}" dt="2025-07-13T09:31:29.920" v="6157" actId="478"/>
          <ac:picMkLst>
            <pc:docMk/>
            <pc:sldMk cId="867261902" sldId="284"/>
            <ac:picMk id="8" creationId="{BAFBAACB-DF6E-EE36-4B90-8AAC7BCD8128}"/>
          </ac:picMkLst>
        </pc:picChg>
        <pc:picChg chg="del">
          <ac:chgData name="Andrea Trevisi" userId="c40af25353a7ba53" providerId="LiveId" clId="{5A53FE90-EBA5-4C6F-9F46-4337D512F9C8}" dt="2025-07-13T09:31:30.518" v="6158" actId="478"/>
          <ac:picMkLst>
            <pc:docMk/>
            <pc:sldMk cId="867261902" sldId="284"/>
            <ac:picMk id="11" creationId="{64B84727-39C5-62EB-9618-6EB62AD9FEA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272273-C47E-9510-D213-EF0CC00BEA90}"/>
              </a:ext>
            </a:extLst>
          </p:cNvPr>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C79D1FB7-BFEA-19A0-2740-65A344258D28}"/>
              </a:ext>
            </a:extLst>
          </p:cNvPr>
          <p:cNvSpPr>
            <a:spLocks noGrp="1"/>
          </p:cNvSpPr>
          <p:nvPr>
            <p:ph type="dt" sz="quarter" idx="1"/>
          </p:nvPr>
        </p:nvSpPr>
        <p:spPr>
          <a:xfrm>
            <a:off x="2913063" y="0"/>
            <a:ext cx="2228850" cy="458788"/>
          </a:xfrm>
          <a:prstGeom prst="rect">
            <a:avLst/>
          </a:prstGeom>
        </p:spPr>
        <p:txBody>
          <a:bodyPr vert="horz" lIns="91440" tIns="45720" rIns="91440" bIns="45720" rtlCol="0"/>
          <a:lstStyle>
            <a:lvl1pPr algn="r">
              <a:defRPr sz="1200"/>
            </a:lvl1pPr>
          </a:lstStyle>
          <a:p>
            <a:fld id="{B455A03E-6E99-47D2-8306-5DC35090BD48}" type="datetimeFigureOut">
              <a:rPr lang="en-SG" smtClean="0"/>
              <a:t>13/7/2025</a:t>
            </a:fld>
            <a:endParaRPr lang="en-SG"/>
          </a:p>
        </p:txBody>
      </p:sp>
      <p:sp>
        <p:nvSpPr>
          <p:cNvPr id="4" name="Footer Placeholder 3">
            <a:extLst>
              <a:ext uri="{FF2B5EF4-FFF2-40B4-BE49-F238E27FC236}">
                <a16:creationId xmlns:a16="http://schemas.microsoft.com/office/drawing/2014/main" id="{5DA0902F-5E88-ED3D-0D6B-0198CD6E302B}"/>
              </a:ext>
            </a:extLst>
          </p:cNvPr>
          <p:cNvSpPr>
            <a:spLocks noGrp="1"/>
          </p:cNvSpPr>
          <p:nvPr>
            <p:ph type="ftr" sz="quarter" idx="2"/>
          </p:nvPr>
        </p:nvSpPr>
        <p:spPr>
          <a:xfrm>
            <a:off x="0" y="8685213"/>
            <a:ext cx="222885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A5C45DC4-9BC8-1F93-760D-E08F6A4E14DB}"/>
              </a:ext>
            </a:extLst>
          </p:cNvPr>
          <p:cNvSpPr>
            <a:spLocks noGrp="1"/>
          </p:cNvSpPr>
          <p:nvPr>
            <p:ph type="sldNum" sz="quarter" idx="3"/>
          </p:nvPr>
        </p:nvSpPr>
        <p:spPr>
          <a:xfrm>
            <a:off x="2913063" y="8685213"/>
            <a:ext cx="2228850" cy="458787"/>
          </a:xfrm>
          <a:prstGeom prst="rect">
            <a:avLst/>
          </a:prstGeom>
        </p:spPr>
        <p:txBody>
          <a:bodyPr vert="horz" lIns="91440" tIns="45720" rIns="91440" bIns="45720" rtlCol="0" anchor="b"/>
          <a:lstStyle>
            <a:lvl1pPr algn="r">
              <a:defRPr sz="1200"/>
            </a:lvl1pPr>
          </a:lstStyle>
          <a:p>
            <a:fld id="{CE6C37BB-A2F7-437E-BA9E-AA5FD442721C}" type="slidenum">
              <a:rPr lang="en-SG" smtClean="0"/>
              <a:t>‹#›</a:t>
            </a:fld>
            <a:endParaRPr lang="en-SG"/>
          </a:p>
        </p:txBody>
      </p:sp>
    </p:spTree>
    <p:extLst>
      <p:ext uri="{BB962C8B-B14F-4D97-AF65-F5344CB8AC3E}">
        <p14:creationId xmlns:p14="http://schemas.microsoft.com/office/powerpoint/2010/main" val="24182760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09756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A90F6-3B8A-A868-D653-B1E7EF3FDE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E30990-0E4D-156B-F741-F67E10D83D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D13566-44C1-AEE7-0A84-EFE5BF9F15C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2436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77A5A-9AF4-3C23-074F-CC3E1BBC24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C10B04-9AD4-FB48-7F6E-1DCCE11E27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C5CC1C-0B00-3996-11F6-81175F127A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4743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4D75C-5B85-6775-23D9-6574AA8C95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285612-441C-361C-87BF-F6F504BAA6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4ABE6E-BBC0-A523-51AF-1DEC1705739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582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E560D-8721-11FE-E65C-EEBAB6833D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7247B5-1763-5482-652F-F633745607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D188A8-6835-57E8-2364-65C7CBEE848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5340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79AD-B213-7F13-9DB6-034FCA05E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C65C0F-9363-D99E-1D85-84B7D055DC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C82FCE-40A3-8CA1-8AEE-7630B383C36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591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300B0-BE94-555E-1FC7-18601E93F2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09EECA-91EE-48B6-015A-097371D288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C14113-BEAC-828C-DB1B-E9B84484EB0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0275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C9162-9CE3-BFF1-4A7E-0336026017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03E4D-2DC7-496A-C1F1-CBAC85640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D9BA26-BA36-E7B2-E516-F3F401171C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2543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F38E4-9DCC-2549-F891-057C17EDFB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794789-FF6A-9EEE-3A44-4D1434AF00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4D318-483F-8ABB-E871-65910C63680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0285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43E87-043E-E615-E0C7-D5E33DDC06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0E479C-F284-28E1-0DFB-07EA1229A8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35FDEF-4E89-A527-C50D-F102D23D8DC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4649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5517C-D549-B3EF-9A94-9B428B4217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3F63B7-C3A0-F2E7-BCEC-054CCB7E53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CC249B-67BE-42C4-9A8C-B2D49755119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284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86363-577A-9020-A4EF-1381E827B2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D74002-91D8-C2AE-04C5-27987186C2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EC0827-910B-4999-07F9-A125CCB279C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73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B1F18-DC4B-FD54-0B56-80BD7E79E8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C71907-7004-8277-F3E6-4546562B80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9EA07F-2BD9-021B-870B-CBE5B695EBF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2004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C20CF-BA9C-023E-701F-8A49A4E4CB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316FC-DADA-8D37-91DF-A4FBE05859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1D1C5B-B5D3-48BA-CD99-9116DD5749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8511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85E7B-2A27-064A-81FA-482FB3E65C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D0778-736A-CD5A-DE88-85811648A5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85BF24-477E-F979-BEDC-4E18A448DD9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3036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0244D-3B0C-7625-37FC-3D144365A9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DC67BC-8DF5-30EA-619A-4BD3097B0D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A80B6-8103-937E-3C82-EE86BD577F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162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C7BDE-3DB3-3557-0B3D-F503E8EA26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B6E9B6-F7E3-B154-FCE5-A43BB8F802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900225-DECF-7BDB-B4A5-86FC91AF56E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0163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6BF9F-9449-46CB-DCB3-9587D52CF3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FC037C-A078-4C35-7BBD-A7EF4359E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BF5897-5B39-81B6-5AF7-9E05EBFF37D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1801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ing.oreilly.com/library/view/machine-learning-with/9781491989371/ch15.html#idm46702348467112"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doi.org/10.48550/arXiv.2002.03846" TargetMode="External"/><Relationship Id="rId5" Type="http://schemas.openxmlformats.org/officeDocument/2006/relationships/hyperlink" Target="https://ai.plainenglish.io/complete-guide-image-classification-on-cifar-10-chapter-i-multiclass-logistic-regression-525daee0775b#ce32" TargetMode="External"/><Relationship Id="rId4" Type="http://schemas.openxmlformats.org/officeDocument/2006/relationships/hyperlink" Target="https://link-springer-com.uniessexlib.idm.oclc.org/chapter/10.1007/978-981-19-5170-1_2#Fig1"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code/gehadabdelghany/cifar10-classificatio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mts.intechopen.com/storage/books/81/authors_book/authors_book.pdf" TargetMode="External"/><Relationship Id="rId5" Type="http://schemas.openxmlformats.org/officeDocument/2006/relationships/hyperlink" Target="https://ieeexplore.ieee.org/document/5335328" TargetMode="External"/><Relationship Id="rId4" Type="http://schemas.openxmlformats.org/officeDocument/2006/relationships/hyperlink" Target="https://www.cs.toronto.edu/~kriz/learning-features-2009-TR.pd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82880" y="148133"/>
            <a:ext cx="8778240" cy="4846320"/>
          </a:xfrm>
          <a:prstGeom prst="rect">
            <a:avLst/>
          </a:prstGeom>
        </p:spPr>
      </p:pic>
      <p:sp>
        <p:nvSpPr>
          <p:cNvPr id="3" name="Shape 0"/>
          <p:cNvSpPr/>
          <p:nvPr/>
        </p:nvSpPr>
        <p:spPr>
          <a:xfrm>
            <a:off x="182880" y="148133"/>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19050">
            <a:solidFill>
              <a:srgbClr val="6DDE77"/>
            </a:solidFill>
            <a:prstDash val="solid"/>
          </a:ln>
        </p:spPr>
        <p:txBody>
          <a:bodyPr/>
          <a:lstStyle/>
          <a:p>
            <a:endParaRPr lang="en-SG"/>
          </a:p>
        </p:txBody>
      </p:sp>
      <p:sp>
        <p:nvSpPr>
          <p:cNvPr id="4" name="Text 1"/>
          <p:cNvSpPr/>
          <p:nvPr/>
        </p:nvSpPr>
        <p:spPr>
          <a:xfrm>
            <a:off x="304801" y="476340"/>
            <a:ext cx="8513134" cy="1019638"/>
          </a:xfrm>
          <a:prstGeom prst="rect">
            <a:avLst/>
          </a:prstGeom>
          <a:noFill/>
          <a:ln/>
        </p:spPr>
        <p:txBody>
          <a:bodyPr wrap="square" lIns="95250" tIns="95250" rIns="95250" bIns="95250" rtlCol="0" anchor="t">
            <a:spAutoFit/>
          </a:bodyPr>
          <a:lstStyle/>
          <a:p>
            <a:pPr>
              <a:lnSpc>
                <a:spcPct val="96000"/>
              </a:lnSpc>
              <a:spcBef>
                <a:spcPts val="375"/>
              </a:spcBef>
            </a:pPr>
            <a:r>
              <a:rPr lang="en-US" sz="2800" b="1" dirty="0">
                <a:solidFill>
                  <a:srgbClr val="FFFFFF"/>
                </a:solidFill>
                <a:latin typeface="+mj-lt"/>
                <a:ea typeface="Arial" pitchFamily="34" charset="-122"/>
                <a:cs typeface="Arial" pitchFamily="34" charset="-120"/>
              </a:rPr>
              <a:t>Neural Network Models for Object Recognition Using Multi-Track ML Approaches</a:t>
            </a:r>
            <a:endParaRPr lang="en-US" sz="2800" dirty="0">
              <a:latin typeface="+mj-lt"/>
            </a:endParaRPr>
          </a:p>
        </p:txBody>
      </p:sp>
      <p:sp>
        <p:nvSpPr>
          <p:cNvPr id="5" name="TextBox 4">
            <a:extLst>
              <a:ext uri="{FF2B5EF4-FFF2-40B4-BE49-F238E27FC236}">
                <a16:creationId xmlns:a16="http://schemas.microsoft.com/office/drawing/2014/main" id="{12BEC761-1852-9598-4E34-ACA3C19A7656}"/>
              </a:ext>
            </a:extLst>
          </p:cNvPr>
          <p:cNvSpPr txBox="1"/>
          <p:nvPr/>
        </p:nvSpPr>
        <p:spPr>
          <a:xfrm>
            <a:off x="411126" y="2809045"/>
            <a:ext cx="7889358" cy="369332"/>
          </a:xfrm>
          <a:prstGeom prst="rect">
            <a:avLst/>
          </a:prstGeom>
          <a:noFill/>
        </p:spPr>
        <p:txBody>
          <a:bodyPr wrap="square" rtlCol="0">
            <a:spAutoFit/>
          </a:bodyPr>
          <a:lstStyle/>
          <a:p>
            <a:r>
              <a:rPr lang="en-US" dirty="0">
                <a:solidFill>
                  <a:schemeClr val="bg1"/>
                </a:solidFill>
                <a:latin typeface="+mj-lt"/>
                <a:cs typeface="Arial" panose="020B0604020202020204" pitchFamily="34" charset="0"/>
              </a:rPr>
              <a:t>Feature Engineering + SVM/KNN Approach (Track 1)</a:t>
            </a:r>
            <a:endParaRPr lang="en-SG" dirty="0">
              <a:solidFill>
                <a:schemeClr val="bg1"/>
              </a:solidFill>
              <a:latin typeface="+mj-lt"/>
              <a:cs typeface="Arial" panose="020B0604020202020204" pitchFamily="34" charset="0"/>
            </a:endParaRPr>
          </a:p>
        </p:txBody>
      </p:sp>
      <p:sp>
        <p:nvSpPr>
          <p:cNvPr id="6" name="TextBox 5">
            <a:extLst>
              <a:ext uri="{FF2B5EF4-FFF2-40B4-BE49-F238E27FC236}">
                <a16:creationId xmlns:a16="http://schemas.microsoft.com/office/drawing/2014/main" id="{19756AC3-F742-8387-871B-B2C81A4446FD}"/>
              </a:ext>
            </a:extLst>
          </p:cNvPr>
          <p:cNvSpPr txBox="1"/>
          <p:nvPr/>
        </p:nvSpPr>
        <p:spPr>
          <a:xfrm>
            <a:off x="411126" y="4306778"/>
            <a:ext cx="7889358" cy="276999"/>
          </a:xfrm>
          <a:prstGeom prst="rect">
            <a:avLst/>
          </a:prstGeom>
          <a:noFill/>
        </p:spPr>
        <p:txBody>
          <a:bodyPr wrap="square" rtlCol="0">
            <a:spAutoFit/>
          </a:bodyPr>
          <a:lstStyle/>
          <a:p>
            <a:r>
              <a:rPr lang="en-SG" sz="1200" dirty="0">
                <a:solidFill>
                  <a:schemeClr val="bg1"/>
                </a:solidFill>
                <a:latin typeface="+mj-lt"/>
                <a:cs typeface="Arial" panose="020B0604020202020204" pitchFamily="34" charset="0"/>
              </a:rPr>
              <a:t>Student ID: 219155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8B99CF38-4883-762A-C1D5-633020015CEA}"/>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33581C27-01C3-38DB-582A-38FA0FECA727}"/>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a:t># Train models</a:t>
            </a:r>
          </a:p>
          <a:p>
            <a:r>
              <a:rPr lang="en-SG"/>
              <a:t>print("Training models...")</a:t>
            </a:r>
          </a:p>
          <a:p>
            <a:r>
              <a:rPr lang="en-SG"/>
              <a:t> </a:t>
            </a:r>
            <a:endParaRPr lang="en-SG" dirty="0"/>
          </a:p>
        </p:txBody>
      </p:sp>
      <p:sp>
        <p:nvSpPr>
          <p:cNvPr id="3" name="Text 1">
            <a:extLst>
              <a:ext uri="{FF2B5EF4-FFF2-40B4-BE49-F238E27FC236}">
                <a16:creationId xmlns:a16="http://schemas.microsoft.com/office/drawing/2014/main" id="{FEA6456D-FBBC-14BD-2EA9-F1D041BE883A}"/>
              </a:ext>
            </a:extLst>
          </p:cNvPr>
          <p:cNvSpPr/>
          <p:nvPr/>
        </p:nvSpPr>
        <p:spPr>
          <a:xfrm>
            <a:off x="457200" y="365760"/>
            <a:ext cx="8229600" cy="1001300"/>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Comparative Analysis between Track 1, 2 and 3 (bullet points)</a:t>
            </a:r>
          </a:p>
          <a:p>
            <a:pPr>
              <a:lnSpc>
                <a:spcPct val="80000"/>
              </a:lnSpc>
              <a:spcBef>
                <a:spcPts val="375"/>
              </a:spcBef>
            </a:pPr>
            <a:endParaRPr lang="en-US" sz="2100" b="1" dirty="0">
              <a:solidFill>
                <a:srgbClr val="6DDE77"/>
              </a:solidFill>
              <a:latin typeface="Arial" pitchFamily="34" charset="0"/>
              <a:cs typeface="Arial" pitchFamily="34" charset="-120"/>
            </a:endParaRPr>
          </a:p>
          <a:p>
            <a:pPr>
              <a:lnSpc>
                <a:spcPct val="80000"/>
              </a:lnSpc>
              <a:spcBef>
                <a:spcPts val="375"/>
              </a:spcBef>
            </a:pPr>
            <a:endParaRPr lang="en-US" sz="1500" dirty="0"/>
          </a:p>
        </p:txBody>
      </p:sp>
      <p:sp>
        <p:nvSpPr>
          <p:cNvPr id="8" name="TextBox 7">
            <a:extLst>
              <a:ext uri="{FF2B5EF4-FFF2-40B4-BE49-F238E27FC236}">
                <a16:creationId xmlns:a16="http://schemas.microsoft.com/office/drawing/2014/main" id="{8E829354-78F7-9DB8-4B83-22420A34916F}"/>
              </a:ext>
            </a:extLst>
          </p:cNvPr>
          <p:cNvSpPr txBox="1"/>
          <p:nvPr/>
        </p:nvSpPr>
        <p:spPr>
          <a:xfrm>
            <a:off x="457200" y="738826"/>
            <a:ext cx="7875181" cy="5155257"/>
          </a:xfrm>
          <a:prstGeom prst="rect">
            <a:avLst/>
          </a:prstGeom>
          <a:noFill/>
        </p:spPr>
        <p:txBody>
          <a:bodyPr wrap="square" rtlCol="0">
            <a:spAutoFit/>
          </a:bodyPr>
          <a:lstStyle/>
          <a:p>
            <a:r>
              <a:rPr lang="en-SG" sz="1300" u="sng" dirty="0">
                <a:solidFill>
                  <a:srgbClr val="66FF66"/>
                </a:solidFill>
              </a:rPr>
              <a:t>Advantages of </a:t>
            </a:r>
            <a:r>
              <a:rPr lang="en-SG" sz="1300" b="1" u="sng" dirty="0">
                <a:solidFill>
                  <a:srgbClr val="66FF66"/>
                </a:solidFill>
              </a:rPr>
              <a:t>classic ML</a:t>
            </a:r>
            <a:r>
              <a:rPr lang="en-SG" sz="1300" dirty="0">
                <a:solidFill>
                  <a:srgbClr val="66FF66"/>
                </a:solidFill>
              </a:rPr>
              <a:t>: </a:t>
            </a:r>
          </a:p>
          <a:p>
            <a:pPr marL="285750" indent="-285750">
              <a:buFontTx/>
              <a:buChar char="-"/>
            </a:pPr>
            <a:r>
              <a:rPr lang="en-SG" sz="1300" b="1" dirty="0">
                <a:solidFill>
                  <a:srgbClr val="66FF66"/>
                </a:solidFill>
              </a:rPr>
              <a:t>Computational efficiency </a:t>
            </a:r>
            <a:r>
              <a:rPr lang="en-SG" sz="1300" dirty="0">
                <a:solidFill>
                  <a:srgbClr val="66FF66"/>
                </a:solidFill>
              </a:rPr>
              <a:t>(shorter time for testing and training).</a:t>
            </a:r>
          </a:p>
          <a:p>
            <a:pPr marL="285750" indent="-285750">
              <a:buFontTx/>
              <a:buChar char="-"/>
            </a:pPr>
            <a:r>
              <a:rPr lang="en-SG" sz="1300" b="1" dirty="0">
                <a:solidFill>
                  <a:srgbClr val="66FF66"/>
                </a:solidFill>
              </a:rPr>
              <a:t>Dataset Performance</a:t>
            </a:r>
            <a:r>
              <a:rPr lang="en-SG" sz="1300" dirty="0">
                <a:solidFill>
                  <a:srgbClr val="66FF66"/>
                </a:solidFill>
              </a:rPr>
              <a:t>: works well even with small dataset. No need to massive datasets for training.</a:t>
            </a:r>
          </a:p>
          <a:p>
            <a:pPr marL="285750" indent="-285750">
              <a:buFontTx/>
              <a:buChar char="-"/>
            </a:pPr>
            <a:endParaRPr lang="en-SG" sz="1300" dirty="0">
              <a:solidFill>
                <a:srgbClr val="66FF66"/>
              </a:solidFill>
            </a:endParaRPr>
          </a:p>
          <a:p>
            <a:r>
              <a:rPr lang="en-SG" sz="1300" u="sng" dirty="0">
                <a:solidFill>
                  <a:srgbClr val="66FF66"/>
                </a:solidFill>
              </a:rPr>
              <a:t>Advantages of classic ML vs Deep Learning (Track 2):</a:t>
            </a:r>
          </a:p>
          <a:p>
            <a:pPr marL="285750" indent="-285750">
              <a:buFontTx/>
              <a:buChar char="-"/>
            </a:pPr>
            <a:r>
              <a:rPr lang="en-SG" sz="1300" b="1" dirty="0">
                <a:solidFill>
                  <a:srgbClr val="66FF66"/>
                </a:solidFill>
              </a:rPr>
              <a:t>Resources usage</a:t>
            </a:r>
            <a:r>
              <a:rPr lang="en-SG" sz="1300" dirty="0">
                <a:solidFill>
                  <a:srgbClr val="66FF66"/>
                </a:solidFill>
              </a:rPr>
              <a:t>: less usage of resources of the pc and time saving.</a:t>
            </a:r>
          </a:p>
          <a:p>
            <a:pPr marL="285750" indent="-285750">
              <a:buFontTx/>
              <a:buChar char="-"/>
            </a:pPr>
            <a:r>
              <a:rPr lang="en-SG" sz="1300" b="1" dirty="0">
                <a:solidFill>
                  <a:srgbClr val="66FF66"/>
                </a:solidFill>
              </a:rPr>
              <a:t>Decisions</a:t>
            </a:r>
            <a:r>
              <a:rPr lang="en-SG" sz="1300" dirty="0">
                <a:solidFill>
                  <a:srgbClr val="66FF66"/>
                </a:solidFill>
              </a:rPr>
              <a:t>: are more transparent and is more clear why the model makes certain predictions.</a:t>
            </a:r>
          </a:p>
          <a:p>
            <a:endParaRPr lang="en-SG" sz="1300" dirty="0">
              <a:solidFill>
                <a:srgbClr val="66FF66"/>
              </a:solidFill>
            </a:endParaRPr>
          </a:p>
          <a:p>
            <a:r>
              <a:rPr lang="en-SG" sz="1300" u="sng" dirty="0">
                <a:solidFill>
                  <a:srgbClr val="66FF66"/>
                </a:solidFill>
              </a:rPr>
              <a:t>Disadvantages of classic ML vs Deep Learning (Track 2):</a:t>
            </a:r>
          </a:p>
          <a:p>
            <a:pPr marL="285750" indent="-285750">
              <a:buFontTx/>
              <a:buChar char="-"/>
            </a:pPr>
            <a:r>
              <a:rPr lang="en-SG" sz="1300" b="1" dirty="0">
                <a:solidFill>
                  <a:srgbClr val="66FF66"/>
                </a:solidFill>
              </a:rPr>
              <a:t>Weaker</a:t>
            </a:r>
            <a:r>
              <a:rPr lang="en-SG" sz="1300" dirty="0">
                <a:solidFill>
                  <a:srgbClr val="66FF66"/>
                </a:solidFill>
              </a:rPr>
              <a:t> with more complex and larger dataset.</a:t>
            </a:r>
          </a:p>
          <a:p>
            <a:pPr marL="285750" indent="-285750">
              <a:buFontTx/>
              <a:buChar char="-"/>
            </a:pPr>
            <a:r>
              <a:rPr lang="en-SG" sz="1300" b="1" dirty="0">
                <a:solidFill>
                  <a:srgbClr val="66FF66"/>
                </a:solidFill>
              </a:rPr>
              <a:t>Image Recognition</a:t>
            </a:r>
            <a:r>
              <a:rPr lang="en-SG" sz="1300" dirty="0">
                <a:solidFill>
                  <a:srgbClr val="66FF66"/>
                </a:solidFill>
              </a:rPr>
              <a:t>: in Deep Learning image itself can be used as input for image recognition while in classical ML the image has to pass few stages (feature engineering and feature extraction) to perform the image recognition. (Lai, 2019: 2).</a:t>
            </a:r>
          </a:p>
          <a:p>
            <a:endParaRPr lang="en-SG" sz="1300" dirty="0">
              <a:solidFill>
                <a:srgbClr val="66FF66"/>
              </a:solidFill>
            </a:endParaRPr>
          </a:p>
          <a:p>
            <a:r>
              <a:rPr lang="en-SG" sz="1300" u="sng" dirty="0">
                <a:solidFill>
                  <a:srgbClr val="66FF66"/>
                </a:solidFill>
              </a:rPr>
              <a:t>Advantages of classic ML vs Advanced ML (Track 3):</a:t>
            </a:r>
          </a:p>
          <a:p>
            <a:pPr marL="285750" indent="-285750">
              <a:buFontTx/>
              <a:buChar char="-"/>
            </a:pPr>
            <a:r>
              <a:rPr lang="en-SG" sz="1300" b="1" dirty="0">
                <a:solidFill>
                  <a:srgbClr val="66FF66"/>
                </a:solidFill>
              </a:rPr>
              <a:t>Easy Implementation</a:t>
            </a:r>
            <a:r>
              <a:rPr lang="en-SG" sz="1300" dirty="0">
                <a:solidFill>
                  <a:srgbClr val="66FF66"/>
                </a:solidFill>
              </a:rPr>
              <a:t>: straightforward and relatively simple coding, easy to modify without complexity.</a:t>
            </a:r>
          </a:p>
          <a:p>
            <a:pPr marL="285750" indent="-285750">
              <a:buFontTx/>
              <a:buChar char="-"/>
            </a:pPr>
            <a:r>
              <a:rPr lang="en-SG" sz="1300" b="1" dirty="0">
                <a:solidFill>
                  <a:srgbClr val="66FF66"/>
                </a:solidFill>
              </a:rPr>
              <a:t>Stability</a:t>
            </a:r>
            <a:r>
              <a:rPr lang="en-SG" sz="1300" dirty="0">
                <a:solidFill>
                  <a:srgbClr val="66FF66"/>
                </a:solidFill>
              </a:rPr>
              <a:t>: results are stable and constant even after various runs.</a:t>
            </a:r>
          </a:p>
          <a:p>
            <a:endParaRPr lang="en-SG" sz="1300" dirty="0">
              <a:solidFill>
                <a:srgbClr val="66FF66"/>
              </a:solidFill>
            </a:endParaRPr>
          </a:p>
          <a:p>
            <a:r>
              <a:rPr lang="en-SG" sz="1300" u="sng" dirty="0">
                <a:solidFill>
                  <a:srgbClr val="66FF66"/>
                </a:solidFill>
              </a:rPr>
              <a:t>Disadvantages of classic ML vs Advanced ML (Track 3):</a:t>
            </a:r>
          </a:p>
          <a:p>
            <a:pPr marL="171450" indent="-171450">
              <a:buFontTx/>
              <a:buChar char="-"/>
            </a:pPr>
            <a:r>
              <a:rPr lang="en-SG" sz="1300" dirty="0">
                <a:solidFill>
                  <a:srgbClr val="66FF66"/>
                </a:solidFill>
              </a:rPr>
              <a:t>Not based on </a:t>
            </a:r>
            <a:r>
              <a:rPr lang="en-SG" sz="1300" b="1" dirty="0">
                <a:solidFill>
                  <a:srgbClr val="66FF66"/>
                </a:solidFill>
              </a:rPr>
              <a:t>automatic learning </a:t>
            </a:r>
            <a:r>
              <a:rPr lang="en-SG" sz="1300" dirty="0">
                <a:solidFill>
                  <a:srgbClr val="66FF66"/>
                </a:solidFill>
              </a:rPr>
              <a:t>of features and not able to perform </a:t>
            </a:r>
            <a:r>
              <a:rPr lang="en-SG" sz="1300" b="1" dirty="0">
                <a:solidFill>
                  <a:srgbClr val="66FF66"/>
                </a:solidFill>
              </a:rPr>
              <a:t>transfer learning </a:t>
            </a:r>
            <a:r>
              <a:rPr lang="en-SG" sz="1300" dirty="0">
                <a:solidFill>
                  <a:srgbClr val="66FF66"/>
                </a:solidFill>
              </a:rPr>
              <a:t>(Chauhan and Singh, 2018: 349).</a:t>
            </a:r>
          </a:p>
          <a:p>
            <a:endParaRPr lang="en-SG" sz="1400" dirty="0">
              <a:solidFill>
                <a:srgbClr val="66FF66"/>
              </a:solidFill>
            </a:endParaRPr>
          </a:p>
          <a:p>
            <a:endParaRPr lang="en-SG" sz="1400" dirty="0">
              <a:solidFill>
                <a:srgbClr val="66FF66"/>
              </a:solidFill>
            </a:endParaRPr>
          </a:p>
          <a:p>
            <a:endParaRPr lang="en-SG" sz="1400" dirty="0">
              <a:solidFill>
                <a:srgbClr val="66FF66"/>
              </a:solidFill>
            </a:endParaRPr>
          </a:p>
          <a:p>
            <a:endParaRPr lang="en-SG" sz="1400" dirty="0">
              <a:solidFill>
                <a:srgbClr val="66FF66"/>
              </a:solidFill>
            </a:endParaRPr>
          </a:p>
        </p:txBody>
      </p:sp>
    </p:spTree>
    <p:extLst>
      <p:ext uri="{BB962C8B-B14F-4D97-AF65-F5344CB8AC3E}">
        <p14:creationId xmlns:p14="http://schemas.microsoft.com/office/powerpoint/2010/main" val="158538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A0C5B012-05D1-7F8C-BD4E-45D0AA5B7276}"/>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086DC201-74FD-9642-727C-B0CCE2635F07}"/>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C7B40678-159D-80C1-D841-F9969EA64647}"/>
              </a:ext>
            </a:extLst>
          </p:cNvPr>
          <p:cNvSpPr/>
          <p:nvPr/>
        </p:nvSpPr>
        <p:spPr>
          <a:xfrm>
            <a:off x="457200" y="365760"/>
            <a:ext cx="8229600" cy="455253"/>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Demo of Model with real run (code available in Appendix B)</a:t>
            </a:r>
            <a:endParaRPr lang="en-US" sz="1500" dirty="0">
              <a:latin typeface="+mj-lt"/>
            </a:endParaRPr>
          </a:p>
        </p:txBody>
      </p:sp>
      <p:pic>
        <p:nvPicPr>
          <p:cNvPr id="4" name="Picture 2">
            <a:extLst>
              <a:ext uri="{FF2B5EF4-FFF2-40B4-BE49-F238E27FC236}">
                <a16:creationId xmlns:a16="http://schemas.microsoft.com/office/drawing/2014/main" id="{82C0E95F-4677-6CCD-9BE2-934EC6953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79714"/>
            <a:ext cx="4913086" cy="36717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4F03BA7-4058-2977-566C-78BA00B68E03}"/>
              </a:ext>
            </a:extLst>
          </p:cNvPr>
          <p:cNvSpPr txBox="1"/>
          <p:nvPr/>
        </p:nvSpPr>
        <p:spPr>
          <a:xfrm>
            <a:off x="5660571" y="1217533"/>
            <a:ext cx="3026229" cy="2708434"/>
          </a:xfrm>
          <a:prstGeom prst="rect">
            <a:avLst/>
          </a:prstGeom>
          <a:noFill/>
        </p:spPr>
        <p:txBody>
          <a:bodyPr wrap="square" rtlCol="0">
            <a:spAutoFit/>
          </a:bodyPr>
          <a:lstStyle/>
          <a:p>
            <a:r>
              <a:rPr lang="en-SG" sz="1300" dirty="0">
                <a:solidFill>
                  <a:srgbClr val="66FF66"/>
                </a:solidFill>
              </a:rPr>
              <a:t>Comparative Results of both SVM and:</a:t>
            </a:r>
          </a:p>
          <a:p>
            <a:endParaRPr lang="en-SG" sz="1300" dirty="0">
              <a:solidFill>
                <a:srgbClr val="66FF66"/>
              </a:solidFill>
            </a:endParaRPr>
          </a:p>
          <a:p>
            <a:pPr marL="285750" indent="-285750">
              <a:buFontTx/>
              <a:buChar char="-"/>
            </a:pPr>
            <a:r>
              <a:rPr lang="en-SG" sz="1300" dirty="0">
                <a:solidFill>
                  <a:srgbClr val="66FF66"/>
                </a:solidFill>
              </a:rPr>
              <a:t>Selected image: </a:t>
            </a:r>
            <a:r>
              <a:rPr lang="en-SG" sz="1300" b="1" dirty="0">
                <a:solidFill>
                  <a:srgbClr val="66FF66"/>
                </a:solidFill>
              </a:rPr>
              <a:t>Frog (43).</a:t>
            </a:r>
            <a:br>
              <a:rPr lang="en-SG" sz="1300" dirty="0">
                <a:solidFill>
                  <a:srgbClr val="66FF66"/>
                </a:solidFill>
              </a:rPr>
            </a:br>
            <a:endParaRPr lang="en-SG" sz="1300" dirty="0">
              <a:solidFill>
                <a:srgbClr val="66FF66"/>
              </a:solidFill>
            </a:endParaRPr>
          </a:p>
          <a:p>
            <a:pPr marL="285750" indent="-285750">
              <a:buFontTx/>
              <a:buChar char="-"/>
            </a:pPr>
            <a:r>
              <a:rPr lang="en-SG" sz="1300" dirty="0">
                <a:solidFill>
                  <a:srgbClr val="66FF66"/>
                </a:solidFill>
              </a:rPr>
              <a:t>Features extracted (</a:t>
            </a:r>
            <a:r>
              <a:rPr lang="en-SG" sz="1300" b="1" dirty="0">
                <a:solidFill>
                  <a:srgbClr val="66FF66"/>
                </a:solidFill>
              </a:rPr>
              <a:t>HOG</a:t>
            </a:r>
            <a:r>
              <a:rPr lang="en-SG" sz="1300" dirty="0">
                <a:solidFill>
                  <a:srgbClr val="66FF66"/>
                </a:solidFill>
              </a:rPr>
              <a:t>, </a:t>
            </a:r>
            <a:r>
              <a:rPr lang="en-SG" sz="1300" b="1" dirty="0">
                <a:solidFill>
                  <a:srgbClr val="66FF66"/>
                </a:solidFill>
              </a:rPr>
              <a:t>LBP</a:t>
            </a:r>
            <a:r>
              <a:rPr lang="en-SG" sz="1300" dirty="0">
                <a:solidFill>
                  <a:srgbClr val="66FF66"/>
                </a:solidFill>
              </a:rPr>
              <a:t>, </a:t>
            </a:r>
            <a:r>
              <a:rPr lang="en-SG" sz="1300" b="1" dirty="0">
                <a:solidFill>
                  <a:srgbClr val="66FF66"/>
                </a:solidFill>
              </a:rPr>
              <a:t>colour</a:t>
            </a:r>
            <a:r>
              <a:rPr lang="en-SG" sz="1300" dirty="0">
                <a:solidFill>
                  <a:srgbClr val="66FF66"/>
                </a:solidFill>
              </a:rPr>
              <a:t>).</a:t>
            </a:r>
            <a:br>
              <a:rPr lang="en-SG" sz="1300" dirty="0">
                <a:solidFill>
                  <a:srgbClr val="66FF66"/>
                </a:solidFill>
              </a:rPr>
            </a:br>
            <a:endParaRPr lang="en-SG" sz="1300" dirty="0">
              <a:solidFill>
                <a:srgbClr val="66FF66"/>
              </a:solidFill>
            </a:endParaRPr>
          </a:p>
          <a:p>
            <a:pPr marL="285750" indent="-285750">
              <a:buFontTx/>
              <a:buChar char="-"/>
            </a:pPr>
            <a:r>
              <a:rPr lang="en-SG" sz="1300" dirty="0">
                <a:solidFill>
                  <a:srgbClr val="66FF66"/>
                </a:solidFill>
              </a:rPr>
              <a:t>PCA performed to reduce components.</a:t>
            </a:r>
          </a:p>
          <a:p>
            <a:pPr marL="285750" indent="-285750">
              <a:buFontTx/>
              <a:buChar char="-"/>
            </a:pPr>
            <a:endParaRPr lang="en-SG" sz="1300" dirty="0">
              <a:solidFill>
                <a:srgbClr val="66FF66"/>
              </a:solidFill>
            </a:endParaRPr>
          </a:p>
          <a:p>
            <a:pPr marL="285750" indent="-285750">
              <a:buFontTx/>
              <a:buChar char="-"/>
            </a:pPr>
            <a:r>
              <a:rPr lang="en-SG" sz="1300" dirty="0">
                <a:solidFill>
                  <a:srgbClr val="66FF66"/>
                </a:solidFill>
              </a:rPr>
              <a:t>Both models </a:t>
            </a:r>
            <a:r>
              <a:rPr lang="en-SG" sz="1300" b="1" dirty="0">
                <a:solidFill>
                  <a:srgbClr val="66FF66"/>
                </a:solidFill>
              </a:rPr>
              <a:t>recognized</a:t>
            </a:r>
            <a:r>
              <a:rPr lang="en-SG" sz="1300" dirty="0">
                <a:solidFill>
                  <a:srgbClr val="66FF66"/>
                </a:solidFill>
              </a:rPr>
              <a:t> the correct image =&gt; </a:t>
            </a:r>
            <a:r>
              <a:rPr lang="en-SG" sz="1300" b="1" dirty="0">
                <a:solidFill>
                  <a:srgbClr val="66FF66"/>
                </a:solidFill>
              </a:rPr>
              <a:t>Frog</a:t>
            </a:r>
            <a:r>
              <a:rPr lang="en-SG" sz="1300" dirty="0">
                <a:solidFill>
                  <a:srgbClr val="66FF66"/>
                </a:solidFill>
              </a:rPr>
              <a:t>.</a:t>
            </a:r>
          </a:p>
          <a:p>
            <a:endParaRPr lang="en-SG" sz="1400" dirty="0">
              <a:solidFill>
                <a:srgbClr val="66FF66"/>
              </a:solidFill>
            </a:endParaRPr>
          </a:p>
        </p:txBody>
      </p:sp>
    </p:spTree>
    <p:extLst>
      <p:ext uri="{BB962C8B-B14F-4D97-AF65-F5344CB8AC3E}">
        <p14:creationId xmlns:p14="http://schemas.microsoft.com/office/powerpoint/2010/main" val="1409215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AB52C71E-9A31-F6D2-DBCC-FD05B51598B7}"/>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EEB50E63-6233-4BBC-83ED-D31933EA696C}"/>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46DDBAAD-17C5-44B3-0996-B6CE716C1E45}"/>
              </a:ext>
            </a:extLst>
          </p:cNvPr>
          <p:cNvSpPr/>
          <p:nvPr/>
        </p:nvSpPr>
        <p:spPr>
          <a:xfrm>
            <a:off x="457200" y="365760"/>
            <a:ext cx="8229600" cy="691471"/>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Conclusions</a:t>
            </a:r>
          </a:p>
          <a:p>
            <a:pPr>
              <a:lnSpc>
                <a:spcPct val="80000"/>
              </a:lnSpc>
              <a:spcBef>
                <a:spcPts val="375"/>
              </a:spcBef>
            </a:pPr>
            <a:endParaRPr lang="en-US" sz="1500" dirty="0"/>
          </a:p>
        </p:txBody>
      </p:sp>
      <p:sp>
        <p:nvSpPr>
          <p:cNvPr id="4" name="TextBox 3">
            <a:extLst>
              <a:ext uri="{FF2B5EF4-FFF2-40B4-BE49-F238E27FC236}">
                <a16:creationId xmlns:a16="http://schemas.microsoft.com/office/drawing/2014/main" id="{9F5F9CE7-B2E7-867D-641F-D196823C546F}"/>
              </a:ext>
            </a:extLst>
          </p:cNvPr>
          <p:cNvSpPr txBox="1"/>
          <p:nvPr/>
        </p:nvSpPr>
        <p:spPr>
          <a:xfrm>
            <a:off x="457200" y="738826"/>
            <a:ext cx="7875181" cy="4555093"/>
          </a:xfrm>
          <a:prstGeom prst="rect">
            <a:avLst/>
          </a:prstGeom>
          <a:noFill/>
        </p:spPr>
        <p:txBody>
          <a:bodyPr wrap="square" rtlCol="0">
            <a:spAutoFit/>
          </a:bodyPr>
          <a:lstStyle/>
          <a:p>
            <a:endParaRPr lang="en-SG" sz="1300" dirty="0">
              <a:solidFill>
                <a:srgbClr val="66FF66"/>
              </a:solidFill>
            </a:endParaRPr>
          </a:p>
          <a:p>
            <a:r>
              <a:rPr lang="en-SG" sz="1300" b="1" u="sng" dirty="0">
                <a:solidFill>
                  <a:srgbClr val="66FF66"/>
                </a:solidFill>
              </a:rPr>
              <a:t>Overall Conclusions</a:t>
            </a:r>
            <a:r>
              <a:rPr lang="en-SG" sz="1300" dirty="0">
                <a:solidFill>
                  <a:srgbClr val="66FF66"/>
                </a:solidFill>
              </a:rPr>
              <a:t>:</a:t>
            </a:r>
          </a:p>
          <a:p>
            <a:endParaRPr lang="en-SG" sz="1300" dirty="0">
              <a:solidFill>
                <a:srgbClr val="66FF66"/>
              </a:solidFill>
            </a:endParaRPr>
          </a:p>
          <a:p>
            <a:pPr marL="285750" indent="-285750">
              <a:buFontTx/>
              <a:buChar char="-"/>
            </a:pPr>
            <a:r>
              <a:rPr lang="en-SG" sz="1300" dirty="0">
                <a:solidFill>
                  <a:srgbClr val="66FF66"/>
                </a:solidFill>
              </a:rPr>
              <a:t>Best performing model within classical Machine Learning: Support Vector Machine (SVM)</a:t>
            </a:r>
          </a:p>
          <a:p>
            <a:pPr marL="285750" indent="-285750">
              <a:buFontTx/>
              <a:buChar char="-"/>
            </a:pPr>
            <a:r>
              <a:rPr lang="en-SG" sz="1300" dirty="0">
                <a:solidFill>
                  <a:srgbClr val="66FF66"/>
                </a:solidFill>
              </a:rPr>
              <a:t>SVM test accuracy: 0.567</a:t>
            </a:r>
          </a:p>
          <a:p>
            <a:pPr marL="285750" indent="-285750">
              <a:buFontTx/>
              <a:buChar char="-"/>
            </a:pPr>
            <a:r>
              <a:rPr lang="en-SG" sz="1300" dirty="0">
                <a:solidFill>
                  <a:srgbClr val="66FF66"/>
                </a:solidFill>
              </a:rPr>
              <a:t>Feature Engineering paramount to reduce dimension.</a:t>
            </a:r>
          </a:p>
          <a:p>
            <a:pPr marL="285750" indent="-285750">
              <a:buFontTx/>
              <a:buChar char="-"/>
            </a:pPr>
            <a:r>
              <a:rPr lang="en-SG" sz="1300" dirty="0">
                <a:solidFill>
                  <a:srgbClr val="66FF66"/>
                </a:solidFill>
              </a:rPr>
              <a:t>Despite reduced dimensions, PCA retained 95% of original variance.</a:t>
            </a:r>
          </a:p>
          <a:p>
            <a:pPr marL="285750" indent="-285750">
              <a:buFontTx/>
              <a:buChar char="-"/>
            </a:pPr>
            <a:r>
              <a:rPr lang="en-SG" sz="1300" dirty="0">
                <a:solidFill>
                  <a:srgbClr val="66FF66"/>
                </a:solidFill>
              </a:rPr>
              <a:t>Both model recognised the right image during live demonstration.</a:t>
            </a:r>
          </a:p>
          <a:p>
            <a:endParaRPr lang="en-SG" sz="1300" dirty="0">
              <a:solidFill>
                <a:srgbClr val="66FF66"/>
              </a:solidFill>
            </a:endParaRPr>
          </a:p>
          <a:p>
            <a:r>
              <a:rPr lang="en-SG" sz="1300" b="1" u="sng" dirty="0">
                <a:solidFill>
                  <a:srgbClr val="66FF66"/>
                </a:solidFill>
              </a:rPr>
              <a:t>Classical Machine Learning</a:t>
            </a:r>
            <a:r>
              <a:rPr lang="en-SG" sz="1300" dirty="0">
                <a:solidFill>
                  <a:srgbClr val="66FF66"/>
                </a:solidFill>
              </a:rPr>
              <a:t>:</a:t>
            </a:r>
          </a:p>
          <a:p>
            <a:endParaRPr lang="en-SG" sz="1300" dirty="0">
              <a:solidFill>
                <a:srgbClr val="66FF66"/>
              </a:solidFill>
            </a:endParaRPr>
          </a:p>
          <a:p>
            <a:r>
              <a:rPr lang="en-SG" sz="1300" dirty="0">
                <a:solidFill>
                  <a:srgbClr val="66FF66"/>
                </a:solidFill>
              </a:rPr>
              <a:t>-      Provided a good and optimised solution for the Object Recognition model.</a:t>
            </a:r>
          </a:p>
          <a:p>
            <a:pPr marL="285750" indent="-285750">
              <a:buFontTx/>
              <a:buChar char="-"/>
            </a:pPr>
            <a:r>
              <a:rPr lang="en-SG" sz="1300" dirty="0">
                <a:solidFill>
                  <a:srgbClr val="66FF66"/>
                </a:solidFill>
              </a:rPr>
              <a:t>Helped with faster training and testing and with easy update and escalation of the phyton code.</a:t>
            </a:r>
          </a:p>
          <a:p>
            <a:pPr marL="285750" indent="-285750">
              <a:buFontTx/>
              <a:buChar char="-"/>
            </a:pPr>
            <a:r>
              <a:rPr lang="en-SG" sz="1300" dirty="0">
                <a:solidFill>
                  <a:srgbClr val="66FF66"/>
                </a:solidFill>
              </a:rPr>
              <a:t>Provide with decent visuals.</a:t>
            </a:r>
          </a:p>
          <a:p>
            <a:pPr marL="285750" indent="-285750">
              <a:buFontTx/>
              <a:buChar char="-"/>
            </a:pPr>
            <a:endParaRPr lang="en-SG" sz="1300" dirty="0">
              <a:solidFill>
                <a:srgbClr val="66FF66"/>
              </a:solidFill>
            </a:endParaRPr>
          </a:p>
          <a:p>
            <a:r>
              <a:rPr lang="en-SG" sz="1300" b="1" u="sng" dirty="0">
                <a:solidFill>
                  <a:srgbClr val="66FF66"/>
                </a:solidFill>
              </a:rPr>
              <a:t>Future improvements</a:t>
            </a:r>
            <a:r>
              <a:rPr lang="en-SG" sz="1300" dirty="0">
                <a:solidFill>
                  <a:srgbClr val="66FF66"/>
                </a:solidFill>
              </a:rPr>
              <a:t>:</a:t>
            </a:r>
          </a:p>
          <a:p>
            <a:endParaRPr lang="en-SG" sz="1300" dirty="0">
              <a:solidFill>
                <a:srgbClr val="66FF66"/>
              </a:solidFill>
            </a:endParaRPr>
          </a:p>
          <a:p>
            <a:pPr marL="285750" indent="-285750">
              <a:buFontTx/>
              <a:buChar char="-"/>
            </a:pPr>
            <a:r>
              <a:rPr lang="en-SG" sz="1300" dirty="0">
                <a:solidFill>
                  <a:srgbClr val="66FF66"/>
                </a:solidFill>
              </a:rPr>
              <a:t>Experiment and update the code with more features rather than only three used for this model.</a:t>
            </a:r>
          </a:p>
          <a:p>
            <a:pPr marL="285750" indent="-285750">
              <a:buFontTx/>
              <a:buChar char="-"/>
            </a:pPr>
            <a:r>
              <a:rPr lang="en-SG" sz="1300" dirty="0">
                <a:solidFill>
                  <a:srgbClr val="66FF66"/>
                </a:solidFill>
              </a:rPr>
              <a:t>Use Track 2 and Track 3 and compare results with the ones obtained with Track 1. </a:t>
            </a:r>
            <a:r>
              <a:rPr lang="en-SG" sz="1400" dirty="0">
                <a:solidFill>
                  <a:srgbClr val="66FF66"/>
                </a:solidFill>
              </a:rPr>
              <a:t>	</a:t>
            </a:r>
          </a:p>
          <a:p>
            <a:endParaRPr lang="en-SG" sz="1400" dirty="0">
              <a:solidFill>
                <a:srgbClr val="66FF66"/>
              </a:solidFill>
            </a:endParaRPr>
          </a:p>
          <a:p>
            <a:endParaRPr lang="en-SG" sz="1400" dirty="0">
              <a:solidFill>
                <a:srgbClr val="66FF66"/>
              </a:solidFill>
            </a:endParaRPr>
          </a:p>
          <a:p>
            <a:endParaRPr lang="en-SG" sz="1400" dirty="0">
              <a:solidFill>
                <a:srgbClr val="66FF66"/>
              </a:solidFill>
            </a:endParaRPr>
          </a:p>
        </p:txBody>
      </p:sp>
    </p:spTree>
    <p:extLst>
      <p:ext uri="{BB962C8B-B14F-4D97-AF65-F5344CB8AC3E}">
        <p14:creationId xmlns:p14="http://schemas.microsoft.com/office/powerpoint/2010/main" val="1054903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5077168A-326A-EC35-95D5-643783CE6D0E}"/>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947C21F1-434B-9A2E-1935-71F9F2C42A6F}"/>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4BBD7D69-0BB3-077A-59FD-F5B0806A9744}"/>
              </a:ext>
            </a:extLst>
          </p:cNvPr>
          <p:cNvSpPr/>
          <p:nvPr/>
        </p:nvSpPr>
        <p:spPr>
          <a:xfrm>
            <a:off x="457200" y="365760"/>
            <a:ext cx="8229600" cy="691471"/>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References 1/2:</a:t>
            </a:r>
          </a:p>
          <a:p>
            <a:pPr>
              <a:lnSpc>
                <a:spcPct val="80000"/>
              </a:lnSpc>
              <a:spcBef>
                <a:spcPts val="375"/>
              </a:spcBef>
            </a:pPr>
            <a:endParaRPr lang="en-US" sz="1500" dirty="0"/>
          </a:p>
        </p:txBody>
      </p:sp>
      <p:sp>
        <p:nvSpPr>
          <p:cNvPr id="4" name="TextBox 3">
            <a:extLst>
              <a:ext uri="{FF2B5EF4-FFF2-40B4-BE49-F238E27FC236}">
                <a16:creationId xmlns:a16="http://schemas.microsoft.com/office/drawing/2014/main" id="{5AA4971E-A04C-DD08-1890-1C554FEA9871}"/>
              </a:ext>
            </a:extLst>
          </p:cNvPr>
          <p:cNvSpPr txBox="1"/>
          <p:nvPr/>
        </p:nvSpPr>
        <p:spPr>
          <a:xfrm>
            <a:off x="457200" y="738826"/>
            <a:ext cx="7875181" cy="4308872"/>
          </a:xfrm>
          <a:prstGeom prst="rect">
            <a:avLst/>
          </a:prstGeom>
          <a:noFill/>
        </p:spPr>
        <p:txBody>
          <a:bodyPr wrap="square" rtlCol="0">
            <a:spAutoFit/>
          </a:bodyPr>
          <a:lstStyle/>
          <a:p>
            <a:r>
              <a:rPr lang="en-SG" sz="1300" b="1" dirty="0">
                <a:solidFill>
                  <a:srgbClr val="66FF66"/>
                </a:solidFill>
              </a:rPr>
              <a:t>Albon, C. </a:t>
            </a:r>
            <a:r>
              <a:rPr lang="en-SG" sz="1300" dirty="0">
                <a:solidFill>
                  <a:srgbClr val="66FF66"/>
                </a:solidFill>
              </a:rPr>
              <a:t>(2018) Machine learning with Python cookbook: practical solutions from preprocessing to deep learning. Beijing, China: O'Reilly. Available from: </a:t>
            </a:r>
            <a:r>
              <a:rPr lang="en-SG" sz="1300" dirty="0">
                <a:solidFill>
                  <a:srgbClr val="66FF66"/>
                </a:solidFill>
                <a:hlinkClick r:id="rId3"/>
              </a:rPr>
              <a:t>https://learning.oreilly.com/library/view/machine-learning-with/9781491989371/ch15.html#idm46702348467112</a:t>
            </a:r>
            <a:r>
              <a:rPr lang="en-SG" sz="1300" dirty="0">
                <a:solidFill>
                  <a:srgbClr val="66FF66"/>
                </a:solidFill>
              </a:rPr>
              <a:t> [Accessed 5th July 2025].</a:t>
            </a:r>
            <a:br>
              <a:rPr lang="en-SG" sz="1300" dirty="0">
                <a:solidFill>
                  <a:srgbClr val="66FF66"/>
                </a:solidFill>
              </a:rPr>
            </a:br>
            <a:endParaRPr lang="en-SG" sz="1300" dirty="0">
              <a:solidFill>
                <a:srgbClr val="66FF66"/>
              </a:solidFill>
            </a:endParaRPr>
          </a:p>
          <a:p>
            <a:r>
              <a:rPr lang="en-SG" sz="1300" b="1" dirty="0">
                <a:solidFill>
                  <a:srgbClr val="66FF66"/>
                </a:solidFill>
              </a:rPr>
              <a:t>Bartz, E., Bartz-Beielstein, T., Zaefferer, M. &amp; Mersmann, O. </a:t>
            </a:r>
            <a:r>
              <a:rPr lang="en-SG" sz="1300" dirty="0">
                <a:solidFill>
                  <a:srgbClr val="66FF66"/>
                </a:solidFill>
              </a:rPr>
              <a:t>(2023) Hyperparameter Tuning for Machine and Deep Learning with R : A Practical Guide. 1st ed. Singapore: Springer. Available from: </a:t>
            </a:r>
            <a:r>
              <a:rPr lang="en-SG" sz="1300" dirty="0">
                <a:solidFill>
                  <a:srgbClr val="66FF66"/>
                </a:solidFill>
                <a:hlinkClick r:id="rId4"/>
              </a:rPr>
              <a:t>https://link-springer-com.uniessexlib.idm.oclc.org/chapter/10.1007/978-981-19-5170-1_2#Fig1</a:t>
            </a:r>
            <a:r>
              <a:rPr lang="en-SG" sz="1300" dirty="0">
                <a:solidFill>
                  <a:srgbClr val="66FF66"/>
                </a:solidFill>
              </a:rPr>
              <a:t> [Accessed 2nd July 2025].</a:t>
            </a:r>
            <a:br>
              <a:rPr lang="en-SG" sz="1300" dirty="0">
                <a:solidFill>
                  <a:srgbClr val="66FF66"/>
                </a:solidFill>
              </a:rPr>
            </a:br>
            <a:endParaRPr lang="en-SG" sz="1300" dirty="0">
              <a:solidFill>
                <a:srgbClr val="66FF66"/>
              </a:solidFill>
            </a:endParaRPr>
          </a:p>
          <a:p>
            <a:r>
              <a:rPr lang="en-SG" sz="1300" b="1" dirty="0">
                <a:solidFill>
                  <a:srgbClr val="66FF66"/>
                </a:solidFill>
              </a:rPr>
              <a:t>Chauhan, N.K. &amp; Singh, K. </a:t>
            </a:r>
            <a:r>
              <a:rPr lang="en-SG" sz="1300" dirty="0">
                <a:solidFill>
                  <a:srgbClr val="66FF66"/>
                </a:solidFill>
              </a:rPr>
              <a:t>(2018) ‘A Review on Conventional Machine Learning vs</a:t>
            </a:r>
          </a:p>
          <a:p>
            <a:r>
              <a:rPr lang="en-SG" sz="1300" dirty="0">
                <a:solidFill>
                  <a:srgbClr val="66FF66"/>
                </a:solidFill>
              </a:rPr>
              <a:t>Deep Learning’, 2018 International Conference on Computing, Power and Communication Technologies (GUCON). Galgotias University, Greater Noida, UP, India, Sep 28-29, 2018. IEEE publisher. 347-352. DOI 10.1109/GUCON.2018.8675097 [Accessed 10th of July 2025].</a:t>
            </a:r>
            <a:br>
              <a:rPr lang="en-SG" sz="1300" dirty="0">
                <a:solidFill>
                  <a:srgbClr val="66FF66"/>
                </a:solidFill>
              </a:rPr>
            </a:br>
            <a:endParaRPr lang="en-SG" sz="1300" dirty="0">
              <a:solidFill>
                <a:srgbClr val="66FF66"/>
              </a:solidFill>
            </a:endParaRPr>
          </a:p>
          <a:p>
            <a:r>
              <a:rPr lang="en-SG" sz="1300" b="1" dirty="0">
                <a:solidFill>
                  <a:srgbClr val="66FF66"/>
                </a:solidFill>
              </a:rPr>
              <a:t>Dhalla, A. </a:t>
            </a:r>
            <a:r>
              <a:rPr lang="en-SG" sz="1300" dirty="0">
                <a:solidFill>
                  <a:srgbClr val="66FF66"/>
                </a:solidFill>
              </a:rPr>
              <a:t>(2020) Image Classification On CIFAR 10: A Complete Guide. Available from: </a:t>
            </a:r>
            <a:r>
              <a:rPr lang="en-SG" sz="1300" dirty="0">
                <a:solidFill>
                  <a:srgbClr val="66FF66"/>
                </a:solidFill>
                <a:hlinkClick r:id="rId5"/>
              </a:rPr>
              <a:t>https://ai.plainenglish.io/complete-guide-image-classification-on-cifar-10-chapter-i-multiclass-logistic-regression-525daee0775b#ce32</a:t>
            </a:r>
            <a:r>
              <a:rPr lang="en-SG" sz="1300" dirty="0">
                <a:solidFill>
                  <a:srgbClr val="66FF66"/>
                </a:solidFill>
              </a:rPr>
              <a:t> [Accessed last 11th July 2025].</a:t>
            </a:r>
            <a:br>
              <a:rPr lang="en-SG" sz="1300" dirty="0">
                <a:solidFill>
                  <a:srgbClr val="66FF66"/>
                </a:solidFill>
              </a:rPr>
            </a:br>
            <a:endParaRPr lang="en-SG" sz="1300" dirty="0">
              <a:solidFill>
                <a:srgbClr val="66FF66"/>
              </a:solidFill>
            </a:endParaRPr>
          </a:p>
          <a:p>
            <a:r>
              <a:rPr lang="en-SG" sz="1300" b="1" dirty="0">
                <a:solidFill>
                  <a:srgbClr val="66FF66"/>
                </a:solidFill>
              </a:rPr>
              <a:t>Giuste, F.O. &amp; Vizcarra, J.C. </a:t>
            </a:r>
            <a:r>
              <a:rPr lang="en-SG" sz="1300" dirty="0">
                <a:solidFill>
                  <a:srgbClr val="66FF66"/>
                </a:solidFill>
              </a:rPr>
              <a:t>(2020) Cifar-10 image classification using feature ensembles. arXiv preprint arXiv: 2002.03846. </a:t>
            </a:r>
            <a:r>
              <a:rPr lang="en-SG" sz="1300" dirty="0">
                <a:solidFill>
                  <a:srgbClr val="66FF66"/>
                </a:solidFill>
                <a:hlinkClick r:id="rId6"/>
              </a:rPr>
              <a:t>https://doi.org/10.48550/arXiv.2002.03846</a:t>
            </a:r>
            <a:r>
              <a:rPr lang="en-SG" sz="1300" dirty="0">
                <a:solidFill>
                  <a:srgbClr val="66FF66"/>
                </a:solidFill>
              </a:rPr>
              <a:t> [Accessed 1st July 2025].</a:t>
            </a:r>
            <a:br>
              <a:rPr lang="en-SG" sz="1300" b="1" u="sng" dirty="0">
                <a:solidFill>
                  <a:srgbClr val="66FF66"/>
                </a:solidFill>
              </a:rPr>
            </a:br>
            <a:endParaRPr lang="en-SG" sz="1300" b="1" u="sng" dirty="0">
              <a:solidFill>
                <a:srgbClr val="66FF66"/>
              </a:solidFill>
            </a:endParaRPr>
          </a:p>
          <a:p>
            <a:endParaRPr lang="en-SG" sz="1400" dirty="0">
              <a:solidFill>
                <a:srgbClr val="66FF66"/>
              </a:solidFill>
            </a:endParaRPr>
          </a:p>
        </p:txBody>
      </p:sp>
    </p:spTree>
    <p:extLst>
      <p:ext uri="{BB962C8B-B14F-4D97-AF65-F5344CB8AC3E}">
        <p14:creationId xmlns:p14="http://schemas.microsoft.com/office/powerpoint/2010/main" val="169529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5E0933C0-0E10-98E1-7DDA-F132B18C95E8}"/>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F442CBE8-160B-FB02-FC7A-9B759ADCD424}"/>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C89CC98F-D11A-0D33-4746-F40F7C907CC3}"/>
              </a:ext>
            </a:extLst>
          </p:cNvPr>
          <p:cNvSpPr/>
          <p:nvPr/>
        </p:nvSpPr>
        <p:spPr>
          <a:xfrm>
            <a:off x="457200" y="365760"/>
            <a:ext cx="8229600" cy="691471"/>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References 2/2:</a:t>
            </a:r>
          </a:p>
          <a:p>
            <a:pPr>
              <a:lnSpc>
                <a:spcPct val="80000"/>
              </a:lnSpc>
              <a:spcBef>
                <a:spcPts val="375"/>
              </a:spcBef>
            </a:pPr>
            <a:endParaRPr lang="en-US" sz="1500" dirty="0"/>
          </a:p>
        </p:txBody>
      </p:sp>
      <p:sp>
        <p:nvSpPr>
          <p:cNvPr id="4" name="TextBox 3">
            <a:extLst>
              <a:ext uri="{FF2B5EF4-FFF2-40B4-BE49-F238E27FC236}">
                <a16:creationId xmlns:a16="http://schemas.microsoft.com/office/drawing/2014/main" id="{2C0C8A17-C701-A4D3-7CBB-20CBAEC33E0C}"/>
              </a:ext>
            </a:extLst>
          </p:cNvPr>
          <p:cNvSpPr txBox="1"/>
          <p:nvPr/>
        </p:nvSpPr>
        <p:spPr>
          <a:xfrm>
            <a:off x="457200" y="738826"/>
            <a:ext cx="7875181" cy="4355038"/>
          </a:xfrm>
          <a:prstGeom prst="rect">
            <a:avLst/>
          </a:prstGeom>
          <a:noFill/>
        </p:spPr>
        <p:txBody>
          <a:bodyPr wrap="square" rtlCol="0">
            <a:spAutoFit/>
          </a:bodyPr>
          <a:lstStyle/>
          <a:p>
            <a:r>
              <a:rPr lang="en-SG" sz="1300" b="1" dirty="0">
                <a:solidFill>
                  <a:srgbClr val="66FF66"/>
                </a:solidFill>
              </a:rPr>
              <a:t>Hisham, G. </a:t>
            </a:r>
            <a:r>
              <a:rPr lang="en-SG" sz="1300" dirty="0">
                <a:solidFill>
                  <a:srgbClr val="66FF66"/>
                </a:solidFill>
              </a:rPr>
              <a:t>(2022) Cifar10 classification. Available from: </a:t>
            </a:r>
            <a:r>
              <a:rPr lang="en-SG" sz="1300" dirty="0">
                <a:solidFill>
                  <a:srgbClr val="66FF66"/>
                </a:solidFill>
                <a:hlinkClick r:id="rId3"/>
              </a:rPr>
              <a:t>https://www.kaggle.com/code/gehadabdelghany/cifar10-classification</a:t>
            </a:r>
            <a:r>
              <a:rPr lang="en-SG" sz="1300" dirty="0">
                <a:solidFill>
                  <a:srgbClr val="66FF66"/>
                </a:solidFill>
              </a:rPr>
              <a:t> [Accessed last 12th July 2025].</a:t>
            </a:r>
            <a:br>
              <a:rPr lang="en-SG" sz="1300" dirty="0">
                <a:solidFill>
                  <a:srgbClr val="66FF66"/>
                </a:solidFill>
              </a:rPr>
            </a:br>
            <a:endParaRPr lang="en-SG" sz="1300" dirty="0">
              <a:solidFill>
                <a:srgbClr val="66FF66"/>
              </a:solidFill>
            </a:endParaRPr>
          </a:p>
          <a:p>
            <a:r>
              <a:rPr lang="en-SG" sz="1300" b="1" dirty="0">
                <a:solidFill>
                  <a:srgbClr val="66FF66"/>
                </a:solidFill>
              </a:rPr>
              <a:t>Krizhevsky, A. </a:t>
            </a:r>
            <a:r>
              <a:rPr lang="en-SG" sz="1300" dirty="0">
                <a:solidFill>
                  <a:srgbClr val="66FF66"/>
                </a:solidFill>
              </a:rPr>
              <a:t>(2009) Learning multiple layers of features from tiny images. Technical Report 0. University of Toronto, Toronto, Ontario. Available from: </a:t>
            </a:r>
            <a:r>
              <a:rPr lang="en-SG" sz="1300" dirty="0">
                <a:solidFill>
                  <a:srgbClr val="66FF66"/>
                </a:solidFill>
                <a:hlinkClick r:id="rId4"/>
              </a:rPr>
              <a:t>https://www.cs.toronto.edu/~kriz/learning-features-2009-TR.pdf</a:t>
            </a:r>
            <a:r>
              <a:rPr lang="en-SG" sz="1300" dirty="0">
                <a:solidFill>
                  <a:srgbClr val="66FF66"/>
                </a:solidFill>
              </a:rPr>
              <a:t>  [Accessed 1st July 2025].</a:t>
            </a:r>
            <a:br>
              <a:rPr lang="en-SG" sz="1300" dirty="0">
                <a:solidFill>
                  <a:srgbClr val="66FF66"/>
                </a:solidFill>
              </a:rPr>
            </a:br>
            <a:endParaRPr lang="en-SG" sz="1300" dirty="0">
              <a:solidFill>
                <a:srgbClr val="66FF66"/>
              </a:solidFill>
            </a:endParaRPr>
          </a:p>
          <a:p>
            <a:r>
              <a:rPr lang="en-SG" sz="1300" b="1" dirty="0">
                <a:solidFill>
                  <a:srgbClr val="66FF66"/>
                </a:solidFill>
              </a:rPr>
              <a:t>Lai, Y. </a:t>
            </a:r>
            <a:r>
              <a:rPr lang="en-SG" sz="1300" dirty="0">
                <a:solidFill>
                  <a:srgbClr val="66FF66"/>
                </a:solidFill>
              </a:rPr>
              <a:t>(2019) A Comparison of Traditional Machine Learning and Deep Learning in Image Recognition. Journal of Physics: Conference Series 1314: 1-8. DOI 10.1088/1742-6596/1314/1/012148 [Accessed 10th July 2025].</a:t>
            </a:r>
            <a:br>
              <a:rPr lang="en-SG" sz="1300" dirty="0">
                <a:solidFill>
                  <a:srgbClr val="66FF66"/>
                </a:solidFill>
              </a:rPr>
            </a:br>
            <a:endParaRPr lang="en-SG" sz="1300" dirty="0">
              <a:solidFill>
                <a:srgbClr val="66FF66"/>
              </a:solidFill>
            </a:endParaRPr>
          </a:p>
          <a:p>
            <a:r>
              <a:rPr lang="en-SG" sz="1300" b="1" dirty="0">
                <a:solidFill>
                  <a:srgbClr val="66FF66"/>
                </a:solidFill>
              </a:rPr>
              <a:t>Oskoei, M.A., Gan, J.Q., Huosheng, H. </a:t>
            </a:r>
            <a:r>
              <a:rPr lang="en-SG" sz="1300" dirty="0">
                <a:solidFill>
                  <a:srgbClr val="66FF66"/>
                </a:solidFill>
              </a:rPr>
              <a:t>(2009) ‘Adaptive schemes applied to online SVM for BCI data classification’, 2009 Annual International Conference of the IEEE Engineering in Medicine and Biology Society. Minneapolis, MN, USA, 03-06 September 2009. IEEE. Available from: </a:t>
            </a:r>
            <a:r>
              <a:rPr lang="en-SG" sz="1300" dirty="0">
                <a:solidFill>
                  <a:srgbClr val="66FF66"/>
                </a:solidFill>
                <a:hlinkClick r:id="rId5"/>
              </a:rPr>
              <a:t>https://ieeexplore.ieee.org/document/5335328</a:t>
            </a:r>
            <a:r>
              <a:rPr lang="en-SG" sz="1300" dirty="0">
                <a:solidFill>
                  <a:srgbClr val="66FF66"/>
                </a:solidFill>
              </a:rPr>
              <a:t> [Accessed 5th July 2025].</a:t>
            </a:r>
            <a:br>
              <a:rPr lang="en-SG" sz="1300" dirty="0">
                <a:solidFill>
                  <a:srgbClr val="66FF66"/>
                </a:solidFill>
              </a:rPr>
            </a:br>
            <a:endParaRPr lang="en-SG" sz="1300" dirty="0">
              <a:solidFill>
                <a:srgbClr val="66FF66"/>
              </a:solidFill>
            </a:endParaRPr>
          </a:p>
          <a:p>
            <a:r>
              <a:rPr lang="en-SG" sz="1300" b="1" dirty="0">
                <a:solidFill>
                  <a:srgbClr val="66FF66"/>
                </a:solidFill>
              </a:rPr>
              <a:t>Phuong Cao, T. </a:t>
            </a:r>
            <a:r>
              <a:rPr lang="en-SG" sz="1300" dirty="0">
                <a:solidFill>
                  <a:srgbClr val="66FF66"/>
                </a:solidFill>
              </a:rPr>
              <a:t>(2011) ‘Preface’, in: Phuong Cao, T. (ed.). Object recognition. Rijeka, Croatia: IntechOpen. Available from: </a:t>
            </a:r>
            <a:r>
              <a:rPr lang="en-SG" sz="1300" dirty="0">
                <a:solidFill>
                  <a:srgbClr val="66FF66"/>
                </a:solidFill>
                <a:hlinkClick r:id="rId6"/>
              </a:rPr>
              <a:t>https://mts.intechopen.com/storage/books/81/authors_book/authors_book.pdf</a:t>
            </a:r>
            <a:r>
              <a:rPr lang="en-SG" sz="1300" dirty="0">
                <a:solidFill>
                  <a:srgbClr val="66FF66"/>
                </a:solidFill>
              </a:rPr>
              <a:t> [Accessed 1st July 2025].</a:t>
            </a:r>
          </a:p>
          <a:p>
            <a:r>
              <a:rPr lang="en-SG" sz="1400" dirty="0">
                <a:solidFill>
                  <a:srgbClr val="66FF66"/>
                </a:solidFill>
              </a:rPr>
              <a:t>	</a:t>
            </a:r>
          </a:p>
          <a:p>
            <a:endParaRPr lang="en-SG" sz="1400" dirty="0">
              <a:solidFill>
                <a:srgbClr val="66FF66"/>
              </a:solidFill>
            </a:endParaRPr>
          </a:p>
          <a:p>
            <a:endParaRPr lang="en-SG" sz="1400" dirty="0">
              <a:solidFill>
                <a:srgbClr val="66FF66"/>
              </a:solidFill>
            </a:endParaRPr>
          </a:p>
          <a:p>
            <a:endParaRPr lang="en-SG" sz="1400" dirty="0">
              <a:solidFill>
                <a:srgbClr val="66FF66"/>
              </a:solidFill>
            </a:endParaRPr>
          </a:p>
        </p:txBody>
      </p:sp>
    </p:spTree>
    <p:extLst>
      <p:ext uri="{BB962C8B-B14F-4D97-AF65-F5344CB8AC3E}">
        <p14:creationId xmlns:p14="http://schemas.microsoft.com/office/powerpoint/2010/main" val="136937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11F87E42-069E-C7C7-5651-EEC0F3D6BABB}"/>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9B032A0A-F0D8-A1BB-64D6-86FD45CEC3E4}"/>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861EA91B-788C-D254-6AA7-380A733A5E57}"/>
              </a:ext>
            </a:extLst>
          </p:cNvPr>
          <p:cNvSpPr/>
          <p:nvPr/>
        </p:nvSpPr>
        <p:spPr>
          <a:xfrm>
            <a:off x="457200" y="365760"/>
            <a:ext cx="8229600" cy="1212640"/>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Appendix A. 1/5</a:t>
            </a:r>
          </a:p>
          <a:p>
            <a:pPr>
              <a:lnSpc>
                <a:spcPct val="80000"/>
              </a:lnSpc>
              <a:spcBef>
                <a:spcPts val="375"/>
              </a:spcBef>
            </a:pPr>
            <a:r>
              <a:rPr lang="en-US" sz="1300" b="1" dirty="0">
                <a:solidFill>
                  <a:srgbClr val="6DDE77"/>
                </a:solidFill>
                <a:latin typeface="+mj-lt"/>
                <a:ea typeface="Arial" pitchFamily="34" charset="-122"/>
                <a:cs typeface="Arial" pitchFamily="34" charset="-120"/>
              </a:rPr>
              <a:t>Phyton Code (Google Colab)</a:t>
            </a:r>
          </a:p>
          <a:p>
            <a:pPr>
              <a:lnSpc>
                <a:spcPct val="80000"/>
              </a:lnSpc>
              <a:spcBef>
                <a:spcPts val="375"/>
              </a:spcBef>
            </a:pPr>
            <a:endParaRPr lang="en-US" sz="2100" b="1" dirty="0">
              <a:solidFill>
                <a:srgbClr val="6DDE77"/>
              </a:solidFill>
              <a:latin typeface="+mj-lt"/>
              <a:ea typeface="Arial" pitchFamily="34" charset="-122"/>
              <a:cs typeface="Arial" pitchFamily="34" charset="-120"/>
            </a:endParaRPr>
          </a:p>
          <a:p>
            <a:pPr>
              <a:lnSpc>
                <a:spcPct val="80000"/>
              </a:lnSpc>
              <a:spcBef>
                <a:spcPts val="375"/>
              </a:spcBef>
            </a:pPr>
            <a:endParaRPr lang="en-US" sz="1500" dirty="0"/>
          </a:p>
        </p:txBody>
      </p:sp>
      <p:pic>
        <p:nvPicPr>
          <p:cNvPr id="14" name="Picture 13" descr="A screen shot of a computer program&#10;&#10;AI-generated content may be incorrect.">
            <a:extLst>
              <a:ext uri="{FF2B5EF4-FFF2-40B4-BE49-F238E27FC236}">
                <a16:creationId xmlns:a16="http://schemas.microsoft.com/office/drawing/2014/main" id="{C474E484-12FA-2B64-4400-748D4F4D1339}"/>
              </a:ext>
            </a:extLst>
          </p:cNvPr>
          <p:cNvPicPr>
            <a:picLocks noChangeAspect="1"/>
          </p:cNvPicPr>
          <p:nvPr/>
        </p:nvPicPr>
        <p:blipFill>
          <a:blip r:embed="rId3"/>
          <a:stretch>
            <a:fillRect/>
          </a:stretch>
        </p:blipFill>
        <p:spPr>
          <a:xfrm>
            <a:off x="484063" y="1095469"/>
            <a:ext cx="2453841" cy="2571184"/>
          </a:xfrm>
          <a:prstGeom prst="rect">
            <a:avLst/>
          </a:prstGeom>
        </p:spPr>
      </p:pic>
      <p:pic>
        <p:nvPicPr>
          <p:cNvPr id="16" name="Picture 15" descr="A screen shot of a computer program&#10;&#10;AI-generated content may be incorrect.">
            <a:extLst>
              <a:ext uri="{FF2B5EF4-FFF2-40B4-BE49-F238E27FC236}">
                <a16:creationId xmlns:a16="http://schemas.microsoft.com/office/drawing/2014/main" id="{D6E75C2E-9175-4A87-309D-88CA8E39704C}"/>
              </a:ext>
            </a:extLst>
          </p:cNvPr>
          <p:cNvPicPr>
            <a:picLocks noChangeAspect="1"/>
          </p:cNvPicPr>
          <p:nvPr/>
        </p:nvPicPr>
        <p:blipFill>
          <a:blip r:embed="rId4"/>
          <a:stretch>
            <a:fillRect/>
          </a:stretch>
        </p:blipFill>
        <p:spPr>
          <a:xfrm>
            <a:off x="3166526" y="1094337"/>
            <a:ext cx="2528104" cy="2571750"/>
          </a:xfrm>
          <a:prstGeom prst="rect">
            <a:avLst/>
          </a:prstGeom>
        </p:spPr>
      </p:pic>
      <p:pic>
        <p:nvPicPr>
          <p:cNvPr id="18" name="Picture 17" descr="A screen shot of a computer program&#10;&#10;AI-generated content may be incorrect.">
            <a:extLst>
              <a:ext uri="{FF2B5EF4-FFF2-40B4-BE49-F238E27FC236}">
                <a16:creationId xmlns:a16="http://schemas.microsoft.com/office/drawing/2014/main" id="{1A52B788-BFAF-3C80-B08F-B29C25B4ECA6}"/>
              </a:ext>
            </a:extLst>
          </p:cNvPr>
          <p:cNvPicPr>
            <a:picLocks noChangeAspect="1"/>
          </p:cNvPicPr>
          <p:nvPr/>
        </p:nvPicPr>
        <p:blipFill>
          <a:blip r:embed="rId5"/>
          <a:stretch>
            <a:fillRect/>
          </a:stretch>
        </p:blipFill>
        <p:spPr>
          <a:xfrm>
            <a:off x="5972647" y="1094337"/>
            <a:ext cx="2456698" cy="2571750"/>
          </a:xfrm>
          <a:prstGeom prst="rect">
            <a:avLst/>
          </a:prstGeom>
        </p:spPr>
      </p:pic>
    </p:spTree>
    <p:extLst>
      <p:ext uri="{BB962C8B-B14F-4D97-AF65-F5344CB8AC3E}">
        <p14:creationId xmlns:p14="http://schemas.microsoft.com/office/powerpoint/2010/main" val="322084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50BE019-70F3-8E8C-1BEE-5A9B46B6635F}"/>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46AEBC89-E1A7-C17C-52ED-7937376BB787}"/>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11393701-EA58-67A5-B19B-E62616CE8F4A}"/>
              </a:ext>
            </a:extLst>
          </p:cNvPr>
          <p:cNvSpPr/>
          <p:nvPr/>
        </p:nvSpPr>
        <p:spPr>
          <a:xfrm>
            <a:off x="457200" y="365760"/>
            <a:ext cx="8229600" cy="1212640"/>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Appendix A. 2/5</a:t>
            </a:r>
          </a:p>
          <a:p>
            <a:pPr>
              <a:lnSpc>
                <a:spcPct val="80000"/>
              </a:lnSpc>
              <a:spcBef>
                <a:spcPts val="375"/>
              </a:spcBef>
            </a:pPr>
            <a:r>
              <a:rPr lang="en-US" sz="1300" b="1" dirty="0">
                <a:solidFill>
                  <a:srgbClr val="6DDE77"/>
                </a:solidFill>
                <a:latin typeface="+mj-lt"/>
                <a:ea typeface="Arial" pitchFamily="34" charset="-122"/>
                <a:cs typeface="Arial" pitchFamily="34" charset="-120"/>
              </a:rPr>
              <a:t>Phyton Code (Google Colab)</a:t>
            </a:r>
          </a:p>
          <a:p>
            <a:pPr>
              <a:lnSpc>
                <a:spcPct val="80000"/>
              </a:lnSpc>
              <a:spcBef>
                <a:spcPts val="375"/>
              </a:spcBef>
            </a:pPr>
            <a:endParaRPr lang="en-US" sz="2100" b="1" dirty="0">
              <a:solidFill>
                <a:srgbClr val="6DDE77"/>
              </a:solidFill>
              <a:latin typeface="+mj-lt"/>
              <a:ea typeface="Arial" pitchFamily="34" charset="-122"/>
              <a:cs typeface="Arial" pitchFamily="34" charset="-120"/>
            </a:endParaRPr>
          </a:p>
          <a:p>
            <a:pPr>
              <a:lnSpc>
                <a:spcPct val="80000"/>
              </a:lnSpc>
              <a:spcBef>
                <a:spcPts val="375"/>
              </a:spcBef>
            </a:pPr>
            <a:endParaRPr lang="en-US" sz="1500" dirty="0"/>
          </a:p>
        </p:txBody>
      </p:sp>
      <p:pic>
        <p:nvPicPr>
          <p:cNvPr id="5" name="Picture 4" descr="A screen shot of a computer program&#10;&#10;AI-generated content may be incorrect.">
            <a:extLst>
              <a:ext uri="{FF2B5EF4-FFF2-40B4-BE49-F238E27FC236}">
                <a16:creationId xmlns:a16="http://schemas.microsoft.com/office/drawing/2014/main" id="{39574FE0-FF53-4E49-09EF-403428E991A4}"/>
              </a:ext>
            </a:extLst>
          </p:cNvPr>
          <p:cNvPicPr>
            <a:picLocks noChangeAspect="1"/>
          </p:cNvPicPr>
          <p:nvPr/>
        </p:nvPicPr>
        <p:blipFill>
          <a:blip r:embed="rId3"/>
          <a:stretch>
            <a:fillRect/>
          </a:stretch>
        </p:blipFill>
        <p:spPr>
          <a:xfrm>
            <a:off x="457200" y="1091321"/>
            <a:ext cx="2377754" cy="2575332"/>
          </a:xfrm>
          <a:prstGeom prst="rect">
            <a:avLst/>
          </a:prstGeom>
        </p:spPr>
      </p:pic>
      <p:pic>
        <p:nvPicPr>
          <p:cNvPr id="7" name="Picture 6" descr="A screen shot of a computer program&#10;&#10;AI-generated content may be incorrect.">
            <a:extLst>
              <a:ext uri="{FF2B5EF4-FFF2-40B4-BE49-F238E27FC236}">
                <a16:creationId xmlns:a16="http://schemas.microsoft.com/office/drawing/2014/main" id="{5FECE4AA-9C7F-D53F-806F-50A21D276320}"/>
              </a:ext>
            </a:extLst>
          </p:cNvPr>
          <p:cNvPicPr>
            <a:picLocks noChangeAspect="1"/>
          </p:cNvPicPr>
          <p:nvPr/>
        </p:nvPicPr>
        <p:blipFill>
          <a:blip r:embed="rId4"/>
          <a:stretch>
            <a:fillRect/>
          </a:stretch>
        </p:blipFill>
        <p:spPr>
          <a:xfrm>
            <a:off x="3085681" y="1087739"/>
            <a:ext cx="2237757" cy="2571751"/>
          </a:xfrm>
          <a:prstGeom prst="rect">
            <a:avLst/>
          </a:prstGeom>
        </p:spPr>
      </p:pic>
      <p:pic>
        <p:nvPicPr>
          <p:cNvPr id="9" name="Picture 8" descr="A screen shot of a computer program&#10;&#10;AI-generated content may be incorrect.">
            <a:extLst>
              <a:ext uri="{FF2B5EF4-FFF2-40B4-BE49-F238E27FC236}">
                <a16:creationId xmlns:a16="http://schemas.microsoft.com/office/drawing/2014/main" id="{26D934BB-EFCF-7D5A-FD34-AFA2BF34BDD5}"/>
              </a:ext>
            </a:extLst>
          </p:cNvPr>
          <p:cNvPicPr>
            <a:picLocks noChangeAspect="1"/>
          </p:cNvPicPr>
          <p:nvPr/>
        </p:nvPicPr>
        <p:blipFill>
          <a:blip r:embed="rId5"/>
          <a:stretch>
            <a:fillRect/>
          </a:stretch>
        </p:blipFill>
        <p:spPr>
          <a:xfrm>
            <a:off x="5635752" y="1096842"/>
            <a:ext cx="2316167" cy="2569811"/>
          </a:xfrm>
          <a:prstGeom prst="rect">
            <a:avLst/>
          </a:prstGeom>
        </p:spPr>
      </p:pic>
    </p:spTree>
    <p:extLst>
      <p:ext uri="{BB962C8B-B14F-4D97-AF65-F5344CB8AC3E}">
        <p14:creationId xmlns:p14="http://schemas.microsoft.com/office/powerpoint/2010/main" val="237272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B73CBD33-6953-9677-C8BD-44AE6F9BB5BA}"/>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11C587C3-9117-0B64-D977-FDDD71DC1CF6}"/>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B52D8247-7938-5FBA-9BAE-CD0F10926FFA}"/>
              </a:ext>
            </a:extLst>
          </p:cNvPr>
          <p:cNvSpPr/>
          <p:nvPr/>
        </p:nvSpPr>
        <p:spPr>
          <a:xfrm>
            <a:off x="457200" y="365760"/>
            <a:ext cx="8229600" cy="1212640"/>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Appendix A. 3/5</a:t>
            </a:r>
          </a:p>
          <a:p>
            <a:pPr>
              <a:lnSpc>
                <a:spcPct val="80000"/>
              </a:lnSpc>
              <a:spcBef>
                <a:spcPts val="375"/>
              </a:spcBef>
            </a:pPr>
            <a:r>
              <a:rPr lang="en-US" sz="1300" b="1" dirty="0">
                <a:solidFill>
                  <a:srgbClr val="6DDE77"/>
                </a:solidFill>
                <a:latin typeface="+mj-lt"/>
                <a:ea typeface="Arial" pitchFamily="34" charset="-122"/>
                <a:cs typeface="Arial" pitchFamily="34" charset="-120"/>
              </a:rPr>
              <a:t>Phyton Code (Google Colab)</a:t>
            </a:r>
          </a:p>
          <a:p>
            <a:pPr>
              <a:lnSpc>
                <a:spcPct val="80000"/>
              </a:lnSpc>
              <a:spcBef>
                <a:spcPts val="375"/>
              </a:spcBef>
            </a:pPr>
            <a:endParaRPr lang="en-US" sz="2100" b="1" dirty="0">
              <a:solidFill>
                <a:srgbClr val="6DDE77"/>
              </a:solidFill>
              <a:latin typeface="+mj-lt"/>
              <a:ea typeface="Arial" pitchFamily="34" charset="-122"/>
              <a:cs typeface="Arial" pitchFamily="34" charset="-120"/>
            </a:endParaRPr>
          </a:p>
          <a:p>
            <a:pPr>
              <a:lnSpc>
                <a:spcPct val="80000"/>
              </a:lnSpc>
              <a:spcBef>
                <a:spcPts val="375"/>
              </a:spcBef>
            </a:pPr>
            <a:endParaRPr lang="en-US" sz="1500" dirty="0"/>
          </a:p>
        </p:txBody>
      </p:sp>
      <p:pic>
        <p:nvPicPr>
          <p:cNvPr id="6" name="Picture 5" descr="A screen shot of a computer program&#10;&#10;AI-generated content may be incorrect.">
            <a:extLst>
              <a:ext uri="{FF2B5EF4-FFF2-40B4-BE49-F238E27FC236}">
                <a16:creationId xmlns:a16="http://schemas.microsoft.com/office/drawing/2014/main" id="{C8135677-B75C-A327-A2D3-5742B5C7B3A6}"/>
              </a:ext>
            </a:extLst>
          </p:cNvPr>
          <p:cNvPicPr>
            <a:picLocks noChangeAspect="1"/>
          </p:cNvPicPr>
          <p:nvPr/>
        </p:nvPicPr>
        <p:blipFill>
          <a:blip r:embed="rId3"/>
          <a:stretch>
            <a:fillRect/>
          </a:stretch>
        </p:blipFill>
        <p:spPr>
          <a:xfrm>
            <a:off x="457200" y="1119047"/>
            <a:ext cx="2592026" cy="2571750"/>
          </a:xfrm>
          <a:prstGeom prst="rect">
            <a:avLst/>
          </a:prstGeom>
        </p:spPr>
      </p:pic>
      <p:pic>
        <p:nvPicPr>
          <p:cNvPr id="10" name="Picture 9" descr="A screen shot of a computer program&#10;&#10;AI-generated content may be incorrect.">
            <a:extLst>
              <a:ext uri="{FF2B5EF4-FFF2-40B4-BE49-F238E27FC236}">
                <a16:creationId xmlns:a16="http://schemas.microsoft.com/office/drawing/2014/main" id="{9E2C2384-52C9-2A5B-B6D6-D95F15681F7A}"/>
              </a:ext>
            </a:extLst>
          </p:cNvPr>
          <p:cNvPicPr>
            <a:picLocks noChangeAspect="1"/>
          </p:cNvPicPr>
          <p:nvPr/>
        </p:nvPicPr>
        <p:blipFill>
          <a:blip r:embed="rId4"/>
          <a:stretch>
            <a:fillRect/>
          </a:stretch>
        </p:blipFill>
        <p:spPr>
          <a:xfrm>
            <a:off x="3406485" y="1121707"/>
            <a:ext cx="2217251" cy="2569090"/>
          </a:xfrm>
          <a:prstGeom prst="rect">
            <a:avLst/>
          </a:prstGeom>
        </p:spPr>
      </p:pic>
      <p:pic>
        <p:nvPicPr>
          <p:cNvPr id="12" name="Picture 11" descr="A computer screen shot of a program&#10;&#10;AI-generated content may be incorrect.">
            <a:extLst>
              <a:ext uri="{FF2B5EF4-FFF2-40B4-BE49-F238E27FC236}">
                <a16:creationId xmlns:a16="http://schemas.microsoft.com/office/drawing/2014/main" id="{2C5B1F27-8847-A7D1-DCBB-F64ACF2B2713}"/>
              </a:ext>
            </a:extLst>
          </p:cNvPr>
          <p:cNvPicPr>
            <a:picLocks noChangeAspect="1"/>
          </p:cNvPicPr>
          <p:nvPr/>
        </p:nvPicPr>
        <p:blipFill>
          <a:blip r:embed="rId5"/>
          <a:stretch>
            <a:fillRect/>
          </a:stretch>
        </p:blipFill>
        <p:spPr>
          <a:xfrm>
            <a:off x="5853543" y="1119047"/>
            <a:ext cx="2718137" cy="2571750"/>
          </a:xfrm>
          <a:prstGeom prst="rect">
            <a:avLst/>
          </a:prstGeom>
        </p:spPr>
      </p:pic>
    </p:spTree>
    <p:extLst>
      <p:ext uri="{BB962C8B-B14F-4D97-AF65-F5344CB8AC3E}">
        <p14:creationId xmlns:p14="http://schemas.microsoft.com/office/powerpoint/2010/main" val="1107663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C18380F7-D567-66E8-2859-9746773BB35F}"/>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9E27192C-8B30-A6B3-E1D4-48F1E8F9B9CB}"/>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37193BA0-3909-54A1-05AD-79920708FCDE}"/>
              </a:ext>
            </a:extLst>
          </p:cNvPr>
          <p:cNvSpPr/>
          <p:nvPr/>
        </p:nvSpPr>
        <p:spPr>
          <a:xfrm>
            <a:off x="457200" y="365760"/>
            <a:ext cx="8229600" cy="1212640"/>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Appendix A. 4/5</a:t>
            </a:r>
          </a:p>
          <a:p>
            <a:pPr>
              <a:lnSpc>
                <a:spcPct val="80000"/>
              </a:lnSpc>
              <a:spcBef>
                <a:spcPts val="375"/>
              </a:spcBef>
            </a:pPr>
            <a:r>
              <a:rPr lang="en-US" sz="1300" b="1" dirty="0">
                <a:solidFill>
                  <a:srgbClr val="6DDE77"/>
                </a:solidFill>
                <a:latin typeface="+mj-lt"/>
                <a:ea typeface="Arial" pitchFamily="34" charset="-122"/>
                <a:cs typeface="Arial" pitchFamily="34" charset="-120"/>
              </a:rPr>
              <a:t>Phyton Code (Google Colab)</a:t>
            </a:r>
          </a:p>
          <a:p>
            <a:pPr>
              <a:lnSpc>
                <a:spcPct val="80000"/>
              </a:lnSpc>
              <a:spcBef>
                <a:spcPts val="375"/>
              </a:spcBef>
            </a:pPr>
            <a:endParaRPr lang="en-US" sz="2100" b="1" dirty="0">
              <a:solidFill>
                <a:srgbClr val="6DDE77"/>
              </a:solidFill>
              <a:latin typeface="+mj-lt"/>
              <a:ea typeface="Arial" pitchFamily="34" charset="-122"/>
              <a:cs typeface="Arial" pitchFamily="34" charset="-120"/>
            </a:endParaRPr>
          </a:p>
          <a:p>
            <a:pPr>
              <a:lnSpc>
                <a:spcPct val="80000"/>
              </a:lnSpc>
              <a:spcBef>
                <a:spcPts val="375"/>
              </a:spcBef>
            </a:pPr>
            <a:endParaRPr lang="en-US" sz="1500" dirty="0"/>
          </a:p>
        </p:txBody>
      </p:sp>
      <p:pic>
        <p:nvPicPr>
          <p:cNvPr id="5" name="Picture 4" descr="A screen shot of a computer program&#10;&#10;AI-generated content may be incorrect.">
            <a:extLst>
              <a:ext uri="{FF2B5EF4-FFF2-40B4-BE49-F238E27FC236}">
                <a16:creationId xmlns:a16="http://schemas.microsoft.com/office/drawing/2014/main" id="{7B5D984D-5A41-43BA-F2F1-7346FA7E8458}"/>
              </a:ext>
            </a:extLst>
          </p:cNvPr>
          <p:cNvPicPr>
            <a:picLocks noChangeAspect="1"/>
          </p:cNvPicPr>
          <p:nvPr/>
        </p:nvPicPr>
        <p:blipFill>
          <a:blip r:embed="rId3"/>
          <a:stretch>
            <a:fillRect/>
          </a:stretch>
        </p:blipFill>
        <p:spPr>
          <a:xfrm>
            <a:off x="457200" y="1119047"/>
            <a:ext cx="2738747" cy="2571750"/>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50059D95-F1B1-E15A-A657-A4EEA2087178}"/>
              </a:ext>
            </a:extLst>
          </p:cNvPr>
          <p:cNvPicPr>
            <a:picLocks noChangeAspect="1"/>
          </p:cNvPicPr>
          <p:nvPr/>
        </p:nvPicPr>
        <p:blipFill>
          <a:blip r:embed="rId4"/>
          <a:stretch>
            <a:fillRect/>
          </a:stretch>
        </p:blipFill>
        <p:spPr>
          <a:xfrm>
            <a:off x="3553206" y="1119047"/>
            <a:ext cx="2169706" cy="2571750"/>
          </a:xfrm>
          <a:prstGeom prst="rect">
            <a:avLst/>
          </a:prstGeom>
        </p:spPr>
      </p:pic>
      <p:pic>
        <p:nvPicPr>
          <p:cNvPr id="11" name="Picture 10" descr="A screen shot of a computer program&#10;&#10;AI-generated content may be incorrect.">
            <a:extLst>
              <a:ext uri="{FF2B5EF4-FFF2-40B4-BE49-F238E27FC236}">
                <a16:creationId xmlns:a16="http://schemas.microsoft.com/office/drawing/2014/main" id="{19888D21-4BFD-3C93-11F3-958804C9DD3F}"/>
              </a:ext>
            </a:extLst>
          </p:cNvPr>
          <p:cNvPicPr>
            <a:picLocks noChangeAspect="1"/>
          </p:cNvPicPr>
          <p:nvPr/>
        </p:nvPicPr>
        <p:blipFill>
          <a:blip r:embed="rId5"/>
          <a:stretch>
            <a:fillRect/>
          </a:stretch>
        </p:blipFill>
        <p:spPr>
          <a:xfrm>
            <a:off x="6080172" y="1119047"/>
            <a:ext cx="2372336" cy="2571750"/>
          </a:xfrm>
          <a:prstGeom prst="rect">
            <a:avLst/>
          </a:prstGeom>
        </p:spPr>
      </p:pic>
    </p:spTree>
    <p:extLst>
      <p:ext uri="{BB962C8B-B14F-4D97-AF65-F5344CB8AC3E}">
        <p14:creationId xmlns:p14="http://schemas.microsoft.com/office/powerpoint/2010/main" val="1046506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1C0D475C-4F30-D5C1-99B8-29D0A1F42169}"/>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0621F00D-3AD7-5A51-3AE3-9E261F22265F}"/>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8165A564-4A35-8F14-6631-CC7AA6D67F32}"/>
              </a:ext>
            </a:extLst>
          </p:cNvPr>
          <p:cNvSpPr/>
          <p:nvPr/>
        </p:nvSpPr>
        <p:spPr>
          <a:xfrm>
            <a:off x="457200" y="365760"/>
            <a:ext cx="8229600" cy="1212640"/>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Appendix A. 5/5</a:t>
            </a:r>
          </a:p>
          <a:p>
            <a:pPr>
              <a:lnSpc>
                <a:spcPct val="80000"/>
              </a:lnSpc>
              <a:spcBef>
                <a:spcPts val="375"/>
              </a:spcBef>
            </a:pPr>
            <a:r>
              <a:rPr lang="en-US" sz="1300" b="1" dirty="0">
                <a:solidFill>
                  <a:srgbClr val="6DDE77"/>
                </a:solidFill>
                <a:latin typeface="+mj-lt"/>
                <a:ea typeface="Arial" pitchFamily="34" charset="-122"/>
                <a:cs typeface="Arial" pitchFamily="34" charset="-120"/>
              </a:rPr>
              <a:t>Phyton Code (Google Colab)</a:t>
            </a:r>
          </a:p>
          <a:p>
            <a:pPr>
              <a:lnSpc>
                <a:spcPct val="80000"/>
              </a:lnSpc>
              <a:spcBef>
                <a:spcPts val="375"/>
              </a:spcBef>
            </a:pPr>
            <a:endParaRPr lang="en-US" sz="2100" b="1" dirty="0">
              <a:solidFill>
                <a:srgbClr val="6DDE77"/>
              </a:solidFill>
              <a:latin typeface="+mj-lt"/>
              <a:ea typeface="Arial" pitchFamily="34" charset="-122"/>
              <a:cs typeface="Arial" pitchFamily="34" charset="-120"/>
            </a:endParaRPr>
          </a:p>
          <a:p>
            <a:pPr>
              <a:lnSpc>
                <a:spcPct val="80000"/>
              </a:lnSpc>
              <a:spcBef>
                <a:spcPts val="375"/>
              </a:spcBef>
            </a:pPr>
            <a:endParaRPr lang="en-US" sz="1500" dirty="0"/>
          </a:p>
        </p:txBody>
      </p:sp>
      <p:pic>
        <p:nvPicPr>
          <p:cNvPr id="6" name="Picture 5" descr="A screen shot of a computer code&#10;&#10;AI-generated content may be incorrect.">
            <a:extLst>
              <a:ext uri="{FF2B5EF4-FFF2-40B4-BE49-F238E27FC236}">
                <a16:creationId xmlns:a16="http://schemas.microsoft.com/office/drawing/2014/main" id="{127AC23B-FFDA-FDDB-58ED-2CFD92627639}"/>
              </a:ext>
            </a:extLst>
          </p:cNvPr>
          <p:cNvPicPr>
            <a:picLocks noChangeAspect="1"/>
          </p:cNvPicPr>
          <p:nvPr/>
        </p:nvPicPr>
        <p:blipFill>
          <a:blip r:embed="rId3"/>
          <a:stretch>
            <a:fillRect/>
          </a:stretch>
        </p:blipFill>
        <p:spPr>
          <a:xfrm>
            <a:off x="457200" y="1119047"/>
            <a:ext cx="3896357" cy="1452703"/>
          </a:xfrm>
          <a:prstGeom prst="rect">
            <a:avLst/>
          </a:prstGeom>
        </p:spPr>
      </p:pic>
    </p:spTree>
    <p:extLst>
      <p:ext uri="{BB962C8B-B14F-4D97-AF65-F5344CB8AC3E}">
        <p14:creationId xmlns:p14="http://schemas.microsoft.com/office/powerpoint/2010/main" val="86726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0000"/>
        </a:solidFill>
        <a:effectLst/>
      </p:bgPr>
    </p:bg>
    <p:spTree>
      <p:nvGrpSpPr>
        <p:cNvPr id="1" name=""/>
        <p:cNvGrpSpPr/>
        <p:nvPr/>
      </p:nvGrpSpPr>
      <p:grpSpPr>
        <a:xfrm>
          <a:off x="0" y="0"/>
          <a:ext cx="0" cy="0"/>
          <a:chOff x="0" y="0"/>
          <a:chExt cx="0" cy="0"/>
        </a:xfrm>
      </p:grpSpPr>
      <p:pic>
        <p:nvPicPr>
          <p:cNvPr id="2" name="Image 0" descr="https://osspub.smallppt.com/uploadFile/150_4.jpg"/>
          <p:cNvPicPr>
            <a:picLocks noChangeAspect="1"/>
          </p:cNvPicPr>
          <p:nvPr/>
        </p:nvPicPr>
        <p:blipFill>
          <a:blip r:embed="rId3"/>
          <a:srcRect l="13793"/>
          <a:stretch/>
        </p:blipFill>
        <p:spPr>
          <a:xfrm>
            <a:off x="5681664" y="148133"/>
            <a:ext cx="3279456" cy="4846320"/>
          </a:xfrm>
          <a:prstGeom prst="rect">
            <a:avLst/>
          </a:prstGeom>
        </p:spPr>
      </p:pic>
      <p:sp>
        <p:nvSpPr>
          <p:cNvPr id="3" name="Shape 0"/>
          <p:cNvSpPr/>
          <p:nvPr/>
        </p:nvSpPr>
        <p:spPr>
          <a:xfrm>
            <a:off x="182880" y="148133"/>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endParaRPr lang="en-SG"/>
          </a:p>
        </p:txBody>
      </p:sp>
      <p:sp>
        <p:nvSpPr>
          <p:cNvPr id="4" name="Text 1"/>
          <p:cNvSpPr/>
          <p:nvPr/>
        </p:nvSpPr>
        <p:spPr>
          <a:xfrm>
            <a:off x="448913" y="256694"/>
            <a:ext cx="4966719" cy="492827"/>
          </a:xfrm>
          <a:prstGeom prst="rect">
            <a:avLst/>
          </a:prstGeom>
          <a:noFill/>
          <a:ln/>
        </p:spPr>
        <p:txBody>
          <a:bodyPr wrap="square" lIns="95250" tIns="95250" rIns="95250" bIns="95250" rtlCol="0" anchor="t">
            <a:spAutoFit/>
          </a:bodyPr>
          <a:lstStyle/>
          <a:p>
            <a:pPr>
              <a:lnSpc>
                <a:spcPct val="80000"/>
              </a:lnSpc>
              <a:spcBef>
                <a:spcPts val="375"/>
              </a:spcBef>
            </a:pPr>
            <a:r>
              <a:rPr lang="en-US" sz="2400" b="1" dirty="0">
                <a:solidFill>
                  <a:srgbClr val="6DDE77"/>
                </a:solidFill>
                <a:latin typeface="+mj-lt"/>
                <a:ea typeface="Arial" pitchFamily="34" charset="-122"/>
                <a:cs typeface="Arial" pitchFamily="34" charset="-120"/>
              </a:rPr>
              <a:t>Problem Statement &amp; Objectives </a:t>
            </a:r>
            <a:endParaRPr lang="en-US" sz="1500" b="1" dirty="0">
              <a:latin typeface="+mj-lt"/>
            </a:endParaRPr>
          </a:p>
        </p:txBody>
      </p:sp>
      <p:pic>
        <p:nvPicPr>
          <p:cNvPr id="6" name="Picture 5" descr="A collage of images of cars and a car with blue lights&#10;&#10;AI-generated content may be incorrect.">
            <a:extLst>
              <a:ext uri="{FF2B5EF4-FFF2-40B4-BE49-F238E27FC236}">
                <a16:creationId xmlns:a16="http://schemas.microsoft.com/office/drawing/2014/main" id="{1A90D052-95F4-F082-AEA6-E4412DD2CAF2}"/>
              </a:ext>
            </a:extLst>
          </p:cNvPr>
          <p:cNvPicPr>
            <a:picLocks noChangeAspect="1"/>
          </p:cNvPicPr>
          <p:nvPr/>
        </p:nvPicPr>
        <p:blipFill>
          <a:blip r:embed="rId4"/>
          <a:stretch>
            <a:fillRect/>
          </a:stretch>
        </p:blipFill>
        <p:spPr>
          <a:xfrm>
            <a:off x="6307017" y="1819243"/>
            <a:ext cx="2028749" cy="2028749"/>
          </a:xfrm>
          <a:prstGeom prst="rect">
            <a:avLst/>
          </a:prstGeom>
        </p:spPr>
      </p:pic>
      <p:sp>
        <p:nvSpPr>
          <p:cNvPr id="7" name="TextBox 6">
            <a:extLst>
              <a:ext uri="{FF2B5EF4-FFF2-40B4-BE49-F238E27FC236}">
                <a16:creationId xmlns:a16="http://schemas.microsoft.com/office/drawing/2014/main" id="{B4691116-20E6-E09F-5076-B4288C10DAE1}"/>
              </a:ext>
            </a:extLst>
          </p:cNvPr>
          <p:cNvSpPr txBox="1"/>
          <p:nvPr/>
        </p:nvSpPr>
        <p:spPr>
          <a:xfrm>
            <a:off x="448913" y="2018812"/>
            <a:ext cx="4966718" cy="1740605"/>
          </a:xfrm>
          <a:prstGeom prst="rect">
            <a:avLst/>
          </a:prstGeom>
          <a:noFill/>
        </p:spPr>
        <p:txBody>
          <a:bodyPr wrap="square" rtlCol="0">
            <a:spAutoFit/>
          </a:bodyPr>
          <a:lstStyle/>
          <a:p>
            <a:pPr>
              <a:lnSpc>
                <a:spcPct val="80000"/>
              </a:lnSpc>
              <a:spcBef>
                <a:spcPts val="375"/>
              </a:spcBef>
            </a:pPr>
            <a:r>
              <a:rPr lang="en-US" sz="1300" dirty="0">
                <a:solidFill>
                  <a:srgbClr val="6DDE77"/>
                </a:solidFill>
                <a:ea typeface="Calibri" panose="020F0502020204030204" pitchFamily="34" charset="0"/>
                <a:cs typeface="Calibri" panose="020F0502020204030204" pitchFamily="34" charset="0"/>
              </a:rPr>
              <a:t>Object recognition is fundamental to many AI applications.</a:t>
            </a:r>
          </a:p>
          <a:p>
            <a:pPr>
              <a:lnSpc>
                <a:spcPct val="80000"/>
              </a:lnSpc>
              <a:spcBef>
                <a:spcPts val="375"/>
              </a:spcBef>
            </a:pPr>
            <a:endParaRPr lang="en-US" sz="1300" dirty="0">
              <a:solidFill>
                <a:srgbClr val="6DDE77"/>
              </a:solidFill>
              <a:ea typeface="Calibri" panose="020F0502020204030204" pitchFamily="34" charset="0"/>
              <a:cs typeface="Calibri" panose="020F0502020204030204" pitchFamily="34" charset="0"/>
            </a:endParaRPr>
          </a:p>
          <a:p>
            <a:pPr>
              <a:lnSpc>
                <a:spcPct val="80000"/>
              </a:lnSpc>
              <a:spcBef>
                <a:spcPts val="375"/>
              </a:spcBef>
            </a:pPr>
            <a:r>
              <a:rPr lang="en-US" sz="1300" dirty="0">
                <a:solidFill>
                  <a:srgbClr val="6DDE77"/>
                </a:solidFill>
                <a:ea typeface="Calibri" panose="020F0502020204030204" pitchFamily="34" charset="0"/>
                <a:cs typeface="Calibri" panose="020F0502020204030204" pitchFamily="34" charset="0"/>
              </a:rPr>
              <a:t>“These applications require researchers and application developers to gain advanced, broad, in-depth and up-to-date understanding of object recognition.” (Phuong Cao, 2011).</a:t>
            </a:r>
          </a:p>
          <a:p>
            <a:pPr>
              <a:lnSpc>
                <a:spcPct val="80000"/>
              </a:lnSpc>
              <a:spcBef>
                <a:spcPts val="375"/>
              </a:spcBef>
            </a:pPr>
            <a:endParaRPr lang="en-US" sz="1300" dirty="0">
              <a:solidFill>
                <a:srgbClr val="6DDE77"/>
              </a:solidFill>
              <a:ea typeface="Calibri" panose="020F0502020204030204" pitchFamily="34" charset="0"/>
              <a:cs typeface="Calibri" panose="020F0502020204030204" pitchFamily="34" charset="0"/>
            </a:endParaRPr>
          </a:p>
          <a:p>
            <a:pPr>
              <a:lnSpc>
                <a:spcPct val="80000"/>
              </a:lnSpc>
              <a:spcBef>
                <a:spcPts val="375"/>
              </a:spcBef>
            </a:pPr>
            <a:r>
              <a:rPr lang="en-US" sz="1300" dirty="0">
                <a:solidFill>
                  <a:srgbClr val="6DDE77"/>
                </a:solidFill>
                <a:ea typeface="Calibri" panose="020F0502020204030204" pitchFamily="34" charset="0"/>
                <a:cs typeface="Calibri" panose="020F0502020204030204" pitchFamily="34" charset="0"/>
              </a:rPr>
              <a:t>Main goal of this presentation is to demonstrate how carefully engineered features combined with traditional algorithms can achieve competitive results on the CIFAR-10 benchmark.</a:t>
            </a:r>
            <a:endParaRPr lang="en-US" sz="1300" dirty="0">
              <a:ea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CE42A417-FD61-7FBA-7B65-4A3C5D3F85D8}"/>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D3C3AE38-C6FB-7522-2922-B18FC2C3FE9B}"/>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02ECC8B4-1421-DEAB-1A4F-DC746CDD29FE}"/>
              </a:ext>
            </a:extLst>
          </p:cNvPr>
          <p:cNvSpPr/>
          <p:nvPr/>
        </p:nvSpPr>
        <p:spPr>
          <a:xfrm>
            <a:off x="457200" y="365760"/>
            <a:ext cx="8229600" cy="1212640"/>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Appendix B.</a:t>
            </a:r>
          </a:p>
          <a:p>
            <a:pPr>
              <a:lnSpc>
                <a:spcPct val="80000"/>
              </a:lnSpc>
              <a:spcBef>
                <a:spcPts val="375"/>
              </a:spcBef>
            </a:pPr>
            <a:r>
              <a:rPr lang="en-US" sz="1300" b="1" dirty="0">
                <a:solidFill>
                  <a:srgbClr val="6DDE77"/>
                </a:solidFill>
                <a:latin typeface="+mj-lt"/>
                <a:ea typeface="Arial" pitchFamily="34" charset="-122"/>
                <a:cs typeface="Arial" pitchFamily="34" charset="-120"/>
              </a:rPr>
              <a:t>Phyton Code (Google Colab) – Live Demo.</a:t>
            </a:r>
          </a:p>
          <a:p>
            <a:pPr>
              <a:lnSpc>
                <a:spcPct val="80000"/>
              </a:lnSpc>
              <a:spcBef>
                <a:spcPts val="375"/>
              </a:spcBef>
            </a:pPr>
            <a:endParaRPr lang="en-US" sz="2100" b="1" dirty="0">
              <a:solidFill>
                <a:srgbClr val="6DDE77"/>
              </a:solidFill>
              <a:latin typeface="+mj-lt"/>
              <a:ea typeface="Arial" pitchFamily="34" charset="-122"/>
              <a:cs typeface="Arial" pitchFamily="34" charset="-120"/>
            </a:endParaRPr>
          </a:p>
          <a:p>
            <a:pPr>
              <a:lnSpc>
                <a:spcPct val="80000"/>
              </a:lnSpc>
              <a:spcBef>
                <a:spcPts val="375"/>
              </a:spcBef>
            </a:pPr>
            <a:endParaRPr lang="en-US" sz="1500" dirty="0"/>
          </a:p>
        </p:txBody>
      </p:sp>
      <p:pic>
        <p:nvPicPr>
          <p:cNvPr id="6" name="Picture 5" descr="A screen shot of a computer program&#10;&#10;AI-generated content may be incorrect.">
            <a:extLst>
              <a:ext uri="{FF2B5EF4-FFF2-40B4-BE49-F238E27FC236}">
                <a16:creationId xmlns:a16="http://schemas.microsoft.com/office/drawing/2014/main" id="{FDD39DE4-3396-2926-D905-8B956B7B7E63}"/>
              </a:ext>
            </a:extLst>
          </p:cNvPr>
          <p:cNvPicPr>
            <a:picLocks noChangeAspect="1"/>
          </p:cNvPicPr>
          <p:nvPr/>
        </p:nvPicPr>
        <p:blipFill>
          <a:blip r:embed="rId3"/>
          <a:stretch>
            <a:fillRect/>
          </a:stretch>
        </p:blipFill>
        <p:spPr>
          <a:xfrm>
            <a:off x="457200" y="1104523"/>
            <a:ext cx="1860487" cy="2324094"/>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F5A6E85D-E432-2361-29EF-273C3312408E}"/>
              </a:ext>
            </a:extLst>
          </p:cNvPr>
          <p:cNvPicPr>
            <a:picLocks noChangeAspect="1"/>
          </p:cNvPicPr>
          <p:nvPr/>
        </p:nvPicPr>
        <p:blipFill>
          <a:blip r:embed="rId4"/>
          <a:stretch>
            <a:fillRect/>
          </a:stretch>
        </p:blipFill>
        <p:spPr>
          <a:xfrm>
            <a:off x="2573865" y="1104523"/>
            <a:ext cx="2020083" cy="2324094"/>
          </a:xfrm>
          <a:prstGeom prst="rect">
            <a:avLst/>
          </a:prstGeom>
        </p:spPr>
      </p:pic>
      <p:pic>
        <p:nvPicPr>
          <p:cNvPr id="10" name="Picture 9" descr="A screen shot of a computer code&#10;&#10;AI-generated content may be incorrect.">
            <a:extLst>
              <a:ext uri="{FF2B5EF4-FFF2-40B4-BE49-F238E27FC236}">
                <a16:creationId xmlns:a16="http://schemas.microsoft.com/office/drawing/2014/main" id="{ED4BD0B0-41D2-D0EA-0E31-2B128552BB12}"/>
              </a:ext>
            </a:extLst>
          </p:cNvPr>
          <p:cNvPicPr>
            <a:picLocks noChangeAspect="1"/>
          </p:cNvPicPr>
          <p:nvPr/>
        </p:nvPicPr>
        <p:blipFill>
          <a:blip r:embed="rId5"/>
          <a:stretch>
            <a:fillRect/>
          </a:stretch>
        </p:blipFill>
        <p:spPr>
          <a:xfrm>
            <a:off x="4850126" y="1104522"/>
            <a:ext cx="3190839" cy="691048"/>
          </a:xfrm>
          <a:prstGeom prst="rect">
            <a:avLst/>
          </a:prstGeom>
        </p:spPr>
      </p:pic>
    </p:spTree>
    <p:extLst>
      <p:ext uri="{BB962C8B-B14F-4D97-AF65-F5344CB8AC3E}">
        <p14:creationId xmlns:p14="http://schemas.microsoft.com/office/powerpoint/2010/main" val="1130895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2">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82880" y="148133"/>
            <a:ext cx="8778240" cy="4846320"/>
          </a:xfrm>
          <a:prstGeom prst="rect">
            <a:avLst/>
          </a:prstGeom>
        </p:spPr>
      </p:pic>
      <p:sp>
        <p:nvSpPr>
          <p:cNvPr id="3" name="Shape 0"/>
          <p:cNvSpPr/>
          <p:nvPr/>
        </p:nvSpPr>
        <p:spPr>
          <a:xfrm>
            <a:off x="182880"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19050">
            <a:solidFill>
              <a:srgbClr val="6DDE77"/>
            </a:solidFill>
            <a:prstDash val="solid"/>
          </a:ln>
        </p:spPr>
        <p:txBody>
          <a:bodyPr/>
          <a:lstStyle/>
          <a:p>
            <a:endParaRPr lang="en-SG"/>
          </a:p>
        </p:txBody>
      </p:sp>
      <p:sp>
        <p:nvSpPr>
          <p:cNvPr id="4" name="Text 1"/>
          <p:cNvSpPr/>
          <p:nvPr/>
        </p:nvSpPr>
        <p:spPr>
          <a:xfrm>
            <a:off x="2156612" y="2000279"/>
            <a:ext cx="4830775" cy="679866"/>
          </a:xfrm>
          <a:prstGeom prst="rect">
            <a:avLst/>
          </a:prstGeom>
          <a:noFill/>
          <a:ln/>
        </p:spPr>
        <p:txBody>
          <a:bodyPr wrap="square" lIns="95250" tIns="95250" rIns="95250" bIns="95250" rtlCol="0" anchor="t">
            <a:spAutoFit/>
          </a:bodyPr>
          <a:lstStyle/>
          <a:p>
            <a:pPr algn="ctr">
              <a:lnSpc>
                <a:spcPct val="96000"/>
              </a:lnSpc>
              <a:spcBef>
                <a:spcPts val="375"/>
              </a:spcBef>
            </a:pPr>
            <a:r>
              <a:rPr lang="en-US" sz="3300" b="1" dirty="0">
                <a:solidFill>
                  <a:srgbClr val="FFFFFF"/>
                </a:solidFill>
                <a:latin typeface="+mj-lt"/>
                <a:ea typeface="Arial" pitchFamily="34" charset="-122"/>
                <a:cs typeface="Arial" pitchFamily="34" charset="-120"/>
              </a:rPr>
              <a:t>Thank You</a:t>
            </a:r>
            <a:endParaRPr lang="en-US" sz="1500" dirty="0">
              <a:latin typeface="+mj-lt"/>
            </a:endParaRPr>
          </a:p>
        </p:txBody>
      </p:sp>
      <p:sp>
        <p:nvSpPr>
          <p:cNvPr id="6" name="TextBox 5">
            <a:extLst>
              <a:ext uri="{FF2B5EF4-FFF2-40B4-BE49-F238E27FC236}">
                <a16:creationId xmlns:a16="http://schemas.microsoft.com/office/drawing/2014/main" id="{3B34E98A-7C5A-3A73-9C49-4327BEAF37C5}"/>
              </a:ext>
            </a:extLst>
          </p:cNvPr>
          <p:cNvSpPr txBox="1"/>
          <p:nvPr/>
        </p:nvSpPr>
        <p:spPr>
          <a:xfrm>
            <a:off x="411126" y="4306778"/>
            <a:ext cx="7889358" cy="276999"/>
          </a:xfrm>
          <a:prstGeom prst="rect">
            <a:avLst/>
          </a:prstGeom>
          <a:noFill/>
        </p:spPr>
        <p:txBody>
          <a:bodyPr wrap="square" rtlCol="0">
            <a:spAutoFit/>
          </a:bodyPr>
          <a:lstStyle/>
          <a:p>
            <a:r>
              <a:rPr lang="en-SG" sz="1200" dirty="0">
                <a:solidFill>
                  <a:schemeClr val="bg1"/>
                </a:solidFill>
                <a:latin typeface="+mj-lt"/>
                <a:cs typeface="Arial" panose="020B0604020202020204" pitchFamily="34" charset="0"/>
              </a:rPr>
              <a:t>Student ID: 219155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E6DFBD58-8D21-48B0-FCCE-E9095F9A5268}"/>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E079DEA0-17F3-E4B0-2290-D11E3AEA3348}"/>
              </a:ext>
            </a:extLst>
          </p:cNvPr>
          <p:cNvSpPr/>
          <p:nvPr/>
        </p:nvSpPr>
        <p:spPr>
          <a:xfrm>
            <a:off x="182879" y="148133"/>
            <a:ext cx="8833529"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endParaRPr lang="en-SG" dirty="0"/>
          </a:p>
        </p:txBody>
      </p:sp>
      <p:sp>
        <p:nvSpPr>
          <p:cNvPr id="4" name="Text 1">
            <a:extLst>
              <a:ext uri="{FF2B5EF4-FFF2-40B4-BE49-F238E27FC236}">
                <a16:creationId xmlns:a16="http://schemas.microsoft.com/office/drawing/2014/main" id="{EE6410B7-115A-0606-6487-1233C8E25F7D}"/>
              </a:ext>
            </a:extLst>
          </p:cNvPr>
          <p:cNvSpPr/>
          <p:nvPr/>
        </p:nvSpPr>
        <p:spPr>
          <a:xfrm>
            <a:off x="448913" y="256694"/>
            <a:ext cx="4966719" cy="492827"/>
          </a:xfrm>
          <a:prstGeom prst="rect">
            <a:avLst/>
          </a:prstGeom>
          <a:noFill/>
          <a:ln/>
        </p:spPr>
        <p:txBody>
          <a:bodyPr wrap="square" lIns="95250" tIns="95250" rIns="95250" bIns="95250" rtlCol="0" anchor="t">
            <a:spAutoFit/>
          </a:bodyPr>
          <a:lstStyle/>
          <a:p>
            <a:pPr>
              <a:lnSpc>
                <a:spcPct val="80000"/>
              </a:lnSpc>
              <a:spcBef>
                <a:spcPts val="375"/>
              </a:spcBef>
            </a:pPr>
            <a:r>
              <a:rPr lang="en-US" sz="2400" b="1" dirty="0">
                <a:solidFill>
                  <a:srgbClr val="6DDE77"/>
                </a:solidFill>
                <a:latin typeface="+mj-lt"/>
                <a:ea typeface="Arial" pitchFamily="34" charset="-122"/>
                <a:cs typeface="Arial" pitchFamily="34" charset="-120"/>
              </a:rPr>
              <a:t>Dataset Overview &amp; Preparation </a:t>
            </a:r>
            <a:endParaRPr lang="en-US" sz="1500" dirty="0">
              <a:latin typeface="+mj-lt"/>
            </a:endParaRPr>
          </a:p>
        </p:txBody>
      </p:sp>
      <p:pic>
        <p:nvPicPr>
          <p:cNvPr id="1026" name="Picture 2">
            <a:extLst>
              <a:ext uri="{FF2B5EF4-FFF2-40B4-BE49-F238E27FC236}">
                <a16:creationId xmlns:a16="http://schemas.microsoft.com/office/drawing/2014/main" id="{02393A0D-2308-D6C4-0394-ABADC4343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12" y="818283"/>
            <a:ext cx="3584372" cy="18782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973A4F6-6D6E-C1B3-AD33-862FADD5A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818283"/>
            <a:ext cx="4339090" cy="3834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0B519E2-EF07-7460-ED89-4615A689718A}"/>
              </a:ext>
            </a:extLst>
          </p:cNvPr>
          <p:cNvSpPr txBox="1"/>
          <p:nvPr/>
        </p:nvSpPr>
        <p:spPr>
          <a:xfrm>
            <a:off x="396686" y="2775918"/>
            <a:ext cx="3961508" cy="3041025"/>
          </a:xfrm>
          <a:prstGeom prst="rect">
            <a:avLst/>
          </a:prstGeom>
          <a:noFill/>
        </p:spPr>
        <p:txBody>
          <a:bodyPr wrap="square" rtlCol="0">
            <a:spAutoFit/>
          </a:bodyPr>
          <a:lstStyle/>
          <a:p>
            <a:pPr>
              <a:lnSpc>
                <a:spcPct val="80000"/>
              </a:lnSpc>
              <a:spcBef>
                <a:spcPts val="375"/>
              </a:spcBef>
            </a:pPr>
            <a:r>
              <a:rPr lang="en-US" sz="1300" b="1" dirty="0">
                <a:solidFill>
                  <a:srgbClr val="6DDE77"/>
                </a:solidFill>
                <a:cs typeface="Arial" pitchFamily="34" charset="-120"/>
              </a:rPr>
              <a:t>CIFAR-10</a:t>
            </a:r>
            <a:r>
              <a:rPr lang="en-US" sz="1300" dirty="0">
                <a:solidFill>
                  <a:srgbClr val="6DDE77"/>
                </a:solidFill>
                <a:cs typeface="Arial" pitchFamily="34" charset="-120"/>
              </a:rPr>
              <a:t> = dataset with 60,000 32x32 color images in 10 classes containing 6,000 images each (Krizhevsky: 2009).</a:t>
            </a:r>
            <a:br>
              <a:rPr lang="en-US" sz="1300" dirty="0">
                <a:solidFill>
                  <a:srgbClr val="6DDE77"/>
                </a:solidFill>
                <a:cs typeface="Arial" pitchFamily="34" charset="-120"/>
              </a:rPr>
            </a:br>
            <a:endParaRPr lang="en-US" sz="1300" dirty="0">
              <a:solidFill>
                <a:srgbClr val="6DDE77"/>
              </a:solidFill>
              <a:cs typeface="Arial" pitchFamily="34" charset="-120"/>
            </a:endParaRPr>
          </a:p>
          <a:p>
            <a:pPr>
              <a:lnSpc>
                <a:spcPct val="80000"/>
              </a:lnSpc>
              <a:spcBef>
                <a:spcPts val="375"/>
              </a:spcBef>
            </a:pPr>
            <a:r>
              <a:rPr lang="en-US" sz="1300" dirty="0">
                <a:solidFill>
                  <a:srgbClr val="6DDE77"/>
                </a:solidFill>
                <a:cs typeface="Arial" pitchFamily="34" charset="-120"/>
              </a:rPr>
              <a:t>No traditional 80%-20% (training – testing) but 64%-16%-20% (training-validation-testing).</a:t>
            </a:r>
            <a:br>
              <a:rPr lang="en-US" sz="1300" dirty="0">
                <a:solidFill>
                  <a:srgbClr val="6DDE77"/>
                </a:solidFill>
                <a:cs typeface="Arial" pitchFamily="34" charset="-120"/>
              </a:rPr>
            </a:br>
            <a:r>
              <a:rPr lang="en-US" sz="1300" dirty="0">
                <a:solidFill>
                  <a:srgbClr val="6DDE77"/>
                </a:solidFill>
                <a:cs typeface="Arial" pitchFamily="34" charset="-120"/>
              </a:rPr>
              <a:t>Hyperparametric testing requires a proper validation set.</a:t>
            </a:r>
          </a:p>
          <a:p>
            <a:pPr>
              <a:lnSpc>
                <a:spcPct val="80000"/>
              </a:lnSpc>
              <a:spcBef>
                <a:spcPts val="375"/>
              </a:spcBef>
            </a:pPr>
            <a:endParaRPr lang="en-US" sz="1300" dirty="0">
              <a:solidFill>
                <a:srgbClr val="6DDE77"/>
              </a:solidFill>
              <a:cs typeface="Arial" pitchFamily="34" charset="-120"/>
            </a:endParaRPr>
          </a:p>
          <a:p>
            <a:pPr>
              <a:lnSpc>
                <a:spcPct val="80000"/>
              </a:lnSpc>
              <a:spcBef>
                <a:spcPts val="375"/>
              </a:spcBef>
            </a:pPr>
            <a:r>
              <a:rPr lang="en-US" sz="1300" dirty="0">
                <a:solidFill>
                  <a:srgbClr val="6DDE77"/>
                </a:solidFill>
                <a:cs typeface="Arial" pitchFamily="34" charset="-120"/>
              </a:rPr>
              <a:t>Metadata = 32x32 pixel format with 3 colors.</a:t>
            </a:r>
          </a:p>
          <a:p>
            <a:pPr>
              <a:lnSpc>
                <a:spcPct val="80000"/>
              </a:lnSpc>
              <a:spcBef>
                <a:spcPts val="375"/>
              </a:spcBef>
            </a:pPr>
            <a:r>
              <a:rPr lang="en-US" sz="1300" dirty="0">
                <a:solidFill>
                  <a:srgbClr val="6DDE77"/>
                </a:solidFill>
                <a:cs typeface="Arial" pitchFamily="34" charset="-120"/>
              </a:rPr>
              <a:t>Class distribution = good balance (4000 images per class).</a:t>
            </a:r>
          </a:p>
          <a:p>
            <a:pPr>
              <a:lnSpc>
                <a:spcPct val="80000"/>
              </a:lnSpc>
              <a:spcBef>
                <a:spcPts val="375"/>
              </a:spcBef>
            </a:pPr>
            <a:endParaRPr lang="en-US" sz="1200" dirty="0">
              <a:solidFill>
                <a:srgbClr val="6DDE77"/>
              </a:solidFill>
              <a:latin typeface="Arial" pitchFamily="34" charset="0"/>
              <a:cs typeface="Arial" pitchFamily="34" charset="-120"/>
            </a:endParaRPr>
          </a:p>
          <a:p>
            <a:pPr>
              <a:lnSpc>
                <a:spcPct val="80000"/>
              </a:lnSpc>
              <a:spcBef>
                <a:spcPts val="375"/>
              </a:spcBef>
            </a:pPr>
            <a:endParaRPr lang="en-US" sz="1400" dirty="0">
              <a:solidFill>
                <a:srgbClr val="6DDE77"/>
              </a:solidFill>
              <a:latin typeface="Arial" pitchFamily="34" charset="0"/>
              <a:cs typeface="Arial" pitchFamily="34" charset="-120"/>
            </a:endParaRPr>
          </a:p>
          <a:p>
            <a:pPr>
              <a:lnSpc>
                <a:spcPct val="80000"/>
              </a:lnSpc>
              <a:spcBef>
                <a:spcPts val="375"/>
              </a:spcBef>
            </a:pPr>
            <a:br>
              <a:rPr lang="en-US" sz="1400" dirty="0">
                <a:solidFill>
                  <a:srgbClr val="6DDE77"/>
                </a:solidFill>
                <a:latin typeface="Arial" pitchFamily="34" charset="0"/>
                <a:cs typeface="Arial" pitchFamily="34" charset="-120"/>
              </a:rPr>
            </a:br>
            <a:endParaRPr lang="en-US" sz="1400" dirty="0"/>
          </a:p>
        </p:txBody>
      </p:sp>
    </p:spTree>
    <p:extLst>
      <p:ext uri="{BB962C8B-B14F-4D97-AF65-F5344CB8AC3E}">
        <p14:creationId xmlns:p14="http://schemas.microsoft.com/office/powerpoint/2010/main" val="309113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6D15D202-3D95-3EAA-7B70-48319C3842B8}"/>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7D6AADA9-17D5-FDFE-80DD-49F336C9504F}"/>
              </a:ext>
            </a:extLst>
          </p:cNvPr>
          <p:cNvSpPr/>
          <p:nvPr/>
        </p:nvSpPr>
        <p:spPr>
          <a:xfrm>
            <a:off x="101173" y="56878"/>
            <a:ext cx="8833529"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endParaRPr lang="en-SG" dirty="0"/>
          </a:p>
        </p:txBody>
      </p:sp>
      <p:sp>
        <p:nvSpPr>
          <p:cNvPr id="4" name="Text 1">
            <a:extLst>
              <a:ext uri="{FF2B5EF4-FFF2-40B4-BE49-F238E27FC236}">
                <a16:creationId xmlns:a16="http://schemas.microsoft.com/office/drawing/2014/main" id="{C17FD402-58F7-4118-6A7B-A4476FB7EB4F}"/>
              </a:ext>
            </a:extLst>
          </p:cNvPr>
          <p:cNvSpPr/>
          <p:nvPr/>
        </p:nvSpPr>
        <p:spPr>
          <a:xfrm>
            <a:off x="448913" y="256694"/>
            <a:ext cx="4966719" cy="492827"/>
          </a:xfrm>
          <a:prstGeom prst="rect">
            <a:avLst/>
          </a:prstGeom>
          <a:noFill/>
          <a:ln/>
        </p:spPr>
        <p:txBody>
          <a:bodyPr wrap="square" lIns="95250" tIns="95250" rIns="95250" bIns="95250" rtlCol="0" anchor="t">
            <a:spAutoFit/>
          </a:bodyPr>
          <a:lstStyle/>
          <a:p>
            <a:pPr>
              <a:lnSpc>
                <a:spcPct val="80000"/>
              </a:lnSpc>
              <a:spcBef>
                <a:spcPts val="375"/>
              </a:spcBef>
            </a:pPr>
            <a:r>
              <a:rPr lang="en-US" sz="2400" b="1" dirty="0">
                <a:solidFill>
                  <a:srgbClr val="6DDE77"/>
                </a:solidFill>
                <a:latin typeface="+mj-lt"/>
                <a:ea typeface="Arial" pitchFamily="34" charset="-122"/>
                <a:cs typeface="Arial" pitchFamily="34" charset="-120"/>
              </a:rPr>
              <a:t>Validation Strategy </a:t>
            </a:r>
            <a:endParaRPr lang="en-US" sz="1500" dirty="0">
              <a:latin typeface="+mj-lt"/>
            </a:endParaRPr>
          </a:p>
        </p:txBody>
      </p:sp>
      <p:pic>
        <p:nvPicPr>
          <p:cNvPr id="1028" name="Picture 4">
            <a:extLst>
              <a:ext uri="{FF2B5EF4-FFF2-40B4-BE49-F238E27FC236}">
                <a16:creationId xmlns:a16="http://schemas.microsoft.com/office/drawing/2014/main" id="{F4BF4F57-801A-344A-5257-672CA6F34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13" y="749521"/>
            <a:ext cx="4612185" cy="40757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04CFA62-76D3-1B32-1250-462701F42953}"/>
              </a:ext>
            </a:extLst>
          </p:cNvPr>
          <p:cNvSpPr txBox="1"/>
          <p:nvPr/>
        </p:nvSpPr>
        <p:spPr>
          <a:xfrm>
            <a:off x="5170513" y="749521"/>
            <a:ext cx="3764189" cy="1920719"/>
          </a:xfrm>
          <a:prstGeom prst="rect">
            <a:avLst/>
          </a:prstGeom>
          <a:noFill/>
        </p:spPr>
        <p:txBody>
          <a:bodyPr wrap="square" rtlCol="0">
            <a:spAutoFit/>
          </a:bodyPr>
          <a:lstStyle/>
          <a:p>
            <a:pPr>
              <a:lnSpc>
                <a:spcPct val="80000"/>
              </a:lnSpc>
              <a:spcBef>
                <a:spcPts val="375"/>
              </a:spcBef>
            </a:pPr>
            <a:r>
              <a:rPr lang="en-US" sz="1300" dirty="0">
                <a:solidFill>
                  <a:srgbClr val="6DDE77"/>
                </a:solidFill>
                <a:latin typeface="Calibri  "/>
                <a:cs typeface="Arial" pitchFamily="34" charset="-120"/>
              </a:rPr>
              <a:t>Validation:</a:t>
            </a:r>
          </a:p>
          <a:p>
            <a:pPr>
              <a:lnSpc>
                <a:spcPct val="80000"/>
              </a:lnSpc>
              <a:spcBef>
                <a:spcPts val="375"/>
              </a:spcBef>
            </a:pPr>
            <a:endParaRPr lang="en-US" sz="1300" dirty="0">
              <a:solidFill>
                <a:srgbClr val="6DDE77"/>
              </a:solidFill>
              <a:latin typeface="Calibri  "/>
              <a:cs typeface="Arial" pitchFamily="34" charset="-120"/>
            </a:endParaRPr>
          </a:p>
          <a:p>
            <a:pPr marL="171450" indent="-171450">
              <a:lnSpc>
                <a:spcPct val="80000"/>
              </a:lnSpc>
              <a:spcBef>
                <a:spcPts val="375"/>
              </a:spcBef>
              <a:buFontTx/>
              <a:buChar char="-"/>
            </a:pPr>
            <a:r>
              <a:rPr lang="en-US" sz="1300" dirty="0">
                <a:solidFill>
                  <a:srgbClr val="6DDE77"/>
                </a:solidFill>
                <a:latin typeface="Calibri  "/>
                <a:cs typeface="Arial" pitchFamily="34" charset="-120"/>
              </a:rPr>
              <a:t>Paramount for unbiased model evaluation.</a:t>
            </a:r>
          </a:p>
          <a:p>
            <a:pPr marL="171450" indent="-171450">
              <a:lnSpc>
                <a:spcPct val="80000"/>
              </a:lnSpc>
              <a:spcBef>
                <a:spcPts val="375"/>
              </a:spcBef>
              <a:buFontTx/>
              <a:buChar char="-"/>
            </a:pPr>
            <a:r>
              <a:rPr lang="en-US" sz="1300" dirty="0">
                <a:solidFill>
                  <a:srgbClr val="6DDE77"/>
                </a:solidFill>
                <a:latin typeface="Calibri  "/>
                <a:cs typeface="Arial" pitchFamily="34" charset="-120"/>
              </a:rPr>
              <a:t>Prevents under and overfitting.</a:t>
            </a:r>
          </a:p>
          <a:p>
            <a:pPr marL="171450" indent="-171450">
              <a:lnSpc>
                <a:spcPct val="80000"/>
              </a:lnSpc>
              <a:spcBef>
                <a:spcPts val="375"/>
              </a:spcBef>
              <a:buFontTx/>
              <a:buChar char="-"/>
            </a:pPr>
            <a:r>
              <a:rPr lang="en-US" sz="1300" dirty="0">
                <a:solidFill>
                  <a:srgbClr val="6DDE77"/>
                </a:solidFill>
                <a:latin typeface="Calibri  "/>
                <a:cs typeface="Arial" pitchFamily="34" charset="-120"/>
              </a:rPr>
              <a:t>Very important for hyperparameter tuning. </a:t>
            </a:r>
          </a:p>
          <a:p>
            <a:pPr>
              <a:lnSpc>
                <a:spcPct val="80000"/>
              </a:lnSpc>
              <a:spcBef>
                <a:spcPts val="375"/>
              </a:spcBef>
            </a:pPr>
            <a:endParaRPr lang="en-US" sz="1200" dirty="0">
              <a:solidFill>
                <a:srgbClr val="6DDE77"/>
              </a:solidFill>
              <a:latin typeface="Arial" pitchFamily="34" charset="0"/>
              <a:cs typeface="Arial" pitchFamily="34" charset="-120"/>
            </a:endParaRPr>
          </a:p>
          <a:p>
            <a:pPr>
              <a:lnSpc>
                <a:spcPct val="80000"/>
              </a:lnSpc>
              <a:spcBef>
                <a:spcPts val="375"/>
              </a:spcBef>
            </a:pPr>
            <a:endParaRPr lang="en-US" sz="1400" dirty="0">
              <a:solidFill>
                <a:srgbClr val="6DDE77"/>
              </a:solidFill>
              <a:latin typeface="Arial" pitchFamily="34" charset="0"/>
              <a:cs typeface="Arial" pitchFamily="34" charset="-120"/>
            </a:endParaRPr>
          </a:p>
          <a:p>
            <a:pPr>
              <a:lnSpc>
                <a:spcPct val="80000"/>
              </a:lnSpc>
              <a:spcBef>
                <a:spcPts val="375"/>
              </a:spcBef>
            </a:pPr>
            <a:br>
              <a:rPr lang="en-US" sz="1400" dirty="0">
                <a:solidFill>
                  <a:srgbClr val="6DDE77"/>
                </a:solidFill>
                <a:latin typeface="Arial" pitchFamily="34" charset="0"/>
                <a:cs typeface="Arial" pitchFamily="34" charset="-120"/>
              </a:rPr>
            </a:br>
            <a:endParaRPr lang="en-US" sz="1400" dirty="0"/>
          </a:p>
        </p:txBody>
      </p:sp>
      <p:sp>
        <p:nvSpPr>
          <p:cNvPr id="6" name="AutoShape 2" descr="figure 1">
            <a:extLst>
              <a:ext uri="{FF2B5EF4-FFF2-40B4-BE49-F238E27FC236}">
                <a16:creationId xmlns:a16="http://schemas.microsoft.com/office/drawing/2014/main" id="{AC4FC473-FF9B-2554-348F-686EFECB8347}"/>
              </a:ext>
            </a:extLst>
          </p:cNvPr>
          <p:cNvSpPr>
            <a:spLocks noChangeAspect="1" noChangeArrowheads="1"/>
          </p:cNvSpPr>
          <p:nvPr/>
        </p:nvSpPr>
        <p:spPr bwMode="auto">
          <a:xfrm>
            <a:off x="5535828" y="232809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4" descr="figure 1">
            <a:extLst>
              <a:ext uri="{FF2B5EF4-FFF2-40B4-BE49-F238E27FC236}">
                <a16:creationId xmlns:a16="http://schemas.microsoft.com/office/drawing/2014/main" id="{48CFC3E3-00BF-9829-354D-B0D626278BB7}"/>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pic>
        <p:nvPicPr>
          <p:cNvPr id="9" name="Picture 8">
            <a:extLst>
              <a:ext uri="{FF2B5EF4-FFF2-40B4-BE49-F238E27FC236}">
                <a16:creationId xmlns:a16="http://schemas.microsoft.com/office/drawing/2014/main" id="{FD764906-7D92-D476-CC16-4D7F309A9CA7}"/>
              </a:ext>
            </a:extLst>
          </p:cNvPr>
          <p:cNvPicPr>
            <a:picLocks noChangeAspect="1"/>
          </p:cNvPicPr>
          <p:nvPr/>
        </p:nvPicPr>
        <p:blipFill>
          <a:blip r:embed="rId4"/>
          <a:stretch>
            <a:fillRect/>
          </a:stretch>
        </p:blipFill>
        <p:spPr>
          <a:xfrm>
            <a:off x="5231795" y="2419350"/>
            <a:ext cx="3532209" cy="381581"/>
          </a:xfrm>
          <a:prstGeom prst="rect">
            <a:avLst/>
          </a:prstGeom>
        </p:spPr>
      </p:pic>
      <p:sp>
        <p:nvSpPr>
          <p:cNvPr id="10" name="TextBox 9">
            <a:extLst>
              <a:ext uri="{FF2B5EF4-FFF2-40B4-BE49-F238E27FC236}">
                <a16:creationId xmlns:a16="http://schemas.microsoft.com/office/drawing/2014/main" id="{207B160E-119B-433F-F46D-55946A33AF4F}"/>
              </a:ext>
            </a:extLst>
          </p:cNvPr>
          <p:cNvSpPr txBox="1"/>
          <p:nvPr/>
        </p:nvSpPr>
        <p:spPr>
          <a:xfrm>
            <a:off x="5170512" y="3044035"/>
            <a:ext cx="3764189" cy="2080762"/>
          </a:xfrm>
          <a:prstGeom prst="rect">
            <a:avLst/>
          </a:prstGeom>
          <a:noFill/>
        </p:spPr>
        <p:txBody>
          <a:bodyPr wrap="square" rtlCol="0">
            <a:spAutoFit/>
          </a:bodyPr>
          <a:lstStyle/>
          <a:p>
            <a:pPr>
              <a:lnSpc>
                <a:spcPct val="80000"/>
              </a:lnSpc>
              <a:spcBef>
                <a:spcPts val="375"/>
              </a:spcBef>
            </a:pPr>
            <a:r>
              <a:rPr lang="en-US" sz="1300" dirty="0">
                <a:solidFill>
                  <a:srgbClr val="6DDE77"/>
                </a:solidFill>
                <a:cs typeface="Arial" pitchFamily="34" charset="-120"/>
              </a:rPr>
              <a:t>The dataset is split into three different parts:</a:t>
            </a:r>
          </a:p>
          <a:p>
            <a:pPr>
              <a:lnSpc>
                <a:spcPct val="80000"/>
              </a:lnSpc>
              <a:spcBef>
                <a:spcPts val="375"/>
              </a:spcBef>
            </a:pPr>
            <a:r>
              <a:rPr lang="en-US" sz="1300" dirty="0">
                <a:solidFill>
                  <a:srgbClr val="6DDE77"/>
                </a:solidFill>
                <a:cs typeface="Arial" pitchFamily="34" charset="-120"/>
              </a:rPr>
              <a:t>-   Training set =&gt; fit the models.</a:t>
            </a:r>
          </a:p>
          <a:p>
            <a:pPr marL="171450" indent="-171450">
              <a:lnSpc>
                <a:spcPct val="80000"/>
              </a:lnSpc>
              <a:spcBef>
                <a:spcPts val="375"/>
              </a:spcBef>
              <a:buFontTx/>
              <a:buChar char="-"/>
            </a:pPr>
            <a:r>
              <a:rPr lang="en-US" sz="1300" dirty="0">
                <a:solidFill>
                  <a:srgbClr val="6DDE77"/>
                </a:solidFill>
                <a:cs typeface="Arial" pitchFamily="34" charset="-120"/>
              </a:rPr>
              <a:t>Validation set =&gt; estimate errors for model selection.</a:t>
            </a:r>
          </a:p>
          <a:p>
            <a:pPr marL="171450" indent="-171450">
              <a:lnSpc>
                <a:spcPct val="80000"/>
              </a:lnSpc>
              <a:spcBef>
                <a:spcPts val="375"/>
              </a:spcBef>
              <a:buFontTx/>
              <a:buChar char="-"/>
            </a:pPr>
            <a:r>
              <a:rPr lang="en-US" sz="1300" dirty="0">
                <a:solidFill>
                  <a:srgbClr val="6DDE77"/>
                </a:solidFill>
                <a:cs typeface="Arial" pitchFamily="34" charset="-120"/>
              </a:rPr>
              <a:t>Test set =&gt; assessment of generalization error.</a:t>
            </a:r>
          </a:p>
          <a:p>
            <a:pPr>
              <a:lnSpc>
                <a:spcPct val="80000"/>
              </a:lnSpc>
              <a:spcBef>
                <a:spcPts val="375"/>
              </a:spcBef>
            </a:pPr>
            <a:r>
              <a:rPr lang="en-US" sz="1300" dirty="0">
                <a:solidFill>
                  <a:srgbClr val="6DDE77"/>
                </a:solidFill>
                <a:cs typeface="Arial" pitchFamily="34" charset="-120"/>
              </a:rPr>
              <a:t>(Bartz et al., 2023).</a:t>
            </a:r>
          </a:p>
          <a:p>
            <a:pPr>
              <a:lnSpc>
                <a:spcPct val="80000"/>
              </a:lnSpc>
              <a:spcBef>
                <a:spcPts val="375"/>
              </a:spcBef>
            </a:pPr>
            <a:endParaRPr lang="en-US" sz="1200" dirty="0">
              <a:solidFill>
                <a:srgbClr val="6DDE77"/>
              </a:solidFill>
              <a:latin typeface="Arial" pitchFamily="34" charset="0"/>
              <a:cs typeface="Arial" pitchFamily="34" charset="-120"/>
            </a:endParaRPr>
          </a:p>
          <a:p>
            <a:pPr>
              <a:lnSpc>
                <a:spcPct val="80000"/>
              </a:lnSpc>
              <a:spcBef>
                <a:spcPts val="375"/>
              </a:spcBef>
            </a:pPr>
            <a:endParaRPr lang="en-US" sz="1400" dirty="0">
              <a:solidFill>
                <a:srgbClr val="6DDE77"/>
              </a:solidFill>
              <a:latin typeface="Arial" pitchFamily="34" charset="0"/>
              <a:cs typeface="Arial" pitchFamily="34" charset="-120"/>
            </a:endParaRPr>
          </a:p>
          <a:p>
            <a:pPr>
              <a:lnSpc>
                <a:spcPct val="80000"/>
              </a:lnSpc>
              <a:spcBef>
                <a:spcPts val="375"/>
              </a:spcBef>
            </a:pPr>
            <a:br>
              <a:rPr lang="en-US" sz="1400" dirty="0">
                <a:solidFill>
                  <a:srgbClr val="6DDE77"/>
                </a:solidFill>
                <a:latin typeface="Arial" pitchFamily="34" charset="0"/>
                <a:cs typeface="Arial" pitchFamily="34" charset="-120"/>
              </a:rPr>
            </a:br>
            <a:endParaRPr lang="en-US" sz="1400" dirty="0"/>
          </a:p>
        </p:txBody>
      </p:sp>
    </p:spTree>
    <p:extLst>
      <p:ext uri="{BB962C8B-B14F-4D97-AF65-F5344CB8AC3E}">
        <p14:creationId xmlns:p14="http://schemas.microsoft.com/office/powerpoint/2010/main" val="184563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721A972F-FA10-A22F-D477-200CD68978F4}"/>
            </a:ext>
          </a:extLst>
        </p:cNvPr>
        <p:cNvGrpSpPr/>
        <p:nvPr/>
      </p:nvGrpSpPr>
      <p:grpSpPr>
        <a:xfrm>
          <a:off x="0" y="0"/>
          <a:ext cx="0" cy="0"/>
          <a:chOff x="0" y="0"/>
          <a:chExt cx="0" cy="0"/>
        </a:xfrm>
      </p:grpSpPr>
      <p:sp>
        <p:nvSpPr>
          <p:cNvPr id="3" name="Shape 0">
            <a:extLst>
              <a:ext uri="{FF2B5EF4-FFF2-40B4-BE49-F238E27FC236}">
                <a16:creationId xmlns:a16="http://schemas.microsoft.com/office/drawing/2014/main" id="{7CAF190B-4BD9-3512-D034-79965BD85A85}"/>
              </a:ext>
            </a:extLst>
          </p:cNvPr>
          <p:cNvSpPr/>
          <p:nvPr/>
        </p:nvSpPr>
        <p:spPr>
          <a:xfrm>
            <a:off x="101173" y="56878"/>
            <a:ext cx="8833529"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endParaRPr lang="en-SG" dirty="0"/>
          </a:p>
        </p:txBody>
      </p:sp>
      <p:sp>
        <p:nvSpPr>
          <p:cNvPr id="4" name="Text 1">
            <a:extLst>
              <a:ext uri="{FF2B5EF4-FFF2-40B4-BE49-F238E27FC236}">
                <a16:creationId xmlns:a16="http://schemas.microsoft.com/office/drawing/2014/main" id="{B3277B26-10EE-7FF7-64D0-42B0F1381E3F}"/>
              </a:ext>
            </a:extLst>
          </p:cNvPr>
          <p:cNvSpPr/>
          <p:nvPr/>
        </p:nvSpPr>
        <p:spPr>
          <a:xfrm>
            <a:off x="448913" y="256694"/>
            <a:ext cx="4966719" cy="492827"/>
          </a:xfrm>
          <a:prstGeom prst="rect">
            <a:avLst/>
          </a:prstGeom>
          <a:noFill/>
          <a:ln/>
        </p:spPr>
        <p:txBody>
          <a:bodyPr wrap="square" lIns="95250" tIns="95250" rIns="95250" bIns="95250" rtlCol="0" anchor="t">
            <a:spAutoFit/>
          </a:bodyPr>
          <a:lstStyle/>
          <a:p>
            <a:pPr>
              <a:lnSpc>
                <a:spcPct val="80000"/>
              </a:lnSpc>
              <a:spcBef>
                <a:spcPts val="375"/>
              </a:spcBef>
            </a:pPr>
            <a:r>
              <a:rPr lang="en-US" sz="2400" b="1" dirty="0">
                <a:solidFill>
                  <a:srgbClr val="6DDE77"/>
                </a:solidFill>
                <a:latin typeface="+mj-lt"/>
                <a:ea typeface="Arial" pitchFamily="34" charset="-122"/>
                <a:cs typeface="Arial" pitchFamily="34" charset="-120"/>
              </a:rPr>
              <a:t>Model Selection Justification </a:t>
            </a:r>
            <a:endParaRPr lang="en-US" sz="1500" dirty="0">
              <a:latin typeface="+mj-lt"/>
            </a:endParaRPr>
          </a:p>
        </p:txBody>
      </p:sp>
      <p:sp>
        <p:nvSpPr>
          <p:cNvPr id="6" name="AutoShape 2" descr="figure 1">
            <a:extLst>
              <a:ext uri="{FF2B5EF4-FFF2-40B4-BE49-F238E27FC236}">
                <a16:creationId xmlns:a16="http://schemas.microsoft.com/office/drawing/2014/main" id="{50E0E727-1534-4DDE-63DA-6346C18BC4B9}"/>
              </a:ext>
            </a:extLst>
          </p:cNvPr>
          <p:cNvSpPr>
            <a:spLocks noChangeAspect="1" noChangeArrowheads="1"/>
          </p:cNvSpPr>
          <p:nvPr/>
        </p:nvSpPr>
        <p:spPr bwMode="auto">
          <a:xfrm>
            <a:off x="5535828" y="232809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sp>
        <p:nvSpPr>
          <p:cNvPr id="7" name="AutoShape 4" descr="figure 1">
            <a:extLst>
              <a:ext uri="{FF2B5EF4-FFF2-40B4-BE49-F238E27FC236}">
                <a16:creationId xmlns:a16="http://schemas.microsoft.com/office/drawing/2014/main" id="{B88A7100-7A93-9C9A-A85C-BEBA2E5229D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p>
        </p:txBody>
      </p:sp>
      <p:graphicFrame>
        <p:nvGraphicFramePr>
          <p:cNvPr id="12" name="Table 11">
            <a:extLst>
              <a:ext uri="{FF2B5EF4-FFF2-40B4-BE49-F238E27FC236}">
                <a16:creationId xmlns:a16="http://schemas.microsoft.com/office/drawing/2014/main" id="{88BA0565-1396-A615-39A4-DBEA83C9A932}"/>
              </a:ext>
            </a:extLst>
          </p:cNvPr>
          <p:cNvGraphicFramePr>
            <a:graphicFrameLocks noGrp="1"/>
          </p:cNvGraphicFramePr>
          <p:nvPr>
            <p:extLst>
              <p:ext uri="{D42A27DB-BD31-4B8C-83A1-F6EECF244321}">
                <p14:modId xmlns:p14="http://schemas.microsoft.com/office/powerpoint/2010/main" val="2368734882"/>
              </p:ext>
            </p:extLst>
          </p:nvPr>
        </p:nvGraphicFramePr>
        <p:xfrm>
          <a:off x="1086866" y="1190282"/>
          <a:ext cx="5824919" cy="1754076"/>
        </p:xfrm>
        <a:graphic>
          <a:graphicData uri="http://schemas.openxmlformats.org/drawingml/2006/table">
            <a:tbl>
              <a:tblPr firstRow="1" bandRow="1">
                <a:tableStyleId>{5C22544A-7EE6-4342-B048-85BDC9FD1C3A}</a:tableStyleId>
              </a:tblPr>
              <a:tblGrid>
                <a:gridCol w="1062101">
                  <a:extLst>
                    <a:ext uri="{9D8B030D-6E8A-4147-A177-3AD203B41FA5}">
                      <a16:colId xmlns:a16="http://schemas.microsoft.com/office/drawing/2014/main" val="347187712"/>
                    </a:ext>
                  </a:extLst>
                </a:gridCol>
                <a:gridCol w="2730818">
                  <a:extLst>
                    <a:ext uri="{9D8B030D-6E8A-4147-A177-3AD203B41FA5}">
                      <a16:colId xmlns:a16="http://schemas.microsoft.com/office/drawing/2014/main" val="3319778314"/>
                    </a:ext>
                  </a:extLst>
                </a:gridCol>
                <a:gridCol w="2032000">
                  <a:extLst>
                    <a:ext uri="{9D8B030D-6E8A-4147-A177-3AD203B41FA5}">
                      <a16:colId xmlns:a16="http://schemas.microsoft.com/office/drawing/2014/main" val="803677764"/>
                    </a:ext>
                  </a:extLst>
                </a:gridCol>
              </a:tblGrid>
              <a:tr h="283742">
                <a:tc>
                  <a:txBody>
                    <a:bodyPr/>
                    <a:lstStyle/>
                    <a:p>
                      <a:pPr algn="l"/>
                      <a:r>
                        <a:rPr lang="en-SG" sz="1300" b="1" dirty="0">
                          <a:solidFill>
                            <a:srgbClr val="66FF66"/>
                          </a:solidFill>
                        </a:rPr>
                        <a:t>Aspect</a:t>
                      </a:r>
                    </a:p>
                  </a:txBody>
                  <a:tcPr>
                    <a:noFill/>
                  </a:tcPr>
                </a:tc>
                <a:tc>
                  <a:txBody>
                    <a:bodyPr/>
                    <a:lstStyle/>
                    <a:p>
                      <a:pPr algn="l"/>
                      <a:r>
                        <a:rPr lang="en-SG" sz="1300" b="1" dirty="0">
                          <a:solidFill>
                            <a:srgbClr val="66FF66"/>
                          </a:solidFill>
                        </a:rPr>
                        <a:t>SVM</a:t>
                      </a:r>
                    </a:p>
                  </a:txBody>
                  <a:tcPr>
                    <a:noFill/>
                  </a:tcPr>
                </a:tc>
                <a:tc>
                  <a:txBody>
                    <a:bodyPr/>
                    <a:lstStyle/>
                    <a:p>
                      <a:pPr algn="l"/>
                      <a:r>
                        <a:rPr lang="en-SG" sz="1300" b="1" dirty="0">
                          <a:solidFill>
                            <a:srgbClr val="66FF66"/>
                          </a:solidFill>
                        </a:rPr>
                        <a:t>KNN</a:t>
                      </a:r>
                    </a:p>
                  </a:txBody>
                  <a:tcPr>
                    <a:noFill/>
                  </a:tcPr>
                </a:tc>
                <a:extLst>
                  <a:ext uri="{0D108BD9-81ED-4DB2-BD59-A6C34878D82A}">
                    <a16:rowId xmlns:a16="http://schemas.microsoft.com/office/drawing/2014/main" val="3859263373"/>
                  </a:ext>
                </a:extLst>
              </a:tr>
              <a:tr h="297918">
                <a:tc>
                  <a:txBody>
                    <a:bodyPr/>
                    <a:lstStyle/>
                    <a:p>
                      <a:pPr algn="l"/>
                      <a:r>
                        <a:rPr lang="en-SG" sz="1300" b="1" dirty="0">
                          <a:solidFill>
                            <a:srgbClr val="66FF66"/>
                          </a:solidFill>
                        </a:rPr>
                        <a:t>Approach</a:t>
                      </a:r>
                    </a:p>
                  </a:txBody>
                  <a:tcPr>
                    <a:noFill/>
                  </a:tcPr>
                </a:tc>
                <a:tc>
                  <a:txBody>
                    <a:bodyPr/>
                    <a:lstStyle/>
                    <a:p>
                      <a:pPr algn="l"/>
                      <a:r>
                        <a:rPr lang="en-SG" sz="1300" dirty="0">
                          <a:solidFill>
                            <a:srgbClr val="66FF66"/>
                          </a:solidFill>
                        </a:rPr>
                        <a:t>Margin Maximization</a:t>
                      </a:r>
                    </a:p>
                  </a:txBody>
                  <a:tcPr>
                    <a:noFill/>
                  </a:tcPr>
                </a:tc>
                <a:tc>
                  <a:txBody>
                    <a:bodyPr/>
                    <a:lstStyle/>
                    <a:p>
                      <a:pPr algn="l"/>
                      <a:r>
                        <a:rPr lang="en-SG" sz="1300" dirty="0">
                          <a:solidFill>
                            <a:srgbClr val="66FF66"/>
                          </a:solidFill>
                        </a:rPr>
                        <a:t>Distance-based similarity</a:t>
                      </a:r>
                    </a:p>
                  </a:txBody>
                  <a:tcPr>
                    <a:noFill/>
                  </a:tcPr>
                </a:tc>
                <a:extLst>
                  <a:ext uri="{0D108BD9-81ED-4DB2-BD59-A6C34878D82A}">
                    <a16:rowId xmlns:a16="http://schemas.microsoft.com/office/drawing/2014/main" val="145929690"/>
                  </a:ext>
                </a:extLst>
              </a:tr>
              <a:tr h="297918">
                <a:tc>
                  <a:txBody>
                    <a:bodyPr/>
                    <a:lstStyle/>
                    <a:p>
                      <a:pPr algn="l"/>
                      <a:r>
                        <a:rPr lang="en-SG" sz="1300" b="1" dirty="0">
                          <a:solidFill>
                            <a:srgbClr val="66FF66"/>
                          </a:solidFill>
                        </a:rPr>
                        <a:t>Complexity</a:t>
                      </a:r>
                    </a:p>
                  </a:txBody>
                  <a:tcPr>
                    <a:noFill/>
                  </a:tcPr>
                </a:tc>
                <a:tc>
                  <a:txBody>
                    <a:bodyPr/>
                    <a:lstStyle/>
                    <a:p>
                      <a:pPr algn="l"/>
                      <a:r>
                        <a:rPr lang="en-SG" sz="1300" dirty="0">
                          <a:solidFill>
                            <a:srgbClr val="66FF66"/>
                          </a:solidFill>
                        </a:rPr>
                        <a:t>Medium</a:t>
                      </a:r>
                    </a:p>
                  </a:txBody>
                  <a:tcPr>
                    <a:noFill/>
                  </a:tcPr>
                </a:tc>
                <a:tc>
                  <a:txBody>
                    <a:bodyPr/>
                    <a:lstStyle/>
                    <a:p>
                      <a:pPr algn="l"/>
                      <a:r>
                        <a:rPr lang="en-SG" sz="1300" dirty="0">
                          <a:solidFill>
                            <a:srgbClr val="66FF66"/>
                          </a:solidFill>
                        </a:rPr>
                        <a:t>Simple</a:t>
                      </a:r>
                    </a:p>
                  </a:txBody>
                  <a:tcPr>
                    <a:noFill/>
                  </a:tcPr>
                </a:tc>
                <a:extLst>
                  <a:ext uri="{0D108BD9-81ED-4DB2-BD59-A6C34878D82A}">
                    <a16:rowId xmlns:a16="http://schemas.microsoft.com/office/drawing/2014/main" val="957391035"/>
                  </a:ext>
                </a:extLst>
              </a:tr>
              <a:tr h="255388">
                <a:tc>
                  <a:txBody>
                    <a:bodyPr/>
                    <a:lstStyle/>
                    <a:p>
                      <a:pPr algn="l"/>
                      <a:r>
                        <a:rPr lang="en-SG" sz="1300" b="1" dirty="0">
                          <a:solidFill>
                            <a:srgbClr val="66FF66"/>
                          </a:solidFill>
                        </a:rPr>
                        <a:t>Parameters</a:t>
                      </a:r>
                    </a:p>
                  </a:txBody>
                  <a:tcPr>
                    <a:noFill/>
                  </a:tcPr>
                </a:tc>
                <a:tc>
                  <a:txBody>
                    <a:bodyPr/>
                    <a:lstStyle/>
                    <a:p>
                      <a:pPr algn="l"/>
                      <a:r>
                        <a:rPr lang="en-SG" sz="1300" dirty="0">
                          <a:solidFill>
                            <a:srgbClr val="66FF66"/>
                          </a:solidFill>
                        </a:rPr>
                        <a:t>C, Kernel, Gamma</a:t>
                      </a:r>
                    </a:p>
                  </a:txBody>
                  <a:tcPr>
                    <a:noFill/>
                  </a:tcPr>
                </a:tc>
                <a:tc>
                  <a:txBody>
                    <a:bodyPr/>
                    <a:lstStyle/>
                    <a:p>
                      <a:pPr algn="l"/>
                      <a:r>
                        <a:rPr lang="en-SG" sz="1300" dirty="0">
                          <a:solidFill>
                            <a:srgbClr val="66FF66"/>
                          </a:solidFill>
                        </a:rPr>
                        <a:t>K, wights, distance metric</a:t>
                      </a:r>
                    </a:p>
                  </a:txBody>
                  <a:tcPr>
                    <a:noFill/>
                  </a:tcPr>
                </a:tc>
                <a:extLst>
                  <a:ext uri="{0D108BD9-81ED-4DB2-BD59-A6C34878D82A}">
                    <a16:rowId xmlns:a16="http://schemas.microsoft.com/office/drawing/2014/main" val="2391199702"/>
                  </a:ext>
                </a:extLst>
              </a:tr>
              <a:tr h="283742">
                <a:tc>
                  <a:txBody>
                    <a:bodyPr/>
                    <a:lstStyle/>
                    <a:p>
                      <a:pPr algn="l"/>
                      <a:r>
                        <a:rPr lang="en-SG" sz="1300" b="1" dirty="0">
                          <a:solidFill>
                            <a:srgbClr val="66FF66"/>
                          </a:solidFill>
                        </a:rPr>
                        <a:t>Strengths</a:t>
                      </a:r>
                    </a:p>
                  </a:txBody>
                  <a:tcPr>
                    <a:noFill/>
                  </a:tcPr>
                </a:tc>
                <a:tc>
                  <a:txBody>
                    <a:bodyPr/>
                    <a:lstStyle/>
                    <a:p>
                      <a:pPr algn="l"/>
                      <a:r>
                        <a:rPr lang="en-SG" sz="1300" dirty="0">
                          <a:solidFill>
                            <a:srgbClr val="66FF66"/>
                          </a:solidFill>
                        </a:rPr>
                        <a:t>High dimensional data, kernel trick</a:t>
                      </a:r>
                    </a:p>
                  </a:txBody>
                  <a:tcPr>
                    <a:noFill/>
                  </a:tcPr>
                </a:tc>
                <a:tc>
                  <a:txBody>
                    <a:bodyPr/>
                    <a:lstStyle/>
                    <a:p>
                      <a:pPr algn="l"/>
                      <a:r>
                        <a:rPr lang="en-SG" sz="1300" dirty="0">
                          <a:solidFill>
                            <a:srgbClr val="66FF66"/>
                          </a:solidFill>
                        </a:rPr>
                        <a:t>Intuitive, non-parametric</a:t>
                      </a:r>
                    </a:p>
                  </a:txBody>
                  <a:tcPr>
                    <a:noFill/>
                  </a:tcPr>
                </a:tc>
                <a:extLst>
                  <a:ext uri="{0D108BD9-81ED-4DB2-BD59-A6C34878D82A}">
                    <a16:rowId xmlns:a16="http://schemas.microsoft.com/office/drawing/2014/main" val="3986761719"/>
                  </a:ext>
                </a:extLst>
              </a:tr>
              <a:tr h="246383">
                <a:tc>
                  <a:txBody>
                    <a:bodyPr/>
                    <a:lstStyle/>
                    <a:p>
                      <a:pPr algn="l"/>
                      <a:r>
                        <a:rPr lang="en-SG" sz="1300" b="1" dirty="0">
                          <a:solidFill>
                            <a:srgbClr val="66FF66"/>
                          </a:solidFill>
                        </a:rPr>
                        <a:t>Speed</a:t>
                      </a:r>
                    </a:p>
                  </a:txBody>
                  <a:tcPr>
                    <a:noFill/>
                  </a:tcPr>
                </a:tc>
                <a:tc>
                  <a:txBody>
                    <a:bodyPr/>
                    <a:lstStyle/>
                    <a:p>
                      <a:pPr algn="l"/>
                      <a:r>
                        <a:rPr lang="en-SG" sz="1300" dirty="0">
                          <a:solidFill>
                            <a:srgbClr val="66FF66"/>
                          </a:solidFill>
                        </a:rPr>
                        <a:t>Fast Prediction</a:t>
                      </a:r>
                    </a:p>
                  </a:txBody>
                  <a:tcPr>
                    <a:noFill/>
                  </a:tcPr>
                </a:tc>
                <a:tc>
                  <a:txBody>
                    <a:bodyPr/>
                    <a:lstStyle/>
                    <a:p>
                      <a:pPr algn="l"/>
                      <a:r>
                        <a:rPr lang="en-SG" sz="1300" dirty="0">
                          <a:solidFill>
                            <a:srgbClr val="66FF66"/>
                          </a:solidFill>
                        </a:rPr>
                        <a:t>Slower prediction</a:t>
                      </a:r>
                    </a:p>
                  </a:txBody>
                  <a:tcPr>
                    <a:noFill/>
                  </a:tcPr>
                </a:tc>
                <a:extLst>
                  <a:ext uri="{0D108BD9-81ED-4DB2-BD59-A6C34878D82A}">
                    <a16:rowId xmlns:a16="http://schemas.microsoft.com/office/drawing/2014/main" val="2154607068"/>
                  </a:ext>
                </a:extLst>
              </a:tr>
            </a:tbl>
          </a:graphicData>
        </a:graphic>
      </p:graphicFrame>
      <p:sp>
        <p:nvSpPr>
          <p:cNvPr id="13" name="TextBox 12">
            <a:extLst>
              <a:ext uri="{FF2B5EF4-FFF2-40B4-BE49-F238E27FC236}">
                <a16:creationId xmlns:a16="http://schemas.microsoft.com/office/drawing/2014/main" id="{5A26F6DB-BFFF-C770-B4ED-0ABE51BE30FD}"/>
              </a:ext>
            </a:extLst>
          </p:cNvPr>
          <p:cNvSpPr txBox="1"/>
          <p:nvPr/>
        </p:nvSpPr>
        <p:spPr>
          <a:xfrm>
            <a:off x="448912" y="741461"/>
            <a:ext cx="5958975" cy="292388"/>
          </a:xfrm>
          <a:prstGeom prst="rect">
            <a:avLst/>
          </a:prstGeom>
          <a:noFill/>
        </p:spPr>
        <p:txBody>
          <a:bodyPr wrap="square" rtlCol="0">
            <a:spAutoFit/>
          </a:bodyPr>
          <a:lstStyle/>
          <a:p>
            <a:r>
              <a:rPr lang="en-SG" sz="1300" dirty="0">
                <a:solidFill>
                  <a:srgbClr val="66FF66"/>
                </a:solidFill>
              </a:rPr>
              <a:t>Comparative Table SVM / KNN</a:t>
            </a:r>
          </a:p>
        </p:txBody>
      </p:sp>
      <p:sp>
        <p:nvSpPr>
          <p:cNvPr id="14" name="TextBox 13">
            <a:extLst>
              <a:ext uri="{FF2B5EF4-FFF2-40B4-BE49-F238E27FC236}">
                <a16:creationId xmlns:a16="http://schemas.microsoft.com/office/drawing/2014/main" id="{4535AC4E-5E5F-8361-E8B8-253E607235A9}"/>
              </a:ext>
            </a:extLst>
          </p:cNvPr>
          <p:cNvSpPr txBox="1"/>
          <p:nvPr/>
        </p:nvSpPr>
        <p:spPr>
          <a:xfrm>
            <a:off x="448913" y="3153110"/>
            <a:ext cx="5958975" cy="1292662"/>
          </a:xfrm>
          <a:prstGeom prst="rect">
            <a:avLst/>
          </a:prstGeom>
          <a:noFill/>
        </p:spPr>
        <p:txBody>
          <a:bodyPr wrap="square" rtlCol="0">
            <a:spAutoFit/>
          </a:bodyPr>
          <a:lstStyle/>
          <a:p>
            <a:r>
              <a:rPr lang="en-SG" sz="1300" dirty="0">
                <a:solidFill>
                  <a:srgbClr val="66FF66"/>
                </a:solidFill>
              </a:rPr>
              <a:t>SVM: </a:t>
            </a:r>
            <a:r>
              <a:rPr lang="en-US" sz="1300" dirty="0">
                <a:solidFill>
                  <a:srgbClr val="66FF66"/>
                </a:solidFill>
              </a:rPr>
              <a:t>kernel-based approach with a strong theoretical background, which has become a popular tool for machine learning tasks involving classification and regression (Oskoei et al., 2009).</a:t>
            </a:r>
          </a:p>
          <a:p>
            <a:endParaRPr lang="en-US" sz="1300" dirty="0">
              <a:solidFill>
                <a:srgbClr val="66FF66"/>
              </a:solidFill>
            </a:endParaRPr>
          </a:p>
          <a:p>
            <a:r>
              <a:rPr lang="en-US" sz="1300" dirty="0">
                <a:solidFill>
                  <a:srgbClr val="66FF66"/>
                </a:solidFill>
              </a:rPr>
              <a:t>KNN: does not train, from a technical point of view, a model to make prediction but classifies an observation based on the observations that surround it. (Albon, 2018).</a:t>
            </a:r>
            <a:endParaRPr lang="en-SG" sz="1300" dirty="0">
              <a:solidFill>
                <a:srgbClr val="66FF66"/>
              </a:solidFill>
            </a:endParaRPr>
          </a:p>
        </p:txBody>
      </p:sp>
    </p:spTree>
    <p:extLst>
      <p:ext uri="{BB962C8B-B14F-4D97-AF65-F5344CB8AC3E}">
        <p14:creationId xmlns:p14="http://schemas.microsoft.com/office/powerpoint/2010/main" val="404671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182880" y="149047"/>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endParaRPr lang="en-SG"/>
          </a:p>
        </p:txBody>
      </p:sp>
      <p:sp>
        <p:nvSpPr>
          <p:cNvPr id="3" name="Text 1"/>
          <p:cNvSpPr/>
          <p:nvPr/>
        </p:nvSpPr>
        <p:spPr>
          <a:xfrm>
            <a:off x="457200" y="365760"/>
            <a:ext cx="8229600" cy="455253"/>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Feature Engineering Deep Dive </a:t>
            </a:r>
            <a:endParaRPr lang="en-US" sz="1500" dirty="0">
              <a:latin typeface="+mj-lt"/>
            </a:endParaRPr>
          </a:p>
        </p:txBody>
      </p:sp>
      <p:pic>
        <p:nvPicPr>
          <p:cNvPr id="2050" name="Picture 2">
            <a:extLst>
              <a:ext uri="{FF2B5EF4-FFF2-40B4-BE49-F238E27FC236}">
                <a16:creationId xmlns:a16="http://schemas.microsoft.com/office/drawing/2014/main" id="{E6E54E14-6862-8475-A2EF-7098C66EFF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21013"/>
            <a:ext cx="4114800" cy="11315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2255983-B9C8-715F-6D84-9C9056C5B5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477" y="2074554"/>
            <a:ext cx="4076523" cy="111639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8C02624-70D0-4FB9-75AC-EF906696A7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6931" y="821012"/>
            <a:ext cx="4114800" cy="236993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3694F1B-5CAC-DBC8-7426-25F87215A501}"/>
              </a:ext>
            </a:extLst>
          </p:cNvPr>
          <p:cNvSpPr txBox="1"/>
          <p:nvPr/>
        </p:nvSpPr>
        <p:spPr>
          <a:xfrm>
            <a:off x="448913" y="3236232"/>
            <a:ext cx="8432818" cy="1908215"/>
          </a:xfrm>
          <a:prstGeom prst="rect">
            <a:avLst/>
          </a:prstGeom>
          <a:noFill/>
        </p:spPr>
        <p:txBody>
          <a:bodyPr wrap="square" rtlCol="0">
            <a:spAutoFit/>
          </a:bodyPr>
          <a:lstStyle/>
          <a:p>
            <a:r>
              <a:rPr lang="en-SG" sz="1300" dirty="0">
                <a:solidFill>
                  <a:srgbClr val="66FF66"/>
                </a:solidFill>
              </a:rPr>
              <a:t>Feature Engineering transform raw data into valuable information for the machine learning model. The machine is able to “see” the pictures as a human would do.</a:t>
            </a:r>
          </a:p>
          <a:p>
            <a:endParaRPr lang="en-SG" sz="1300" dirty="0">
              <a:solidFill>
                <a:srgbClr val="66FF66"/>
              </a:solidFill>
            </a:endParaRPr>
          </a:p>
          <a:p>
            <a:r>
              <a:rPr lang="en-SG" sz="1300" dirty="0">
                <a:solidFill>
                  <a:srgbClr val="66FF66"/>
                </a:solidFill>
              </a:rPr>
              <a:t>Three features extracted for the dataset element “Frog”: </a:t>
            </a:r>
            <a:br>
              <a:rPr lang="en-SG" sz="1300" dirty="0">
                <a:solidFill>
                  <a:srgbClr val="66FF66"/>
                </a:solidFill>
              </a:rPr>
            </a:br>
            <a:endParaRPr lang="en-SG" sz="1300" dirty="0">
              <a:solidFill>
                <a:srgbClr val="66FF66"/>
              </a:solidFill>
            </a:endParaRPr>
          </a:p>
          <a:p>
            <a:pPr marL="285750" indent="-285750">
              <a:buFontTx/>
              <a:buChar char="-"/>
            </a:pPr>
            <a:r>
              <a:rPr lang="en-SG" sz="1300" dirty="0">
                <a:solidFill>
                  <a:srgbClr val="66FF66"/>
                </a:solidFill>
              </a:rPr>
              <a:t>HOG Feature extraction.</a:t>
            </a:r>
          </a:p>
          <a:p>
            <a:pPr marL="285750" indent="-285750">
              <a:buFontTx/>
              <a:buChar char="-"/>
            </a:pPr>
            <a:r>
              <a:rPr lang="en-SG" sz="1300" dirty="0">
                <a:solidFill>
                  <a:srgbClr val="66FF66"/>
                </a:solidFill>
              </a:rPr>
              <a:t>LBP Texture Feature Extraction.</a:t>
            </a:r>
          </a:p>
          <a:p>
            <a:pPr marL="285750" indent="-285750">
              <a:buFontTx/>
              <a:buChar char="-"/>
            </a:pPr>
            <a:r>
              <a:rPr lang="en-SG" sz="1300" dirty="0">
                <a:solidFill>
                  <a:srgbClr val="66FF66"/>
                </a:solidFill>
              </a:rPr>
              <a:t>Colour Feature Analysis.</a:t>
            </a:r>
            <a:endParaRPr lang="en-US" sz="1300" dirty="0">
              <a:solidFill>
                <a:srgbClr val="66FF66"/>
              </a:solidFill>
            </a:endParaRPr>
          </a:p>
          <a:p>
            <a:endParaRPr lang="en-US" sz="1400" dirty="0">
              <a:solidFill>
                <a:srgbClr val="66FF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5C50E6AA-8B50-852C-8AED-13653A7FF5CD}"/>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170B2AC5-BAD6-EBDF-33AF-FD3EEC37FEE8}"/>
              </a:ext>
            </a:extLst>
          </p:cNvPr>
          <p:cNvSpPr/>
          <p:nvPr/>
        </p:nvSpPr>
        <p:spPr>
          <a:xfrm>
            <a:off x="182880" y="149047"/>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endParaRPr lang="en-SG"/>
          </a:p>
        </p:txBody>
      </p:sp>
      <p:sp>
        <p:nvSpPr>
          <p:cNvPr id="3" name="Text 1">
            <a:extLst>
              <a:ext uri="{FF2B5EF4-FFF2-40B4-BE49-F238E27FC236}">
                <a16:creationId xmlns:a16="http://schemas.microsoft.com/office/drawing/2014/main" id="{2A92E8F7-1397-E823-3E8A-7462135CB736}"/>
              </a:ext>
            </a:extLst>
          </p:cNvPr>
          <p:cNvSpPr/>
          <p:nvPr/>
        </p:nvSpPr>
        <p:spPr>
          <a:xfrm>
            <a:off x="457200" y="365760"/>
            <a:ext cx="8229600" cy="455253"/>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Architecture &amp; Hyperparameters </a:t>
            </a:r>
            <a:endParaRPr lang="en-US" sz="1500" dirty="0">
              <a:latin typeface="+mj-lt"/>
            </a:endParaRPr>
          </a:p>
        </p:txBody>
      </p:sp>
      <p:sp>
        <p:nvSpPr>
          <p:cNvPr id="16" name="TextBox 15">
            <a:extLst>
              <a:ext uri="{FF2B5EF4-FFF2-40B4-BE49-F238E27FC236}">
                <a16:creationId xmlns:a16="http://schemas.microsoft.com/office/drawing/2014/main" id="{77C02FCA-806E-52EF-275D-969CC2A8021A}"/>
              </a:ext>
            </a:extLst>
          </p:cNvPr>
          <p:cNvSpPr txBox="1"/>
          <p:nvPr/>
        </p:nvSpPr>
        <p:spPr>
          <a:xfrm>
            <a:off x="448913" y="3236232"/>
            <a:ext cx="8432818" cy="1492716"/>
          </a:xfrm>
          <a:prstGeom prst="rect">
            <a:avLst/>
          </a:prstGeom>
          <a:noFill/>
        </p:spPr>
        <p:txBody>
          <a:bodyPr wrap="square" rtlCol="0">
            <a:spAutoFit/>
          </a:bodyPr>
          <a:lstStyle/>
          <a:p>
            <a:r>
              <a:rPr lang="en-US" sz="1300" dirty="0">
                <a:solidFill>
                  <a:srgbClr val="66FF66"/>
                </a:solidFill>
              </a:rPr>
              <a:t>Principal Component Analysis (PCA). Main reasons to perform this analysis:</a:t>
            </a:r>
          </a:p>
          <a:p>
            <a:endParaRPr lang="en-US" sz="1300" dirty="0">
              <a:solidFill>
                <a:srgbClr val="66FF66"/>
              </a:solidFill>
            </a:endParaRPr>
          </a:p>
          <a:p>
            <a:r>
              <a:rPr lang="en-US" sz="1300" dirty="0">
                <a:solidFill>
                  <a:srgbClr val="66FF66"/>
                </a:solidFill>
              </a:rPr>
              <a:t>- Reducing feature complexity.</a:t>
            </a:r>
          </a:p>
          <a:p>
            <a:r>
              <a:rPr lang="en-US" sz="1300" dirty="0">
                <a:solidFill>
                  <a:srgbClr val="66FF66"/>
                </a:solidFill>
              </a:rPr>
              <a:t>- 95% variance retention.</a:t>
            </a:r>
          </a:p>
          <a:p>
            <a:r>
              <a:rPr lang="en-US" sz="1300" dirty="0">
                <a:solidFill>
                  <a:srgbClr val="66FF66"/>
                </a:solidFill>
              </a:rPr>
              <a:t>- Using only 150 features =&gt; make SVM and KNN work faster and better.</a:t>
            </a:r>
          </a:p>
          <a:p>
            <a:r>
              <a:rPr lang="en-US" sz="1300" dirty="0">
                <a:solidFill>
                  <a:srgbClr val="66FF66"/>
                </a:solidFill>
              </a:rPr>
              <a:t>- Overall performance improvement.</a:t>
            </a:r>
          </a:p>
          <a:p>
            <a:r>
              <a:rPr lang="en-US" sz="1300" dirty="0">
                <a:solidFill>
                  <a:srgbClr val="66FF66"/>
                </a:solidFill>
              </a:rPr>
              <a:t>- Three-fold cross-validation has been finally used to select hyperparameters.</a:t>
            </a:r>
            <a:endParaRPr lang="en-SG" sz="1300" dirty="0">
              <a:solidFill>
                <a:srgbClr val="66FF66"/>
              </a:solidFill>
            </a:endParaRPr>
          </a:p>
        </p:txBody>
      </p:sp>
      <p:pic>
        <p:nvPicPr>
          <p:cNvPr id="3074" name="Picture 2">
            <a:extLst>
              <a:ext uri="{FF2B5EF4-FFF2-40B4-BE49-F238E27FC236}">
                <a16:creationId xmlns:a16="http://schemas.microsoft.com/office/drawing/2014/main" id="{706A9F11-8083-6507-C303-623EC5C29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798029"/>
            <a:ext cx="7201786" cy="2394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1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98AB1F24-5378-96A7-1E8D-2E5E31731C3A}"/>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F6EA1C11-2C67-6D9F-0164-3DBE44CED57C}"/>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F5609961-C72A-72A8-D124-134E3D1E6151}"/>
              </a:ext>
            </a:extLst>
          </p:cNvPr>
          <p:cNvSpPr/>
          <p:nvPr/>
        </p:nvSpPr>
        <p:spPr>
          <a:xfrm>
            <a:off x="457200" y="365760"/>
            <a:ext cx="8229600" cy="455253"/>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Training Strategy &amp; Methodology </a:t>
            </a:r>
            <a:endParaRPr lang="en-US" sz="1500" dirty="0">
              <a:latin typeface="+mj-lt"/>
            </a:endParaRPr>
          </a:p>
        </p:txBody>
      </p:sp>
      <p:pic>
        <p:nvPicPr>
          <p:cNvPr id="7" name="Picture 6">
            <a:extLst>
              <a:ext uri="{FF2B5EF4-FFF2-40B4-BE49-F238E27FC236}">
                <a16:creationId xmlns:a16="http://schemas.microsoft.com/office/drawing/2014/main" id="{23419B07-03A5-9BCA-D21C-1C89E54CDFB0}"/>
              </a:ext>
            </a:extLst>
          </p:cNvPr>
          <p:cNvPicPr>
            <a:picLocks noChangeAspect="1"/>
          </p:cNvPicPr>
          <p:nvPr/>
        </p:nvPicPr>
        <p:blipFill>
          <a:blip r:embed="rId3"/>
          <a:stretch>
            <a:fillRect/>
          </a:stretch>
        </p:blipFill>
        <p:spPr>
          <a:xfrm>
            <a:off x="457200" y="895970"/>
            <a:ext cx="4263393" cy="3881770"/>
          </a:xfrm>
          <a:prstGeom prst="rect">
            <a:avLst/>
          </a:prstGeom>
        </p:spPr>
      </p:pic>
      <p:sp>
        <p:nvSpPr>
          <p:cNvPr id="8" name="TextBox 7">
            <a:extLst>
              <a:ext uri="{FF2B5EF4-FFF2-40B4-BE49-F238E27FC236}">
                <a16:creationId xmlns:a16="http://schemas.microsoft.com/office/drawing/2014/main" id="{A8298A96-2289-C55E-D25B-FB0516E8A9FD}"/>
              </a:ext>
            </a:extLst>
          </p:cNvPr>
          <p:cNvSpPr txBox="1"/>
          <p:nvPr/>
        </p:nvSpPr>
        <p:spPr>
          <a:xfrm>
            <a:off x="5077853" y="895970"/>
            <a:ext cx="3608948" cy="3293209"/>
          </a:xfrm>
          <a:prstGeom prst="rect">
            <a:avLst/>
          </a:prstGeom>
          <a:noFill/>
        </p:spPr>
        <p:txBody>
          <a:bodyPr wrap="square" rtlCol="0">
            <a:spAutoFit/>
          </a:bodyPr>
          <a:lstStyle/>
          <a:p>
            <a:r>
              <a:rPr lang="en-SG" sz="1300" dirty="0">
                <a:solidFill>
                  <a:srgbClr val="66FF66"/>
                </a:solidFill>
              </a:rPr>
              <a:t>Key points of Training Strategy &amp; Methodology</a:t>
            </a:r>
          </a:p>
          <a:p>
            <a:endParaRPr lang="en-SG" sz="1300" dirty="0">
              <a:solidFill>
                <a:srgbClr val="66FF66"/>
              </a:solidFill>
            </a:endParaRPr>
          </a:p>
          <a:p>
            <a:pPr marL="285750" indent="-285750">
              <a:buFontTx/>
              <a:buChar char="-"/>
            </a:pPr>
            <a:r>
              <a:rPr lang="en-SG" sz="1300" b="1" dirty="0">
                <a:solidFill>
                  <a:srgbClr val="66FF66"/>
                </a:solidFill>
              </a:rPr>
              <a:t>Subset size: </a:t>
            </a:r>
            <a:r>
              <a:rPr lang="en-SG" sz="1300" dirty="0">
                <a:solidFill>
                  <a:srgbClr val="66FF66"/>
                </a:solidFill>
              </a:rPr>
              <a:t>5000 for faster execution.</a:t>
            </a:r>
            <a:br>
              <a:rPr lang="en-SG" sz="1300" dirty="0">
                <a:solidFill>
                  <a:srgbClr val="66FF66"/>
                </a:solidFill>
              </a:rPr>
            </a:br>
            <a:endParaRPr lang="en-SG" sz="1300" dirty="0">
              <a:solidFill>
                <a:srgbClr val="66FF66"/>
              </a:solidFill>
            </a:endParaRPr>
          </a:p>
          <a:p>
            <a:pPr marL="285750" indent="-285750">
              <a:buFontTx/>
              <a:buChar char="-"/>
            </a:pPr>
            <a:r>
              <a:rPr lang="en-US" sz="1300" b="1" dirty="0">
                <a:solidFill>
                  <a:srgbClr val="66FF66"/>
                </a:solidFill>
              </a:rPr>
              <a:t>3-Fold Cross-Validation</a:t>
            </a:r>
            <a:r>
              <a:rPr lang="en-US" sz="1300" dirty="0">
                <a:solidFill>
                  <a:srgbClr val="66FF66"/>
                </a:solidFill>
              </a:rPr>
              <a:t>: Robust performance evaluation during hyperparameter selection.</a:t>
            </a:r>
          </a:p>
          <a:p>
            <a:pPr marL="285750" indent="-285750">
              <a:buFontTx/>
              <a:buChar char="-"/>
            </a:pPr>
            <a:endParaRPr lang="en-US" sz="1300" dirty="0">
              <a:solidFill>
                <a:srgbClr val="66FF66"/>
              </a:solidFill>
            </a:endParaRPr>
          </a:p>
          <a:p>
            <a:pPr marL="285750" indent="-285750">
              <a:buFontTx/>
              <a:buChar char="-"/>
            </a:pPr>
            <a:r>
              <a:rPr lang="en-US" sz="1300" b="1" dirty="0">
                <a:solidFill>
                  <a:srgbClr val="66FF66"/>
                </a:solidFill>
              </a:rPr>
              <a:t>Parallel Processing</a:t>
            </a:r>
            <a:r>
              <a:rPr lang="en-US" sz="1300" dirty="0">
                <a:solidFill>
                  <a:srgbClr val="66FF66"/>
                </a:solidFill>
              </a:rPr>
              <a:t>: Utilizes all CPU cores (n_jobs=-1) for efficient training.</a:t>
            </a:r>
          </a:p>
          <a:p>
            <a:pPr marL="285750" indent="-285750">
              <a:buFontTx/>
              <a:buChar char="-"/>
            </a:pPr>
            <a:endParaRPr lang="en-US" sz="1300" dirty="0">
              <a:solidFill>
                <a:srgbClr val="66FF66"/>
              </a:solidFill>
            </a:endParaRPr>
          </a:p>
          <a:p>
            <a:pPr marL="285750" indent="-285750">
              <a:buFontTx/>
              <a:buChar char="-"/>
            </a:pPr>
            <a:r>
              <a:rPr lang="en-US" sz="1300" b="1" dirty="0">
                <a:solidFill>
                  <a:srgbClr val="66FF66"/>
                </a:solidFill>
              </a:rPr>
              <a:t>Performance Tracking</a:t>
            </a:r>
            <a:r>
              <a:rPr lang="en-US" sz="1300" dirty="0">
                <a:solidFill>
                  <a:srgbClr val="66FF66"/>
                </a:solidFill>
              </a:rPr>
              <a:t>: Measures and reports training time for each model.</a:t>
            </a:r>
          </a:p>
          <a:p>
            <a:pPr marL="285750" indent="-285750">
              <a:buFontTx/>
              <a:buChar char="-"/>
            </a:pPr>
            <a:endParaRPr lang="en-US" sz="1300" dirty="0">
              <a:solidFill>
                <a:srgbClr val="66FF66"/>
              </a:solidFill>
            </a:endParaRPr>
          </a:p>
          <a:p>
            <a:pPr marL="285750" indent="-285750">
              <a:buFontTx/>
              <a:buChar char="-"/>
            </a:pPr>
            <a:r>
              <a:rPr lang="en-US" sz="1300" b="1" dirty="0">
                <a:solidFill>
                  <a:srgbClr val="66FF66"/>
                </a:solidFill>
              </a:rPr>
              <a:t>Best Model Selection</a:t>
            </a:r>
            <a:r>
              <a:rPr lang="en-US" sz="1300" dirty="0">
                <a:solidFill>
                  <a:srgbClr val="66FF66"/>
                </a:solidFill>
              </a:rPr>
              <a:t>: Automatically selects optimal hyperparameters based on CV accuracy</a:t>
            </a:r>
            <a:endParaRPr lang="en-SG" sz="1300" dirty="0">
              <a:solidFill>
                <a:srgbClr val="66FF66"/>
              </a:solidFill>
            </a:endParaRPr>
          </a:p>
        </p:txBody>
      </p:sp>
    </p:spTree>
    <p:extLst>
      <p:ext uri="{BB962C8B-B14F-4D97-AF65-F5344CB8AC3E}">
        <p14:creationId xmlns:p14="http://schemas.microsoft.com/office/powerpoint/2010/main" val="1346539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FE8F66AC-EBC0-FF92-1A58-5061461E4F90}"/>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C9154204-2A3C-D207-49B8-1D89C04EA609}"/>
              </a:ext>
            </a:extLst>
          </p:cNvPr>
          <p:cNvSpPr/>
          <p:nvPr/>
        </p:nvSpPr>
        <p:spPr>
          <a:xfrm>
            <a:off x="99941" y="148590"/>
            <a:ext cx="8778240" cy="4846320"/>
          </a:xfrm>
          <a:custGeom>
            <a:avLst/>
            <a:gdLst/>
            <a:ahLst/>
            <a:cxnLst/>
            <a:rect l="l" t="t" r="r" b="b"/>
            <a:pathLst>
              <a:path w="8778240" h="4846320">
                <a:moveTo>
                  <a:pt x="95651" y="0"/>
                </a:moveTo>
                <a:lnTo>
                  <a:pt x="8682589" y="0"/>
                </a:lnTo>
                <a:quadBezTo>
                  <a:pt x="8778240" y="0"/>
                  <a:pt x="8778240" y="95651"/>
                </a:quadBezTo>
                <a:lnTo>
                  <a:pt x="8778240" y="4750669"/>
                </a:lnTo>
                <a:quadBezTo>
                  <a:pt x="8778240" y="4846320"/>
                  <a:pt x="8682589" y="4846320"/>
                </a:quadBezTo>
                <a:lnTo>
                  <a:pt x="95651" y="4846320"/>
                </a:lnTo>
                <a:quadBezTo>
                  <a:pt x="0" y="4846320"/>
                  <a:pt x="0" y="4750669"/>
                </a:quadBezTo>
                <a:lnTo>
                  <a:pt x="0" y="95651"/>
                </a:lnTo>
                <a:quadBezTo>
                  <a:pt x="0" y="0"/>
                  <a:pt x="95651" y="0"/>
                </a:quadBezTo>
                <a:close/>
              </a:path>
            </a:pathLst>
          </a:custGeom>
          <a:solidFill>
            <a:srgbClr val="FFFFFF">
              <a:alpha val="0"/>
            </a:srgbClr>
          </a:solidFill>
          <a:ln w="9525">
            <a:solidFill>
              <a:srgbClr val="6DDE77"/>
            </a:solidFill>
            <a:prstDash val="solid"/>
          </a:ln>
        </p:spPr>
        <p:txBody>
          <a:bodyPr/>
          <a:lstStyle/>
          <a:p>
            <a:r>
              <a:rPr lang="en-SG" dirty="0"/>
              <a:t># Train models</a:t>
            </a:r>
          </a:p>
          <a:p>
            <a:r>
              <a:rPr lang="en-SG" dirty="0"/>
              <a:t>print("Training models...")</a:t>
            </a:r>
          </a:p>
          <a:p>
            <a:r>
              <a:rPr lang="en-SG" dirty="0"/>
              <a:t> </a:t>
            </a:r>
          </a:p>
        </p:txBody>
      </p:sp>
      <p:sp>
        <p:nvSpPr>
          <p:cNvPr id="3" name="Text 1">
            <a:extLst>
              <a:ext uri="{FF2B5EF4-FFF2-40B4-BE49-F238E27FC236}">
                <a16:creationId xmlns:a16="http://schemas.microsoft.com/office/drawing/2014/main" id="{1F9B749F-9EAC-D263-A7CF-3655B6F708ED}"/>
              </a:ext>
            </a:extLst>
          </p:cNvPr>
          <p:cNvSpPr/>
          <p:nvPr/>
        </p:nvSpPr>
        <p:spPr>
          <a:xfrm>
            <a:off x="457200" y="365760"/>
            <a:ext cx="8229600" cy="455253"/>
          </a:xfrm>
          <a:prstGeom prst="rect">
            <a:avLst/>
          </a:prstGeom>
          <a:noFill/>
          <a:ln/>
        </p:spPr>
        <p:txBody>
          <a:bodyPr wrap="square" lIns="95250" tIns="95250" rIns="95250" bIns="95250" rtlCol="0" anchor="t">
            <a:spAutoFit/>
          </a:bodyPr>
          <a:lstStyle/>
          <a:p>
            <a:pPr>
              <a:lnSpc>
                <a:spcPct val="80000"/>
              </a:lnSpc>
              <a:spcBef>
                <a:spcPts val="375"/>
              </a:spcBef>
            </a:pPr>
            <a:r>
              <a:rPr lang="en-US" sz="2100" b="1" dirty="0">
                <a:solidFill>
                  <a:srgbClr val="6DDE77"/>
                </a:solidFill>
                <a:latin typeface="+mj-lt"/>
                <a:ea typeface="Arial" pitchFamily="34" charset="-122"/>
                <a:cs typeface="Arial" pitchFamily="34" charset="-120"/>
              </a:rPr>
              <a:t>Performance Results </a:t>
            </a:r>
            <a:endParaRPr lang="en-US" sz="1500" dirty="0">
              <a:latin typeface="+mj-lt"/>
            </a:endParaRPr>
          </a:p>
        </p:txBody>
      </p:sp>
      <p:pic>
        <p:nvPicPr>
          <p:cNvPr id="1026" name="Picture 2">
            <a:extLst>
              <a:ext uri="{FF2B5EF4-FFF2-40B4-BE49-F238E27FC236}">
                <a16:creationId xmlns:a16="http://schemas.microsoft.com/office/drawing/2014/main" id="{0C8E7F96-8C64-C6EE-CA84-1CFAD4AD1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95970"/>
            <a:ext cx="4042795" cy="20527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77A4CCE-4233-DE3A-9F66-3355728F7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107542"/>
            <a:ext cx="4042795" cy="15991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90A842-4189-A163-A3E2-8596A27EFC2D}"/>
              </a:ext>
            </a:extLst>
          </p:cNvPr>
          <p:cNvSpPr txBox="1"/>
          <p:nvPr/>
        </p:nvSpPr>
        <p:spPr>
          <a:xfrm>
            <a:off x="4784651" y="895970"/>
            <a:ext cx="3902149" cy="3493264"/>
          </a:xfrm>
          <a:prstGeom prst="rect">
            <a:avLst/>
          </a:prstGeom>
          <a:noFill/>
        </p:spPr>
        <p:txBody>
          <a:bodyPr wrap="square" rtlCol="0">
            <a:spAutoFit/>
          </a:bodyPr>
          <a:lstStyle/>
          <a:p>
            <a:r>
              <a:rPr lang="en-SG" sz="1300" dirty="0">
                <a:solidFill>
                  <a:srgbClr val="66FF66"/>
                </a:solidFill>
              </a:rPr>
              <a:t>Comparative Results of both SVM and KNN models:</a:t>
            </a:r>
          </a:p>
          <a:p>
            <a:endParaRPr lang="en-SG" sz="1300" dirty="0">
              <a:solidFill>
                <a:srgbClr val="66FF66"/>
              </a:solidFill>
            </a:endParaRPr>
          </a:p>
          <a:p>
            <a:r>
              <a:rPr lang="en-SG" sz="1300" dirty="0">
                <a:solidFill>
                  <a:srgbClr val="66FF66"/>
                </a:solidFill>
              </a:rPr>
              <a:t>- </a:t>
            </a:r>
            <a:r>
              <a:rPr lang="en-US" sz="1300" b="1" u="sng" dirty="0">
                <a:solidFill>
                  <a:srgbClr val="66FF66"/>
                </a:solidFill>
              </a:rPr>
              <a:t>SVM Results</a:t>
            </a:r>
            <a:r>
              <a:rPr lang="en-US" sz="1300" dirty="0">
                <a:solidFill>
                  <a:srgbClr val="66FF66"/>
                </a:solidFill>
              </a:rPr>
              <a:t>:</a:t>
            </a:r>
          </a:p>
          <a:p>
            <a:r>
              <a:rPr lang="en-US" sz="1300" dirty="0">
                <a:solidFill>
                  <a:srgbClr val="66FF66"/>
                </a:solidFill>
              </a:rPr>
              <a:t>Training Accuracy: </a:t>
            </a:r>
            <a:r>
              <a:rPr lang="en-US" sz="1300" b="1" dirty="0">
                <a:solidFill>
                  <a:srgbClr val="66FF66"/>
                </a:solidFill>
              </a:rPr>
              <a:t>0.8850</a:t>
            </a:r>
          </a:p>
          <a:p>
            <a:r>
              <a:rPr lang="en-US" sz="1300" dirty="0">
                <a:solidFill>
                  <a:srgbClr val="66FF66"/>
                </a:solidFill>
              </a:rPr>
              <a:t>Validation Accuracy: </a:t>
            </a:r>
            <a:r>
              <a:rPr lang="en-US" sz="1300" b="1" dirty="0">
                <a:solidFill>
                  <a:srgbClr val="66FF66"/>
                </a:solidFill>
              </a:rPr>
              <a:t>0.5593</a:t>
            </a:r>
          </a:p>
          <a:p>
            <a:r>
              <a:rPr lang="en-US" sz="1300" dirty="0">
                <a:solidFill>
                  <a:srgbClr val="66FF66"/>
                </a:solidFill>
              </a:rPr>
              <a:t>Test Accuracy: </a:t>
            </a:r>
            <a:r>
              <a:rPr lang="en-US" sz="1300" b="1" dirty="0">
                <a:solidFill>
                  <a:srgbClr val="66FF66"/>
                </a:solidFill>
              </a:rPr>
              <a:t>0.5668</a:t>
            </a:r>
          </a:p>
          <a:p>
            <a:r>
              <a:rPr lang="en-US" sz="1300" dirty="0">
                <a:solidFill>
                  <a:srgbClr val="66FF66"/>
                </a:solidFill>
              </a:rPr>
              <a:t>Test Precision: </a:t>
            </a:r>
            <a:r>
              <a:rPr lang="en-US" sz="1300" b="1" dirty="0">
                <a:solidFill>
                  <a:srgbClr val="66FF66"/>
                </a:solidFill>
              </a:rPr>
              <a:t>0.5685</a:t>
            </a:r>
          </a:p>
          <a:p>
            <a:r>
              <a:rPr lang="en-US" sz="1300" dirty="0">
                <a:solidFill>
                  <a:srgbClr val="66FF66"/>
                </a:solidFill>
              </a:rPr>
              <a:t>Test Recall: </a:t>
            </a:r>
            <a:r>
              <a:rPr lang="en-US" sz="1300" b="1" dirty="0">
                <a:solidFill>
                  <a:srgbClr val="66FF66"/>
                </a:solidFill>
              </a:rPr>
              <a:t>0.5668</a:t>
            </a:r>
          </a:p>
          <a:p>
            <a:r>
              <a:rPr lang="en-US" sz="1300" dirty="0">
                <a:solidFill>
                  <a:srgbClr val="66FF66"/>
                </a:solidFill>
              </a:rPr>
              <a:t>Test F1-Score: </a:t>
            </a:r>
            <a:r>
              <a:rPr lang="en-US" sz="1300" b="1" dirty="0">
                <a:solidFill>
                  <a:srgbClr val="66FF66"/>
                </a:solidFill>
              </a:rPr>
              <a:t>0.56666</a:t>
            </a:r>
          </a:p>
          <a:p>
            <a:endParaRPr lang="en-US" sz="1300" dirty="0">
              <a:solidFill>
                <a:srgbClr val="66FF66"/>
              </a:solidFill>
            </a:endParaRPr>
          </a:p>
          <a:p>
            <a:r>
              <a:rPr lang="en-US" sz="1300" dirty="0">
                <a:solidFill>
                  <a:srgbClr val="66FF66"/>
                </a:solidFill>
              </a:rPr>
              <a:t>- </a:t>
            </a:r>
            <a:r>
              <a:rPr lang="en-US" sz="1300" b="1" u="sng" dirty="0">
                <a:solidFill>
                  <a:srgbClr val="66FF66"/>
                </a:solidFill>
              </a:rPr>
              <a:t>KNN Results</a:t>
            </a:r>
            <a:r>
              <a:rPr lang="en-US" sz="1300" dirty="0">
                <a:solidFill>
                  <a:srgbClr val="66FF66"/>
                </a:solidFill>
              </a:rPr>
              <a:t>:</a:t>
            </a:r>
          </a:p>
          <a:p>
            <a:r>
              <a:rPr lang="en-US" sz="1300" dirty="0">
                <a:solidFill>
                  <a:srgbClr val="66FF66"/>
                </a:solidFill>
              </a:rPr>
              <a:t>Training Accuracy: 0.6524</a:t>
            </a:r>
          </a:p>
          <a:p>
            <a:r>
              <a:rPr lang="en-US" sz="1300" dirty="0">
                <a:solidFill>
                  <a:srgbClr val="66FF66"/>
                </a:solidFill>
              </a:rPr>
              <a:t>Validation Accuracy: 0.4488</a:t>
            </a:r>
          </a:p>
          <a:p>
            <a:r>
              <a:rPr lang="en-US" sz="1300" dirty="0">
                <a:solidFill>
                  <a:srgbClr val="66FF66"/>
                </a:solidFill>
              </a:rPr>
              <a:t>Test Accuracy: 0.4540</a:t>
            </a:r>
          </a:p>
          <a:p>
            <a:r>
              <a:rPr lang="en-US" sz="1300" dirty="0">
                <a:solidFill>
                  <a:srgbClr val="66FF66"/>
                </a:solidFill>
              </a:rPr>
              <a:t>Test Precision: 0.4621</a:t>
            </a:r>
          </a:p>
          <a:p>
            <a:r>
              <a:rPr lang="en-US" sz="1300" dirty="0">
                <a:solidFill>
                  <a:srgbClr val="66FF66"/>
                </a:solidFill>
              </a:rPr>
              <a:t>Test Recall: 0.4540</a:t>
            </a:r>
          </a:p>
          <a:p>
            <a:r>
              <a:rPr lang="en-US" sz="1300" dirty="0">
                <a:solidFill>
                  <a:srgbClr val="66FF66"/>
                </a:solidFill>
              </a:rPr>
              <a:t>Test F1-Score: 0.4455</a:t>
            </a:r>
            <a:endParaRPr lang="en-SG" sz="1300" dirty="0">
              <a:solidFill>
                <a:srgbClr val="66FF66"/>
              </a:solidFill>
            </a:endParaRPr>
          </a:p>
        </p:txBody>
      </p:sp>
    </p:spTree>
    <p:extLst>
      <p:ext uri="{BB962C8B-B14F-4D97-AF65-F5344CB8AC3E}">
        <p14:creationId xmlns:p14="http://schemas.microsoft.com/office/powerpoint/2010/main" val="1334009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1713</TotalTime>
  <Words>1748</Words>
  <Application>Microsoft Office PowerPoint</Application>
  <PresentationFormat>On-screen Show (16:9)</PresentationFormat>
  <Paragraphs>220</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Calibri</vt:lpstr>
      <vt:lpstr>Calibri  </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Andrea Trevisi</cp:lastModifiedBy>
  <cp:revision>1</cp:revision>
  <dcterms:created xsi:type="dcterms:W3CDTF">2025-07-09T04:52:54Z</dcterms:created>
  <dcterms:modified xsi:type="dcterms:W3CDTF">2025-07-13T09:33:17Z</dcterms:modified>
</cp:coreProperties>
</file>