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  <p:sldMasterId id="2147483673" r:id="rId3"/>
  </p:sldMasterIdLst>
  <p:notesMasterIdLst>
    <p:notesMasterId r:id="rId20"/>
  </p:notesMasterIdLst>
  <p:sldIdLst>
    <p:sldId id="256" r:id="rId4"/>
    <p:sldId id="258" r:id="rId5"/>
    <p:sldId id="27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18" r:id="rId18"/>
    <p:sldId id="33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8A0"/>
    <a:srgbClr val="39201B"/>
    <a:srgbClr val="BBBFCA"/>
    <a:srgbClr val="4F8AAD"/>
    <a:srgbClr val="9EBACF"/>
    <a:srgbClr val="F9A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03A6F-7E3B-46B6-8F24-A0207C053635}" type="datetimeFigureOut">
              <a:rPr lang="zh-CN" altLang="en-US" smtClean="0"/>
              <a:t>2021/07/06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7D1AF-9B12-4830-823B-C086A91BC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30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7D1AF-9B12-4830-823B-C086A91BC29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83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91A8E7B-8BB6-44C0-B3CF-7CE94DB4660E}" type="datetime1">
              <a:rPr lang="zh-CN" altLang="en-US" smtClean="0"/>
              <a:t>2021/07/06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杨文昊、段正鹏、钱辰涞（西安电子科技大学 </a:t>
            </a:r>
            <a:r>
              <a:rPr lang="en-US" altLang="zh-CN"/>
              <a:t>| </a:t>
            </a:r>
            <a:r>
              <a:rPr lang="zh-CN" altLang="en-US"/>
              <a:t>电子工程学院）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6343906-ADFF-4920-A1DD-1732EA669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1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6FFCD3-270B-41DE-A790-3D2EAFF1F987}" type="datetime1">
              <a:rPr lang="zh-CN" altLang="en-US" smtClean="0"/>
              <a:t>2021/07/06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杨文昊、段正鹏、钱辰涞（西安电子科技大学 </a:t>
            </a:r>
            <a:r>
              <a:rPr lang="en-US" altLang="zh-CN"/>
              <a:t>| </a:t>
            </a:r>
            <a:r>
              <a:rPr lang="zh-CN" altLang="en-US"/>
              <a:t>电子工程学院）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6343906-ADFF-4920-A1DD-1732EA669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67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5C20-E733-4179-861A-C4E3A58BD0A3}" type="datetime1">
              <a:rPr lang="zh-CN" altLang="en-US" smtClean="0"/>
              <a:t>2021/07/06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杨文昊、段正鹏、钱辰涞（西安电子科技大学 </a:t>
            </a:r>
            <a:r>
              <a:rPr lang="en-US" altLang="zh-CN"/>
              <a:t>| </a:t>
            </a:r>
            <a:r>
              <a:rPr lang="zh-CN" altLang="en-US"/>
              <a:t>电子工程学院）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3906-ADFF-4920-A1DD-1732EA669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812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658B-2435-4561-A81E-A1F0A72D05FF}" type="datetime1">
              <a:rPr lang="zh-CN" altLang="en-US" smtClean="0"/>
              <a:t>2021/07/06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杨文昊、段正鹏、钱辰涞（西安电子科技大学 </a:t>
            </a:r>
            <a:r>
              <a:rPr lang="en-US" altLang="zh-CN"/>
              <a:t>| </a:t>
            </a:r>
            <a:r>
              <a:rPr lang="zh-CN" altLang="en-US"/>
              <a:t>电子工程学院）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3906-ADFF-4920-A1DD-1732EA669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095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CF3A04-976A-4C99-B125-EFFAB3B984F8}" type="datetime1">
              <a:rPr lang="zh-CN" altLang="en-US" smtClean="0"/>
              <a:t>2021/07/06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zh-CN" altLang="en-US"/>
              <a:t>杨文昊、段正鹏、钱辰涞（西安电子科技大学 </a:t>
            </a:r>
            <a:r>
              <a:rPr lang="en-US" altLang="zh-CN"/>
              <a:t>| </a:t>
            </a:r>
            <a:r>
              <a:rPr lang="zh-CN" altLang="en-US"/>
              <a:t>电子工程学院）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6343906-ADFF-4920-A1DD-1732EA669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00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长方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长方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长方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58FAADE-A2B8-47DD-86D1-576893A24B52}" type="datetime1">
              <a:rPr lang="zh-CN" altLang="en-US" smtClean="0"/>
              <a:t>2021/07/06</a:t>
            </a:fld>
            <a:endParaRPr lang="en-US" dirty="0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杨文昊、段正鹏、钱辰涞（西安电子科技大学 </a:t>
            </a:r>
            <a:r>
              <a:rPr lang="en-US" altLang="zh-CN"/>
              <a:t>| </a:t>
            </a:r>
            <a:r>
              <a:rPr lang="zh-CN" altLang="en-US"/>
              <a:t>电子工程学院）</a:t>
            </a:r>
            <a:endParaRPr lang="en-US" dirty="0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64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15D1FC-59E5-4232-AA94-8D4CC63836B8}" type="datetime1">
              <a:rPr lang="zh-CN" altLang="en-US" smtClean="0"/>
              <a:t>2021/07/06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/>
              <a:t>杨文昊、段正鹏、钱辰涞（西安电子科技大学 </a:t>
            </a:r>
            <a:r>
              <a:rPr lang="en-US" altLang="zh-CN"/>
              <a:t>| </a:t>
            </a:r>
            <a:r>
              <a:rPr lang="zh-CN" altLang="en-US"/>
              <a:t>电子工程学院）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4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长方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长方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长方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长方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grpSp>
        <p:nvGrpSpPr>
          <p:cNvPr id="16" name="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fld id="{5B7AACBD-864D-4BF4-9438-B994208668C1}" type="datetime1">
              <a:rPr lang="zh-CN" altLang="en-US" smtClean="0"/>
              <a:t>2021/07/06</a:t>
            </a:fld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杨文昊、段正鹏、钱辰涞（西安电子科技大学 </a:t>
            </a:r>
            <a:r>
              <a:rPr lang="en-US" altLang="zh-CN"/>
              <a:t>| </a:t>
            </a:r>
            <a:r>
              <a:rPr lang="zh-CN" altLang="en-US"/>
              <a:t>电子工程学院）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1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E01BE1-F5EC-4CFA-BC79-8910DDFED5F7}" type="datetime1">
              <a:rPr lang="zh-CN" altLang="en-US" smtClean="0"/>
              <a:t>2021/07/06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/>
              <a:t>杨文昊、段正鹏、钱辰涞（西安电子科技大学 </a:t>
            </a:r>
            <a:r>
              <a:rPr lang="en-US" altLang="zh-CN"/>
              <a:t>| </a:t>
            </a:r>
            <a:r>
              <a:rPr lang="zh-CN" altLang="en-US"/>
              <a:t>电子工程学院）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83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D20FDC-82A2-4F28-B19A-F2DA1A000151}" type="datetime1">
              <a:rPr lang="zh-CN" altLang="en-US" smtClean="0"/>
              <a:t>2021/07/06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/>
              <a:t>杨文昊、段正鹏、钱辰涞（西安电子科技大学 </a:t>
            </a:r>
            <a:r>
              <a:rPr lang="en-US" altLang="zh-CN"/>
              <a:t>| </a:t>
            </a:r>
            <a:r>
              <a:rPr lang="zh-CN" altLang="en-US"/>
              <a:t>电子工程学院）</a:t>
            </a:r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634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AC2F29-A7A5-4FDD-AE77-78D21D106427}" type="datetime1">
              <a:rPr lang="zh-CN" altLang="en-US" smtClean="0"/>
              <a:t>2021/07/06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/>
              <a:t>杨文昊、段正鹏、钱辰涞（西安电子科技大学 </a:t>
            </a:r>
            <a:r>
              <a:rPr lang="en-US" altLang="zh-CN"/>
              <a:t>| </a:t>
            </a:r>
            <a:r>
              <a:rPr lang="zh-CN" altLang="en-US"/>
              <a:t>电子工程学院）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3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6"/>
            <a:ext cx="11309338" cy="9480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0816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722382"/>
            <a:ext cx="11029615" cy="4532300"/>
          </a:xfrm>
        </p:spPr>
        <p:txBody>
          <a:bodyPr>
            <a:normAutofit/>
          </a:bodyPr>
          <a:lstStyle>
            <a:lvl1pPr marL="306000" indent="-3060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2400"/>
            </a:lvl1pPr>
            <a:lvl2pPr marL="630000" indent="-3060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  <a:defRPr sz="2000"/>
            </a:lvl2pPr>
            <a:lvl3pPr>
              <a:lnSpc>
                <a:spcPct val="150000"/>
              </a:lnSpc>
              <a:buClr>
                <a:schemeClr val="accent2">
                  <a:lumMod val="40000"/>
                  <a:lumOff val="60000"/>
                </a:schemeClr>
              </a:buClr>
              <a:defRPr sz="1800"/>
            </a:lvl3pPr>
            <a:lvl4pPr>
              <a:lnSpc>
                <a:spcPct val="150000"/>
              </a:lnSpc>
              <a:buClr>
                <a:schemeClr val="accent2">
                  <a:lumMod val="20000"/>
                  <a:lumOff val="80000"/>
                </a:schemeClr>
              </a:buClr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0D0F-A83C-421E-A632-8E58F4C7CB89}" type="datetime1">
              <a:rPr lang="zh-CN" altLang="en-US" smtClean="0"/>
              <a:t>2021/07/06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杨文昊、段正鹏、钱辰涞（西安电子科技大学 </a:t>
            </a:r>
            <a:r>
              <a:rPr lang="en-US" altLang="zh-CN"/>
              <a:t>| </a:t>
            </a:r>
            <a:r>
              <a:rPr lang="zh-CN" altLang="en-US"/>
              <a:t>电子工程学院）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299" y="6342430"/>
            <a:ext cx="1052508" cy="365125"/>
          </a:xfrm>
        </p:spPr>
        <p:txBody>
          <a:bodyPr/>
          <a:lstStyle/>
          <a:p>
            <a:fld id="{36343906-ADFF-4920-A1DD-1732EA6696B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图形 8">
            <a:extLst>
              <a:ext uri="{FF2B5EF4-FFF2-40B4-BE49-F238E27FC236}">
                <a16:creationId xmlns:a16="http://schemas.microsoft.com/office/drawing/2014/main" id="{31E4D62B-F005-4CF5-A772-A8EDDB29B067}"/>
              </a:ext>
            </a:extLst>
          </p:cNvPr>
          <p:cNvGrpSpPr/>
          <p:nvPr/>
        </p:nvGrpSpPr>
        <p:grpSpPr>
          <a:xfrm>
            <a:off x="10756745" y="671050"/>
            <a:ext cx="789359" cy="789359"/>
            <a:chOff x="10756745" y="671050"/>
            <a:chExt cx="789359" cy="789359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7289128-052A-4216-8691-F8A07C0BC694}"/>
                </a:ext>
              </a:extLst>
            </p:cNvPr>
            <p:cNvSpPr/>
            <p:nvPr/>
          </p:nvSpPr>
          <p:spPr>
            <a:xfrm>
              <a:off x="10758789" y="672626"/>
              <a:ext cx="783270" cy="783025"/>
            </a:xfrm>
            <a:custGeom>
              <a:avLst/>
              <a:gdLst>
                <a:gd name="connsiteX0" fmla="*/ 597948 w 783270"/>
                <a:gd name="connsiteY0" fmla="*/ 694552 h 783025"/>
                <a:gd name="connsiteX1" fmla="*/ 477940 w 783270"/>
                <a:gd name="connsiteY1" fmla="*/ 734744 h 783025"/>
                <a:gd name="connsiteX2" fmla="*/ 455163 w 783270"/>
                <a:gd name="connsiteY2" fmla="*/ 755767 h 783025"/>
                <a:gd name="connsiteX3" fmla="*/ 400930 w 783270"/>
                <a:gd name="connsiteY3" fmla="*/ 782510 h 783025"/>
                <a:gd name="connsiteX4" fmla="*/ 327523 w 783270"/>
                <a:gd name="connsiteY4" fmla="*/ 755283 h 783025"/>
                <a:gd name="connsiteX5" fmla="*/ 273785 w 783270"/>
                <a:gd name="connsiteY5" fmla="*/ 714607 h 783025"/>
                <a:gd name="connsiteX6" fmla="*/ 209573 w 783270"/>
                <a:gd name="connsiteY6" fmla="*/ 695370 h 783025"/>
                <a:gd name="connsiteX7" fmla="*/ 177323 w 783270"/>
                <a:gd name="connsiteY7" fmla="*/ 694167 h 783025"/>
                <a:gd name="connsiteX8" fmla="*/ 89625 w 783270"/>
                <a:gd name="connsiteY8" fmla="*/ 615910 h 783025"/>
                <a:gd name="connsiteX9" fmla="*/ 89102 w 783270"/>
                <a:gd name="connsiteY9" fmla="*/ 592096 h 783025"/>
                <a:gd name="connsiteX10" fmla="*/ 43195 w 783270"/>
                <a:gd name="connsiteY10" fmla="*/ 471811 h 783025"/>
                <a:gd name="connsiteX11" fmla="*/ 21196 w 783270"/>
                <a:gd name="connsiteY11" fmla="*/ 448631 h 783025"/>
                <a:gd name="connsiteX12" fmla="*/ 8452 w 783270"/>
                <a:gd name="connsiteY12" fmla="*/ 353732 h 783025"/>
                <a:gd name="connsiteX13" fmla="*/ 33069 w 783270"/>
                <a:gd name="connsiteY13" fmla="*/ 322370 h 783025"/>
                <a:gd name="connsiteX14" fmla="*/ 87082 w 783270"/>
                <a:gd name="connsiteY14" fmla="*/ 214038 h 783025"/>
                <a:gd name="connsiteX15" fmla="*/ 88892 w 783270"/>
                <a:gd name="connsiteY15" fmla="*/ 178068 h 783025"/>
                <a:gd name="connsiteX16" fmla="*/ 166732 w 783270"/>
                <a:gd name="connsiteY16" fmla="*/ 89643 h 783025"/>
                <a:gd name="connsiteX17" fmla="*/ 189283 w 783270"/>
                <a:gd name="connsiteY17" fmla="*/ 89117 h 783025"/>
                <a:gd name="connsiteX18" fmla="*/ 315763 w 783270"/>
                <a:gd name="connsiteY18" fmla="*/ 39488 h 783025"/>
                <a:gd name="connsiteX19" fmla="*/ 332458 w 783270"/>
                <a:gd name="connsiteY19" fmla="*/ 22923 h 783025"/>
                <a:gd name="connsiteX20" fmla="*/ 456440 w 783270"/>
                <a:gd name="connsiteY20" fmla="*/ 28692 h 783025"/>
                <a:gd name="connsiteX21" fmla="*/ 528804 w 783270"/>
                <a:gd name="connsiteY21" fmla="*/ 77030 h 783025"/>
                <a:gd name="connsiteX22" fmla="*/ 604828 w 783270"/>
                <a:gd name="connsiteY22" fmla="*/ 89046 h 783025"/>
                <a:gd name="connsiteX23" fmla="*/ 693449 w 783270"/>
                <a:gd name="connsiteY23" fmla="*/ 167159 h 783025"/>
                <a:gd name="connsiteX24" fmla="*/ 693973 w 783270"/>
                <a:gd name="connsiteY24" fmla="*/ 190971 h 783025"/>
                <a:gd name="connsiteX25" fmla="*/ 741251 w 783270"/>
                <a:gd name="connsiteY25" fmla="*/ 312970 h 783025"/>
                <a:gd name="connsiteX26" fmla="*/ 762426 w 783270"/>
                <a:gd name="connsiteY26" fmla="*/ 335200 h 783025"/>
                <a:gd name="connsiteX27" fmla="*/ 775042 w 783270"/>
                <a:gd name="connsiteY27" fmla="*/ 428146 h 783025"/>
                <a:gd name="connsiteX28" fmla="*/ 752239 w 783270"/>
                <a:gd name="connsiteY28" fmla="*/ 458501 h 783025"/>
                <a:gd name="connsiteX29" fmla="*/ 695342 w 783270"/>
                <a:gd name="connsiteY29" fmla="*/ 573981 h 783025"/>
                <a:gd name="connsiteX30" fmla="*/ 694020 w 783270"/>
                <a:gd name="connsiteY30" fmla="*/ 610001 h 783025"/>
                <a:gd name="connsiteX31" fmla="*/ 669502 w 783270"/>
                <a:gd name="connsiteY31" fmla="*/ 667199 h 783025"/>
                <a:gd name="connsiteX32" fmla="*/ 623470 w 783270"/>
                <a:gd name="connsiteY32" fmla="*/ 692325 h 783025"/>
                <a:gd name="connsiteX33" fmla="*/ 597948 w 783270"/>
                <a:gd name="connsiteY33" fmla="*/ 694552 h 783025"/>
                <a:gd name="connsiteX34" fmla="*/ 189008 w 783270"/>
                <a:gd name="connsiteY34" fmla="*/ 97155 h 783025"/>
                <a:gd name="connsiteX35" fmla="*/ 182104 w 783270"/>
                <a:gd name="connsiteY35" fmla="*/ 97144 h 783025"/>
                <a:gd name="connsiteX36" fmla="*/ 136081 w 783270"/>
                <a:gd name="connsiteY36" fmla="*/ 109193 h 783025"/>
                <a:gd name="connsiteX37" fmla="*/ 97179 w 783270"/>
                <a:gd name="connsiteY37" fmla="*/ 182899 h 783025"/>
                <a:gd name="connsiteX38" fmla="*/ 94723 w 783270"/>
                <a:gd name="connsiteY38" fmla="*/ 221038 h 783025"/>
                <a:gd name="connsiteX39" fmla="*/ 35572 w 783270"/>
                <a:gd name="connsiteY39" fmla="*/ 331205 h 783025"/>
                <a:gd name="connsiteX40" fmla="*/ 10124 w 783270"/>
                <a:gd name="connsiteY40" fmla="*/ 378287 h 783025"/>
                <a:gd name="connsiteX41" fmla="*/ 27677 w 783270"/>
                <a:gd name="connsiteY41" fmla="*/ 443423 h 783025"/>
                <a:gd name="connsiteX42" fmla="*/ 47667 w 783270"/>
                <a:gd name="connsiteY42" fmla="*/ 464186 h 783025"/>
                <a:gd name="connsiteX43" fmla="*/ 97213 w 783270"/>
                <a:gd name="connsiteY43" fmla="*/ 588610 h 783025"/>
                <a:gd name="connsiteX44" fmla="*/ 97606 w 783270"/>
                <a:gd name="connsiteY44" fmla="*/ 612113 h 783025"/>
                <a:gd name="connsiteX45" fmla="*/ 181201 w 783270"/>
                <a:gd name="connsiteY45" fmla="*/ 685923 h 783025"/>
                <a:gd name="connsiteX46" fmla="*/ 244403 w 783270"/>
                <a:gd name="connsiteY46" fmla="*/ 693705 h 783025"/>
                <a:gd name="connsiteX47" fmla="*/ 327888 w 783270"/>
                <a:gd name="connsiteY47" fmla="*/ 743922 h 783025"/>
                <a:gd name="connsiteX48" fmla="*/ 344803 w 783270"/>
                <a:gd name="connsiteY48" fmla="*/ 759233 h 783025"/>
                <a:gd name="connsiteX49" fmla="*/ 451147 w 783270"/>
                <a:gd name="connsiteY49" fmla="*/ 748308 h 783025"/>
                <a:gd name="connsiteX50" fmla="*/ 533885 w 783270"/>
                <a:gd name="connsiteY50" fmla="*/ 695228 h 783025"/>
                <a:gd name="connsiteX51" fmla="*/ 602509 w 783270"/>
                <a:gd name="connsiteY51" fmla="*/ 685760 h 783025"/>
                <a:gd name="connsiteX52" fmla="*/ 625422 w 783270"/>
                <a:gd name="connsiteY52" fmla="*/ 683066 h 783025"/>
                <a:gd name="connsiteX53" fmla="*/ 685981 w 783270"/>
                <a:gd name="connsiteY53" fmla="*/ 600843 h 783025"/>
                <a:gd name="connsiteX54" fmla="*/ 686217 w 783270"/>
                <a:gd name="connsiteY54" fmla="*/ 580456 h 783025"/>
                <a:gd name="connsiteX55" fmla="*/ 738396 w 783270"/>
                <a:gd name="connsiteY55" fmla="*/ 460978 h 783025"/>
                <a:gd name="connsiteX56" fmla="*/ 754613 w 783270"/>
                <a:gd name="connsiteY56" fmla="*/ 444398 h 783025"/>
                <a:gd name="connsiteX57" fmla="*/ 751062 w 783270"/>
                <a:gd name="connsiteY57" fmla="*/ 334725 h 783025"/>
                <a:gd name="connsiteX58" fmla="*/ 723379 w 783270"/>
                <a:gd name="connsiteY58" fmla="*/ 304035 h 783025"/>
                <a:gd name="connsiteX59" fmla="*/ 685853 w 783270"/>
                <a:gd name="connsiteY59" fmla="*/ 194164 h 783025"/>
                <a:gd name="connsiteX60" fmla="*/ 685439 w 783270"/>
                <a:gd name="connsiteY60" fmla="*/ 170660 h 783025"/>
                <a:gd name="connsiteX61" fmla="*/ 601916 w 783270"/>
                <a:gd name="connsiteY61" fmla="*/ 97131 h 783025"/>
                <a:gd name="connsiteX62" fmla="*/ 554503 w 783270"/>
                <a:gd name="connsiteY62" fmla="*/ 93294 h 783025"/>
                <a:gd name="connsiteX63" fmla="*/ 452197 w 783270"/>
                <a:gd name="connsiteY63" fmla="*/ 35913 h 783025"/>
                <a:gd name="connsiteX64" fmla="*/ 408033 w 783270"/>
                <a:gd name="connsiteY64" fmla="*/ 10755 h 783025"/>
                <a:gd name="connsiteX65" fmla="*/ 332882 w 783270"/>
                <a:gd name="connsiteY65" fmla="*/ 33926 h 783025"/>
                <a:gd name="connsiteX66" fmla="*/ 304166 w 783270"/>
                <a:gd name="connsiteY66" fmla="*/ 59595 h 783025"/>
                <a:gd name="connsiteX67" fmla="*/ 189008 w 783270"/>
                <a:gd name="connsiteY67" fmla="*/ 97155 h 78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783270" h="783025">
                  <a:moveTo>
                    <a:pt x="597948" y="694552"/>
                  </a:moveTo>
                  <a:cubicBezTo>
                    <a:pt x="553242" y="693808"/>
                    <a:pt x="513103" y="707188"/>
                    <a:pt x="477940" y="734744"/>
                  </a:cubicBezTo>
                  <a:cubicBezTo>
                    <a:pt x="469830" y="741098"/>
                    <a:pt x="462360" y="748367"/>
                    <a:pt x="455163" y="755767"/>
                  </a:cubicBezTo>
                  <a:cubicBezTo>
                    <a:pt x="440190" y="771163"/>
                    <a:pt x="422223" y="780383"/>
                    <a:pt x="400930" y="782510"/>
                  </a:cubicBezTo>
                  <a:cubicBezTo>
                    <a:pt x="372142" y="785393"/>
                    <a:pt x="347520" y="776150"/>
                    <a:pt x="327523" y="755283"/>
                  </a:cubicBezTo>
                  <a:cubicBezTo>
                    <a:pt x="311752" y="738826"/>
                    <a:pt x="294179" y="724907"/>
                    <a:pt x="273785" y="714607"/>
                  </a:cubicBezTo>
                  <a:cubicBezTo>
                    <a:pt x="253514" y="704367"/>
                    <a:pt x="232173" y="697590"/>
                    <a:pt x="209573" y="695370"/>
                  </a:cubicBezTo>
                  <a:cubicBezTo>
                    <a:pt x="198883" y="694321"/>
                    <a:pt x="188070" y="694020"/>
                    <a:pt x="177323" y="694167"/>
                  </a:cubicBezTo>
                  <a:cubicBezTo>
                    <a:pt x="132943" y="694771"/>
                    <a:pt x="93647" y="659970"/>
                    <a:pt x="89625" y="615910"/>
                  </a:cubicBezTo>
                  <a:cubicBezTo>
                    <a:pt x="88906" y="608022"/>
                    <a:pt x="89310" y="600035"/>
                    <a:pt x="89102" y="592096"/>
                  </a:cubicBezTo>
                  <a:cubicBezTo>
                    <a:pt x="87916" y="546619"/>
                    <a:pt x="72813" y="506390"/>
                    <a:pt x="43195" y="471811"/>
                  </a:cubicBezTo>
                  <a:cubicBezTo>
                    <a:pt x="36274" y="463732"/>
                    <a:pt x="28292" y="456570"/>
                    <a:pt x="21196" y="448631"/>
                  </a:cubicBezTo>
                  <a:cubicBezTo>
                    <a:pt x="-1399" y="423356"/>
                    <a:pt x="-6392" y="384231"/>
                    <a:pt x="8452" y="353732"/>
                  </a:cubicBezTo>
                  <a:cubicBezTo>
                    <a:pt x="14443" y="341423"/>
                    <a:pt x="23585" y="331897"/>
                    <a:pt x="33069" y="322370"/>
                  </a:cubicBezTo>
                  <a:cubicBezTo>
                    <a:pt x="63017" y="292280"/>
                    <a:pt x="81353" y="256162"/>
                    <a:pt x="87082" y="214038"/>
                  </a:cubicBezTo>
                  <a:cubicBezTo>
                    <a:pt x="88695" y="202179"/>
                    <a:pt x="89113" y="190051"/>
                    <a:pt x="88892" y="178068"/>
                  </a:cubicBezTo>
                  <a:cubicBezTo>
                    <a:pt x="88069" y="133441"/>
                    <a:pt x="122231" y="94222"/>
                    <a:pt x="166732" y="89643"/>
                  </a:cubicBezTo>
                  <a:cubicBezTo>
                    <a:pt x="174188" y="88875"/>
                    <a:pt x="181763" y="89239"/>
                    <a:pt x="189283" y="89117"/>
                  </a:cubicBezTo>
                  <a:cubicBezTo>
                    <a:pt x="237629" y="88333"/>
                    <a:pt x="279712" y="71516"/>
                    <a:pt x="315763" y="39488"/>
                  </a:cubicBezTo>
                  <a:cubicBezTo>
                    <a:pt x="321614" y="34289"/>
                    <a:pt x="326706" y="28244"/>
                    <a:pt x="332458" y="22923"/>
                  </a:cubicBezTo>
                  <a:cubicBezTo>
                    <a:pt x="367940" y="-9907"/>
                    <a:pt x="423892" y="-7025"/>
                    <a:pt x="456440" y="28692"/>
                  </a:cubicBezTo>
                  <a:cubicBezTo>
                    <a:pt x="476487" y="50691"/>
                    <a:pt x="500931" y="66543"/>
                    <a:pt x="528804" y="77030"/>
                  </a:cubicBezTo>
                  <a:cubicBezTo>
                    <a:pt x="553314" y="86252"/>
                    <a:pt x="578692" y="89790"/>
                    <a:pt x="604828" y="89046"/>
                  </a:cubicBezTo>
                  <a:cubicBezTo>
                    <a:pt x="649826" y="87766"/>
                    <a:pt x="689199" y="122490"/>
                    <a:pt x="693449" y="167159"/>
                  </a:cubicBezTo>
                  <a:cubicBezTo>
                    <a:pt x="694198" y="175041"/>
                    <a:pt x="693776" y="183032"/>
                    <a:pt x="693973" y="190971"/>
                  </a:cubicBezTo>
                  <a:cubicBezTo>
                    <a:pt x="695126" y="237294"/>
                    <a:pt x="710925" y="277996"/>
                    <a:pt x="741251" y="312970"/>
                  </a:cubicBezTo>
                  <a:cubicBezTo>
                    <a:pt x="747947" y="320696"/>
                    <a:pt x="756034" y="327253"/>
                    <a:pt x="762426" y="335200"/>
                  </a:cubicBezTo>
                  <a:cubicBezTo>
                    <a:pt x="785202" y="363522"/>
                    <a:pt x="789164" y="394700"/>
                    <a:pt x="775042" y="428146"/>
                  </a:cubicBezTo>
                  <a:cubicBezTo>
                    <a:pt x="769978" y="440135"/>
                    <a:pt x="761466" y="449522"/>
                    <a:pt x="752239" y="458501"/>
                  </a:cubicBezTo>
                  <a:cubicBezTo>
                    <a:pt x="719644" y="490228"/>
                    <a:pt x="700474" y="528772"/>
                    <a:pt x="695342" y="573981"/>
                  </a:cubicBezTo>
                  <a:cubicBezTo>
                    <a:pt x="693990" y="585884"/>
                    <a:pt x="694547" y="597995"/>
                    <a:pt x="694020" y="610001"/>
                  </a:cubicBezTo>
                  <a:cubicBezTo>
                    <a:pt x="693049" y="632126"/>
                    <a:pt x="684828" y="651221"/>
                    <a:pt x="669502" y="667199"/>
                  </a:cubicBezTo>
                  <a:cubicBezTo>
                    <a:pt x="656822" y="680415"/>
                    <a:pt x="641459" y="689044"/>
                    <a:pt x="623470" y="692325"/>
                  </a:cubicBezTo>
                  <a:cubicBezTo>
                    <a:pt x="615104" y="693850"/>
                    <a:pt x="606465" y="693858"/>
                    <a:pt x="597948" y="694552"/>
                  </a:cubicBezTo>
                  <a:close/>
                  <a:moveTo>
                    <a:pt x="189008" y="97155"/>
                  </a:moveTo>
                  <a:cubicBezTo>
                    <a:pt x="186706" y="97155"/>
                    <a:pt x="184403" y="97221"/>
                    <a:pt x="182104" y="97144"/>
                  </a:cubicBezTo>
                  <a:cubicBezTo>
                    <a:pt x="165565" y="96597"/>
                    <a:pt x="150006" y="100213"/>
                    <a:pt x="136081" y="109193"/>
                  </a:cubicBezTo>
                  <a:cubicBezTo>
                    <a:pt x="109389" y="126406"/>
                    <a:pt x="96405" y="151119"/>
                    <a:pt x="97179" y="182899"/>
                  </a:cubicBezTo>
                  <a:cubicBezTo>
                    <a:pt x="97492" y="195701"/>
                    <a:pt x="96898" y="208419"/>
                    <a:pt x="94723" y="221038"/>
                  </a:cubicBezTo>
                  <a:cubicBezTo>
                    <a:pt x="87260" y="264331"/>
                    <a:pt x="67512" y="301105"/>
                    <a:pt x="35572" y="331205"/>
                  </a:cubicBezTo>
                  <a:cubicBezTo>
                    <a:pt x="21810" y="344173"/>
                    <a:pt x="13013" y="359688"/>
                    <a:pt x="10124" y="378287"/>
                  </a:cubicBezTo>
                  <a:cubicBezTo>
                    <a:pt x="6365" y="402488"/>
                    <a:pt x="11951" y="424499"/>
                    <a:pt x="27677" y="443423"/>
                  </a:cubicBezTo>
                  <a:cubicBezTo>
                    <a:pt x="33801" y="450791"/>
                    <a:pt x="41319" y="456984"/>
                    <a:pt x="47667" y="464186"/>
                  </a:cubicBezTo>
                  <a:cubicBezTo>
                    <a:pt x="78999" y="499721"/>
                    <a:pt x="95671" y="541184"/>
                    <a:pt x="97213" y="588610"/>
                  </a:cubicBezTo>
                  <a:cubicBezTo>
                    <a:pt x="97468" y="596442"/>
                    <a:pt x="96937" y="604325"/>
                    <a:pt x="97606" y="612113"/>
                  </a:cubicBezTo>
                  <a:cubicBezTo>
                    <a:pt x="101268" y="654702"/>
                    <a:pt x="138443" y="687467"/>
                    <a:pt x="181201" y="685923"/>
                  </a:cubicBezTo>
                  <a:cubicBezTo>
                    <a:pt x="202703" y="685148"/>
                    <a:pt x="223794" y="687516"/>
                    <a:pt x="244403" y="693705"/>
                  </a:cubicBezTo>
                  <a:cubicBezTo>
                    <a:pt x="276486" y="703342"/>
                    <a:pt x="304266" y="720148"/>
                    <a:pt x="327888" y="743922"/>
                  </a:cubicBezTo>
                  <a:cubicBezTo>
                    <a:pt x="333246" y="749314"/>
                    <a:pt x="338665" y="754818"/>
                    <a:pt x="344803" y="759233"/>
                  </a:cubicBezTo>
                  <a:cubicBezTo>
                    <a:pt x="377450" y="782718"/>
                    <a:pt x="423968" y="777777"/>
                    <a:pt x="451147" y="748308"/>
                  </a:cubicBezTo>
                  <a:cubicBezTo>
                    <a:pt x="474104" y="723416"/>
                    <a:pt x="501717" y="705740"/>
                    <a:pt x="533885" y="695228"/>
                  </a:cubicBezTo>
                  <a:cubicBezTo>
                    <a:pt x="556172" y="687944"/>
                    <a:pt x="579063" y="685187"/>
                    <a:pt x="602509" y="685760"/>
                  </a:cubicBezTo>
                  <a:cubicBezTo>
                    <a:pt x="610134" y="685944"/>
                    <a:pt x="618048" y="685021"/>
                    <a:pt x="625422" y="683066"/>
                  </a:cubicBezTo>
                  <a:cubicBezTo>
                    <a:pt x="662689" y="673178"/>
                    <a:pt x="687268" y="639398"/>
                    <a:pt x="685981" y="600843"/>
                  </a:cubicBezTo>
                  <a:cubicBezTo>
                    <a:pt x="685754" y="594054"/>
                    <a:pt x="685704" y="587219"/>
                    <a:pt x="686217" y="580456"/>
                  </a:cubicBezTo>
                  <a:cubicBezTo>
                    <a:pt x="689687" y="534578"/>
                    <a:pt x="707108" y="494720"/>
                    <a:pt x="738396" y="460978"/>
                  </a:cubicBezTo>
                  <a:cubicBezTo>
                    <a:pt x="743651" y="455312"/>
                    <a:pt x="749555" y="450226"/>
                    <a:pt x="754613" y="444398"/>
                  </a:cubicBezTo>
                  <a:cubicBezTo>
                    <a:pt x="781887" y="412974"/>
                    <a:pt x="780369" y="364188"/>
                    <a:pt x="751062" y="334725"/>
                  </a:cubicBezTo>
                  <a:cubicBezTo>
                    <a:pt x="741316" y="324930"/>
                    <a:pt x="731532" y="315253"/>
                    <a:pt x="723379" y="304035"/>
                  </a:cubicBezTo>
                  <a:cubicBezTo>
                    <a:pt x="699559" y="271260"/>
                    <a:pt x="687036" y="234647"/>
                    <a:pt x="685853" y="194164"/>
                  </a:cubicBezTo>
                  <a:cubicBezTo>
                    <a:pt x="685623" y="186331"/>
                    <a:pt x="686124" y="178446"/>
                    <a:pt x="685439" y="170660"/>
                  </a:cubicBezTo>
                  <a:cubicBezTo>
                    <a:pt x="681698" y="128226"/>
                    <a:pt x="644506" y="95587"/>
                    <a:pt x="601916" y="97131"/>
                  </a:cubicBezTo>
                  <a:cubicBezTo>
                    <a:pt x="585954" y="97710"/>
                    <a:pt x="570140" y="96629"/>
                    <a:pt x="554503" y="93294"/>
                  </a:cubicBezTo>
                  <a:cubicBezTo>
                    <a:pt x="514464" y="84759"/>
                    <a:pt x="480234" y="65736"/>
                    <a:pt x="452197" y="35913"/>
                  </a:cubicBezTo>
                  <a:cubicBezTo>
                    <a:pt x="439969" y="22905"/>
                    <a:pt x="425543" y="14024"/>
                    <a:pt x="408033" y="10755"/>
                  </a:cubicBezTo>
                  <a:cubicBezTo>
                    <a:pt x="379037" y="5339"/>
                    <a:pt x="353703" y="12746"/>
                    <a:pt x="332882" y="33926"/>
                  </a:cubicBezTo>
                  <a:cubicBezTo>
                    <a:pt x="323847" y="43115"/>
                    <a:pt x="314597" y="51986"/>
                    <a:pt x="304166" y="59595"/>
                  </a:cubicBezTo>
                  <a:cubicBezTo>
                    <a:pt x="269850" y="84626"/>
                    <a:pt x="231403" y="96970"/>
                    <a:pt x="189008" y="97155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9D2BD962-2DF7-4139-B8CF-6AC7EA94B5B8}"/>
                </a:ext>
              </a:extLst>
            </p:cNvPr>
            <p:cNvSpPr/>
            <p:nvPr/>
          </p:nvSpPr>
          <p:spPr>
            <a:xfrm>
              <a:off x="10823597" y="737401"/>
              <a:ext cx="653467" cy="653471"/>
            </a:xfrm>
            <a:custGeom>
              <a:avLst/>
              <a:gdLst>
                <a:gd name="connsiteX0" fmla="*/ 1 w 653467"/>
                <a:gd name="connsiteY0" fmla="*/ 326560 h 653471"/>
                <a:gd name="connsiteX1" fmla="*/ 327549 w 653467"/>
                <a:gd name="connsiteY1" fmla="*/ 2 h 653471"/>
                <a:gd name="connsiteX2" fmla="*/ 653449 w 653467"/>
                <a:gd name="connsiteY2" fmla="*/ 330073 h 653471"/>
                <a:gd name="connsiteX3" fmla="*/ 325596 w 653467"/>
                <a:gd name="connsiteY3" fmla="*/ 653468 h 653471"/>
                <a:gd name="connsiteX4" fmla="*/ 1 w 653467"/>
                <a:gd name="connsiteY4" fmla="*/ 326560 h 653471"/>
                <a:gd name="connsiteX5" fmla="*/ 327117 w 653467"/>
                <a:gd name="connsiteY5" fmla="*/ 9063 h 653471"/>
                <a:gd name="connsiteX6" fmla="*/ 9043 w 653467"/>
                <a:gd name="connsiteY6" fmla="*/ 329590 h 653471"/>
                <a:gd name="connsiteX7" fmla="*/ 326799 w 653467"/>
                <a:gd name="connsiteY7" fmla="*/ 644448 h 653471"/>
                <a:gd name="connsiteX8" fmla="*/ 644408 w 653467"/>
                <a:gd name="connsiteY8" fmla="*/ 323189 h 653471"/>
                <a:gd name="connsiteX9" fmla="*/ 327117 w 653467"/>
                <a:gd name="connsiteY9" fmla="*/ 9063 h 653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3467" h="653471">
                  <a:moveTo>
                    <a:pt x="1" y="326560"/>
                  </a:moveTo>
                  <a:cubicBezTo>
                    <a:pt x="277" y="144492"/>
                    <a:pt x="149324" y="-602"/>
                    <a:pt x="327549" y="2"/>
                  </a:cubicBezTo>
                  <a:cubicBezTo>
                    <a:pt x="509650" y="620"/>
                    <a:pt x="655345" y="150388"/>
                    <a:pt x="653449" y="330073"/>
                  </a:cubicBezTo>
                  <a:cubicBezTo>
                    <a:pt x="651557" y="509352"/>
                    <a:pt x="504501" y="654222"/>
                    <a:pt x="325596" y="653468"/>
                  </a:cubicBezTo>
                  <a:cubicBezTo>
                    <a:pt x="143597" y="652702"/>
                    <a:pt x="-313" y="503754"/>
                    <a:pt x="1" y="326560"/>
                  </a:cubicBezTo>
                  <a:close/>
                  <a:moveTo>
                    <a:pt x="327117" y="9063"/>
                  </a:moveTo>
                  <a:cubicBezTo>
                    <a:pt x="151707" y="8736"/>
                    <a:pt x="7553" y="152390"/>
                    <a:pt x="9043" y="329590"/>
                  </a:cubicBezTo>
                  <a:cubicBezTo>
                    <a:pt x="10498" y="502594"/>
                    <a:pt x="151844" y="644400"/>
                    <a:pt x="326799" y="644448"/>
                  </a:cubicBezTo>
                  <a:cubicBezTo>
                    <a:pt x="502251" y="644495"/>
                    <a:pt x="646292" y="500658"/>
                    <a:pt x="644408" y="323189"/>
                  </a:cubicBezTo>
                  <a:cubicBezTo>
                    <a:pt x="642570" y="150187"/>
                    <a:pt x="501054" y="9260"/>
                    <a:pt x="327117" y="9063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C67A6A59-9207-4FAC-AF0C-0C9E882B013C}"/>
                </a:ext>
              </a:extLst>
            </p:cNvPr>
            <p:cNvSpPr/>
            <p:nvPr/>
          </p:nvSpPr>
          <p:spPr>
            <a:xfrm>
              <a:off x="10902545" y="852762"/>
              <a:ext cx="463901" cy="422674"/>
            </a:xfrm>
            <a:custGeom>
              <a:avLst/>
              <a:gdLst>
                <a:gd name="connsiteX0" fmla="*/ 390929 w 463901"/>
                <a:gd name="connsiteY0" fmla="*/ 348796 h 422674"/>
                <a:gd name="connsiteX1" fmla="*/ 363075 w 463901"/>
                <a:gd name="connsiteY1" fmla="*/ 348796 h 422674"/>
                <a:gd name="connsiteX2" fmla="*/ 245683 w 463901"/>
                <a:gd name="connsiteY2" fmla="*/ 348712 h 422674"/>
                <a:gd name="connsiteX3" fmla="*/ 240846 w 463901"/>
                <a:gd name="connsiteY3" fmla="*/ 346683 h 422674"/>
                <a:gd name="connsiteX4" fmla="*/ 218138 w 463901"/>
                <a:gd name="connsiteY4" fmla="*/ 324121 h 422674"/>
                <a:gd name="connsiteX5" fmla="*/ 214699 w 463901"/>
                <a:gd name="connsiteY5" fmla="*/ 320827 h 422674"/>
                <a:gd name="connsiteX6" fmla="*/ 211085 w 463901"/>
                <a:gd name="connsiteY6" fmla="*/ 325312 h 422674"/>
                <a:gd name="connsiteX7" fmla="*/ 189312 w 463901"/>
                <a:gd name="connsiteY7" fmla="*/ 347035 h 422674"/>
                <a:gd name="connsiteX8" fmla="*/ 185870 w 463901"/>
                <a:gd name="connsiteY8" fmla="*/ 348721 h 422674"/>
                <a:gd name="connsiteX9" fmla="*/ 115438 w 463901"/>
                <a:gd name="connsiteY9" fmla="*/ 348795 h 422674"/>
                <a:gd name="connsiteX10" fmla="*/ 118410 w 463901"/>
                <a:gd name="connsiteY10" fmla="*/ 345589 h 422674"/>
                <a:gd name="connsiteX11" fmla="*/ 141897 w 463901"/>
                <a:gd name="connsiteY11" fmla="*/ 322122 h 422674"/>
                <a:gd name="connsiteX12" fmla="*/ 149937 w 463901"/>
                <a:gd name="connsiteY12" fmla="*/ 308815 h 422674"/>
                <a:gd name="connsiteX13" fmla="*/ 145507 w 463901"/>
                <a:gd name="connsiteY13" fmla="*/ 281909 h 422674"/>
                <a:gd name="connsiteX14" fmla="*/ 105962 w 463901"/>
                <a:gd name="connsiteY14" fmla="*/ 236876 h 422674"/>
                <a:gd name="connsiteX15" fmla="*/ 103778 w 463901"/>
                <a:gd name="connsiteY15" fmla="*/ 234305 h 422674"/>
                <a:gd name="connsiteX16" fmla="*/ 123646 w 463901"/>
                <a:gd name="connsiteY16" fmla="*/ 234330 h 422674"/>
                <a:gd name="connsiteX17" fmla="*/ 166000 w 463901"/>
                <a:gd name="connsiteY17" fmla="*/ 235427 h 422674"/>
                <a:gd name="connsiteX18" fmla="*/ 171454 w 463901"/>
                <a:gd name="connsiteY18" fmla="*/ 239163 h 422674"/>
                <a:gd name="connsiteX19" fmla="*/ 173620 w 463901"/>
                <a:gd name="connsiteY19" fmla="*/ 244340 h 422674"/>
                <a:gd name="connsiteX20" fmla="*/ 169258 w 463901"/>
                <a:gd name="connsiteY20" fmla="*/ 243962 h 422674"/>
                <a:gd name="connsiteX21" fmla="*/ 161812 w 463901"/>
                <a:gd name="connsiteY21" fmla="*/ 240147 h 422674"/>
                <a:gd name="connsiteX22" fmla="*/ 122586 w 463901"/>
                <a:gd name="connsiteY22" fmla="*/ 239645 h 422674"/>
                <a:gd name="connsiteX23" fmla="*/ 117483 w 463901"/>
                <a:gd name="connsiteY23" fmla="*/ 239641 h 422674"/>
                <a:gd name="connsiteX24" fmla="*/ 120506 w 463901"/>
                <a:gd name="connsiteY24" fmla="*/ 243253 h 422674"/>
                <a:gd name="connsiteX25" fmla="*/ 149141 w 463901"/>
                <a:gd name="connsiteY25" fmla="*/ 275732 h 422674"/>
                <a:gd name="connsiteX26" fmla="*/ 152534 w 463901"/>
                <a:gd name="connsiteY26" fmla="*/ 319093 h 422674"/>
                <a:gd name="connsiteX27" fmla="*/ 137527 w 463901"/>
                <a:gd name="connsiteY27" fmla="*/ 337068 h 422674"/>
                <a:gd name="connsiteX28" fmla="*/ 134571 w 463901"/>
                <a:gd name="connsiteY28" fmla="*/ 339843 h 422674"/>
                <a:gd name="connsiteX29" fmla="*/ 147566 w 463901"/>
                <a:gd name="connsiteY29" fmla="*/ 336341 h 422674"/>
                <a:gd name="connsiteX30" fmla="*/ 170094 w 463901"/>
                <a:gd name="connsiteY30" fmla="*/ 312308 h 422674"/>
                <a:gd name="connsiteX31" fmla="*/ 178428 w 463901"/>
                <a:gd name="connsiteY31" fmla="*/ 273137 h 422674"/>
                <a:gd name="connsiteX32" fmla="*/ 177853 w 463901"/>
                <a:gd name="connsiteY32" fmla="*/ 271280 h 422674"/>
                <a:gd name="connsiteX33" fmla="*/ 183425 w 463901"/>
                <a:gd name="connsiteY33" fmla="*/ 268222 h 422674"/>
                <a:gd name="connsiteX34" fmla="*/ 187668 w 463901"/>
                <a:gd name="connsiteY34" fmla="*/ 287221 h 422674"/>
                <a:gd name="connsiteX35" fmla="*/ 176571 w 463901"/>
                <a:gd name="connsiteY35" fmla="*/ 315348 h 422674"/>
                <a:gd name="connsiteX36" fmla="*/ 156607 w 463901"/>
                <a:gd name="connsiteY36" fmla="*/ 336635 h 422674"/>
                <a:gd name="connsiteX37" fmla="*/ 153577 w 463901"/>
                <a:gd name="connsiteY37" fmla="*/ 340016 h 422674"/>
                <a:gd name="connsiteX38" fmla="*/ 166852 w 463901"/>
                <a:gd name="connsiteY38" fmla="*/ 339924 h 422674"/>
                <a:gd name="connsiteX39" fmla="*/ 169523 w 463901"/>
                <a:gd name="connsiteY39" fmla="*/ 337983 h 422674"/>
                <a:gd name="connsiteX40" fmla="*/ 194910 w 463901"/>
                <a:gd name="connsiteY40" fmla="*/ 310173 h 422674"/>
                <a:gd name="connsiteX41" fmla="*/ 197546 w 463901"/>
                <a:gd name="connsiteY41" fmla="*/ 306827 h 422674"/>
                <a:gd name="connsiteX42" fmla="*/ 202884 w 463901"/>
                <a:gd name="connsiteY42" fmla="*/ 311557 h 422674"/>
                <a:gd name="connsiteX43" fmla="*/ 190582 w 463901"/>
                <a:gd name="connsiteY43" fmla="*/ 325680 h 422674"/>
                <a:gd name="connsiteX44" fmla="*/ 178374 w 463901"/>
                <a:gd name="connsiteY44" fmla="*/ 339742 h 422674"/>
                <a:gd name="connsiteX45" fmla="*/ 189104 w 463901"/>
                <a:gd name="connsiteY45" fmla="*/ 337178 h 422674"/>
                <a:gd name="connsiteX46" fmla="*/ 215207 w 463901"/>
                <a:gd name="connsiteY46" fmla="*/ 311819 h 422674"/>
                <a:gd name="connsiteX47" fmla="*/ 232198 w 463901"/>
                <a:gd name="connsiteY47" fmla="*/ 328121 h 422674"/>
                <a:gd name="connsiteX48" fmla="*/ 241170 w 463901"/>
                <a:gd name="connsiteY48" fmla="*/ 336885 h 422674"/>
                <a:gd name="connsiteX49" fmla="*/ 252378 w 463901"/>
                <a:gd name="connsiteY49" fmla="*/ 339771 h 422674"/>
                <a:gd name="connsiteX50" fmla="*/ 227651 w 463901"/>
                <a:gd name="connsiteY50" fmla="*/ 311526 h 422674"/>
                <a:gd name="connsiteX51" fmla="*/ 232710 w 463901"/>
                <a:gd name="connsiteY51" fmla="*/ 307078 h 422674"/>
                <a:gd name="connsiteX52" fmla="*/ 238904 w 463901"/>
                <a:gd name="connsiteY52" fmla="*/ 313798 h 422674"/>
                <a:gd name="connsiteX53" fmla="*/ 261197 w 463901"/>
                <a:gd name="connsiteY53" fmla="*/ 338056 h 422674"/>
                <a:gd name="connsiteX54" fmla="*/ 265436 w 463901"/>
                <a:gd name="connsiteY54" fmla="*/ 339962 h 422674"/>
                <a:gd name="connsiteX55" fmla="*/ 276825 w 463901"/>
                <a:gd name="connsiteY55" fmla="*/ 340051 h 422674"/>
                <a:gd name="connsiteX56" fmla="*/ 274239 w 463901"/>
                <a:gd name="connsiteY56" fmla="*/ 336983 h 422674"/>
                <a:gd name="connsiteX57" fmla="*/ 253681 w 463901"/>
                <a:gd name="connsiteY57" fmla="*/ 314967 h 422674"/>
                <a:gd name="connsiteX58" fmla="*/ 246308 w 463901"/>
                <a:gd name="connsiteY58" fmla="*/ 269619 h 422674"/>
                <a:gd name="connsiteX59" fmla="*/ 247087 w 463901"/>
                <a:gd name="connsiteY59" fmla="*/ 268341 h 422674"/>
                <a:gd name="connsiteX60" fmla="*/ 252398 w 463901"/>
                <a:gd name="connsiteY60" fmla="*/ 271008 h 422674"/>
                <a:gd name="connsiteX61" fmla="*/ 250066 w 463901"/>
                <a:gd name="connsiteY61" fmla="*/ 282365 h 422674"/>
                <a:gd name="connsiteX62" fmla="*/ 259624 w 463901"/>
                <a:gd name="connsiteY62" fmla="*/ 311445 h 422674"/>
                <a:gd name="connsiteX63" fmla="*/ 282372 w 463901"/>
                <a:gd name="connsiteY63" fmla="*/ 335701 h 422674"/>
                <a:gd name="connsiteX64" fmla="*/ 295745 w 463901"/>
                <a:gd name="connsiteY64" fmla="*/ 339061 h 422674"/>
                <a:gd name="connsiteX65" fmla="*/ 292889 w 463901"/>
                <a:gd name="connsiteY65" fmla="*/ 336952 h 422674"/>
                <a:gd name="connsiteX66" fmla="*/ 274916 w 463901"/>
                <a:gd name="connsiteY66" fmla="*/ 313447 h 422674"/>
                <a:gd name="connsiteX67" fmla="*/ 280088 w 463901"/>
                <a:gd name="connsiteY67" fmla="*/ 277262 h 422674"/>
                <a:gd name="connsiteX68" fmla="*/ 310347 w 463901"/>
                <a:gd name="connsiteY68" fmla="*/ 242868 h 422674"/>
                <a:gd name="connsiteX69" fmla="*/ 312952 w 463901"/>
                <a:gd name="connsiteY69" fmla="*/ 239817 h 422674"/>
                <a:gd name="connsiteX70" fmla="*/ 296391 w 463901"/>
                <a:gd name="connsiteY70" fmla="*/ 239829 h 422674"/>
                <a:gd name="connsiteX71" fmla="*/ 269094 w 463901"/>
                <a:gd name="connsiteY71" fmla="*/ 240134 h 422674"/>
                <a:gd name="connsiteX72" fmla="*/ 261132 w 463901"/>
                <a:gd name="connsiteY72" fmla="*/ 244163 h 422674"/>
                <a:gd name="connsiteX73" fmla="*/ 256986 w 463901"/>
                <a:gd name="connsiteY73" fmla="*/ 244355 h 422674"/>
                <a:gd name="connsiteX74" fmla="*/ 260263 w 463901"/>
                <a:gd name="connsiteY74" fmla="*/ 236802 h 422674"/>
                <a:gd name="connsiteX75" fmla="*/ 262489 w 463901"/>
                <a:gd name="connsiteY75" fmla="*/ 235582 h 422674"/>
                <a:gd name="connsiteX76" fmla="*/ 325235 w 463901"/>
                <a:gd name="connsiteY76" fmla="*/ 233899 h 422674"/>
                <a:gd name="connsiteX77" fmla="*/ 326842 w 463901"/>
                <a:gd name="connsiteY77" fmla="*/ 234189 h 422674"/>
                <a:gd name="connsiteX78" fmla="*/ 317612 w 463901"/>
                <a:gd name="connsiteY78" fmla="*/ 244808 h 422674"/>
                <a:gd name="connsiteX79" fmla="*/ 286695 w 463901"/>
                <a:gd name="connsiteY79" fmla="*/ 279867 h 422674"/>
                <a:gd name="connsiteX80" fmla="*/ 283038 w 463901"/>
                <a:gd name="connsiteY80" fmla="*/ 314446 h 422674"/>
                <a:gd name="connsiteX81" fmla="*/ 306721 w 463901"/>
                <a:gd name="connsiteY81" fmla="*/ 339667 h 422674"/>
                <a:gd name="connsiteX82" fmla="*/ 313265 w 463901"/>
                <a:gd name="connsiteY82" fmla="*/ 305470 h 422674"/>
                <a:gd name="connsiteX83" fmla="*/ 298941 w 463901"/>
                <a:gd name="connsiteY83" fmla="*/ 274571 h 422674"/>
                <a:gd name="connsiteX84" fmla="*/ 436105 w 463901"/>
                <a:gd name="connsiteY84" fmla="*/ 275399 h 422674"/>
                <a:gd name="connsiteX85" fmla="*/ 446750 w 463901"/>
                <a:gd name="connsiteY85" fmla="*/ 209082 h 422674"/>
                <a:gd name="connsiteX86" fmla="*/ 425442 w 463901"/>
                <a:gd name="connsiteY86" fmla="*/ 122010 h 422674"/>
                <a:gd name="connsiteX87" fmla="*/ 418548 w 463901"/>
                <a:gd name="connsiteY87" fmla="*/ 129738 h 422674"/>
                <a:gd name="connsiteX88" fmla="*/ 398256 w 463901"/>
                <a:gd name="connsiteY88" fmla="*/ 152838 h 422674"/>
                <a:gd name="connsiteX89" fmla="*/ 395236 w 463901"/>
                <a:gd name="connsiteY89" fmla="*/ 154641 h 422674"/>
                <a:gd name="connsiteX90" fmla="*/ 377699 w 463901"/>
                <a:gd name="connsiteY90" fmla="*/ 154724 h 422674"/>
                <a:gd name="connsiteX91" fmla="*/ 377007 w 463901"/>
                <a:gd name="connsiteY91" fmla="*/ 153954 h 422674"/>
                <a:gd name="connsiteX92" fmla="*/ 379016 w 463901"/>
                <a:gd name="connsiteY92" fmla="*/ 151760 h 422674"/>
                <a:gd name="connsiteX93" fmla="*/ 387491 w 463901"/>
                <a:gd name="connsiteY93" fmla="*/ 149517 h 422674"/>
                <a:gd name="connsiteX94" fmla="*/ 398593 w 463901"/>
                <a:gd name="connsiteY94" fmla="*/ 142745 h 422674"/>
                <a:gd name="connsiteX95" fmla="*/ 412165 w 463901"/>
                <a:gd name="connsiteY95" fmla="*/ 127108 h 422674"/>
                <a:gd name="connsiteX96" fmla="*/ 414368 w 463901"/>
                <a:gd name="connsiteY96" fmla="*/ 124175 h 422674"/>
                <a:gd name="connsiteX97" fmla="*/ 394982 w 463901"/>
                <a:gd name="connsiteY97" fmla="*/ 125965 h 422674"/>
                <a:gd name="connsiteX98" fmla="*/ 320975 w 463901"/>
                <a:gd name="connsiteY98" fmla="*/ 133075 h 422674"/>
                <a:gd name="connsiteX99" fmla="*/ 296296 w 463901"/>
                <a:gd name="connsiteY99" fmla="*/ 143086 h 422674"/>
                <a:gd name="connsiteX100" fmla="*/ 271421 w 463901"/>
                <a:gd name="connsiteY100" fmla="*/ 165070 h 422674"/>
                <a:gd name="connsiteX101" fmla="*/ 245890 w 463901"/>
                <a:gd name="connsiteY101" fmla="*/ 185721 h 422674"/>
                <a:gd name="connsiteX102" fmla="*/ 178839 w 463901"/>
                <a:gd name="connsiteY102" fmla="*/ 181949 h 422674"/>
                <a:gd name="connsiteX103" fmla="*/ 151089 w 463901"/>
                <a:gd name="connsiteY103" fmla="*/ 157106 h 422674"/>
                <a:gd name="connsiteX104" fmla="*/ 119572 w 463901"/>
                <a:gd name="connsiteY104" fmla="*/ 135484 h 422674"/>
                <a:gd name="connsiteX105" fmla="*/ 102050 w 463901"/>
                <a:gd name="connsiteY105" fmla="*/ 132408 h 422674"/>
                <a:gd name="connsiteX106" fmla="*/ 18365 w 463901"/>
                <a:gd name="connsiteY106" fmla="*/ 124346 h 422674"/>
                <a:gd name="connsiteX107" fmla="*/ 16313 w 463901"/>
                <a:gd name="connsiteY107" fmla="*/ 124340 h 422674"/>
                <a:gd name="connsiteX108" fmla="*/ 18168 w 463901"/>
                <a:gd name="connsiteY108" fmla="*/ 126895 h 422674"/>
                <a:gd name="connsiteX109" fmla="*/ 34741 w 463901"/>
                <a:gd name="connsiteY109" fmla="*/ 145748 h 422674"/>
                <a:gd name="connsiteX110" fmla="*/ 39128 w 463901"/>
                <a:gd name="connsiteY110" fmla="*/ 148412 h 422674"/>
                <a:gd name="connsiteX111" fmla="*/ 51237 w 463901"/>
                <a:gd name="connsiteY111" fmla="*/ 151682 h 422674"/>
                <a:gd name="connsiteX112" fmla="*/ 53509 w 463901"/>
                <a:gd name="connsiteY112" fmla="*/ 153823 h 422674"/>
                <a:gd name="connsiteX113" fmla="*/ 52901 w 463901"/>
                <a:gd name="connsiteY113" fmla="*/ 154711 h 422674"/>
                <a:gd name="connsiteX114" fmla="*/ 35062 w 463901"/>
                <a:gd name="connsiteY114" fmla="*/ 154662 h 422674"/>
                <a:gd name="connsiteX115" fmla="*/ 32980 w 463901"/>
                <a:gd name="connsiteY115" fmla="*/ 153587 h 422674"/>
                <a:gd name="connsiteX116" fmla="*/ 0 w 463901"/>
                <a:gd name="connsiteY116" fmla="*/ 116126 h 422674"/>
                <a:gd name="connsiteX117" fmla="*/ 3431 w 463901"/>
                <a:gd name="connsiteY117" fmla="*/ 116138 h 422674"/>
                <a:gd name="connsiteX118" fmla="*/ 52455 w 463901"/>
                <a:gd name="connsiteY118" fmla="*/ 120948 h 422674"/>
                <a:gd name="connsiteX119" fmla="*/ 58659 w 463901"/>
                <a:gd name="connsiteY119" fmla="*/ 117500 h 422674"/>
                <a:gd name="connsiteX120" fmla="*/ 109342 w 463901"/>
                <a:gd name="connsiteY120" fmla="*/ 51911 h 422674"/>
                <a:gd name="connsiteX121" fmla="*/ 110633 w 463901"/>
                <a:gd name="connsiteY121" fmla="*/ 50965 h 422674"/>
                <a:gd name="connsiteX122" fmla="*/ 117540 w 463901"/>
                <a:gd name="connsiteY122" fmla="*/ 61050 h 422674"/>
                <a:gd name="connsiteX123" fmla="*/ 69967 w 463901"/>
                <a:gd name="connsiteY123" fmla="*/ 122389 h 422674"/>
                <a:gd name="connsiteX124" fmla="*/ 81068 w 463901"/>
                <a:gd name="connsiteY124" fmla="*/ 123556 h 422674"/>
                <a:gd name="connsiteX125" fmla="*/ 110736 w 463901"/>
                <a:gd name="connsiteY125" fmla="*/ 126383 h 422674"/>
                <a:gd name="connsiteX126" fmla="*/ 145387 w 463901"/>
                <a:gd name="connsiteY126" fmla="*/ 142596 h 422674"/>
                <a:gd name="connsiteX127" fmla="*/ 166513 w 463901"/>
                <a:gd name="connsiteY127" fmla="*/ 162689 h 422674"/>
                <a:gd name="connsiteX128" fmla="*/ 194285 w 463901"/>
                <a:gd name="connsiteY128" fmla="*/ 182747 h 422674"/>
                <a:gd name="connsiteX129" fmla="*/ 251432 w 463901"/>
                <a:gd name="connsiteY129" fmla="*/ 173501 h 422674"/>
                <a:gd name="connsiteX130" fmla="*/ 278527 w 463901"/>
                <a:gd name="connsiteY130" fmla="*/ 148339 h 422674"/>
                <a:gd name="connsiteX131" fmla="*/ 310027 w 463901"/>
                <a:gd name="connsiteY131" fmla="*/ 128528 h 422674"/>
                <a:gd name="connsiteX132" fmla="*/ 334179 w 463901"/>
                <a:gd name="connsiteY132" fmla="*/ 125056 h 422674"/>
                <a:gd name="connsiteX133" fmla="*/ 419748 w 463901"/>
                <a:gd name="connsiteY133" fmla="*/ 116854 h 422674"/>
                <a:gd name="connsiteX134" fmla="*/ 422144 w 463901"/>
                <a:gd name="connsiteY134" fmla="*/ 116388 h 422674"/>
                <a:gd name="connsiteX135" fmla="*/ 182764 w 463901"/>
                <a:gd name="connsiteY135" fmla="*/ 23220 h 422674"/>
                <a:gd name="connsiteX136" fmla="*/ 177411 w 463901"/>
                <a:gd name="connsiteY136" fmla="*/ 12093 h 422674"/>
                <a:gd name="connsiteX137" fmla="*/ 192204 w 463901"/>
                <a:gd name="connsiteY137" fmla="*/ 7500 h 422674"/>
                <a:gd name="connsiteX138" fmla="*/ 356027 w 463901"/>
                <a:gd name="connsiteY138" fmla="*/ 30081 h 422674"/>
                <a:gd name="connsiteX139" fmla="*/ 434215 w 463901"/>
                <a:gd name="connsiteY139" fmla="*/ 112180 h 422674"/>
                <a:gd name="connsiteX140" fmla="*/ 458837 w 463901"/>
                <a:gd name="connsiteY140" fmla="*/ 201197 h 422674"/>
                <a:gd name="connsiteX141" fmla="*/ 448540 w 463901"/>
                <a:gd name="connsiteY141" fmla="*/ 277225 h 422674"/>
                <a:gd name="connsiteX142" fmla="*/ 450085 w 463901"/>
                <a:gd name="connsiteY142" fmla="*/ 282161 h 422674"/>
                <a:gd name="connsiteX143" fmla="*/ 462329 w 463901"/>
                <a:gd name="connsiteY143" fmla="*/ 322616 h 422674"/>
                <a:gd name="connsiteX144" fmla="*/ 431543 w 463901"/>
                <a:gd name="connsiteY144" fmla="*/ 348175 h 422674"/>
                <a:gd name="connsiteX145" fmla="*/ 413693 w 463901"/>
                <a:gd name="connsiteY145" fmla="*/ 348689 h 422674"/>
                <a:gd name="connsiteX146" fmla="*/ 404335 w 463901"/>
                <a:gd name="connsiteY146" fmla="*/ 352864 h 422674"/>
                <a:gd name="connsiteX147" fmla="*/ 342713 w 463901"/>
                <a:gd name="connsiteY147" fmla="*/ 400097 h 422674"/>
                <a:gd name="connsiteX148" fmla="*/ 256272 w 463901"/>
                <a:gd name="connsiteY148" fmla="*/ 422512 h 422674"/>
                <a:gd name="connsiteX149" fmla="*/ 137336 w 463901"/>
                <a:gd name="connsiteY149" fmla="*/ 391352 h 422674"/>
                <a:gd name="connsiteX150" fmla="*/ 55553 w 463901"/>
                <a:gd name="connsiteY150" fmla="*/ 299034 h 422674"/>
                <a:gd name="connsiteX151" fmla="*/ 36752 w 463901"/>
                <a:gd name="connsiteY151" fmla="*/ 222434 h 422674"/>
                <a:gd name="connsiteX152" fmla="*/ 41235 w 463901"/>
                <a:gd name="connsiteY152" fmla="*/ 167266 h 422674"/>
                <a:gd name="connsiteX153" fmla="*/ 38700 w 463901"/>
                <a:gd name="connsiteY153" fmla="*/ 160256 h 422674"/>
                <a:gd name="connsiteX154" fmla="*/ 41505 w 463901"/>
                <a:gd name="connsiteY154" fmla="*/ 160052 h 422674"/>
                <a:gd name="connsiteX155" fmla="*/ 135954 w 463901"/>
                <a:gd name="connsiteY155" fmla="*/ 161782 h 422674"/>
                <a:gd name="connsiteX156" fmla="*/ 140077 w 463901"/>
                <a:gd name="connsiteY156" fmla="*/ 164604 h 422674"/>
                <a:gd name="connsiteX157" fmla="*/ 143703 w 463901"/>
                <a:gd name="connsiteY157" fmla="*/ 173331 h 422674"/>
                <a:gd name="connsiteX158" fmla="*/ 139009 w 463901"/>
                <a:gd name="connsiteY158" fmla="*/ 173128 h 422674"/>
                <a:gd name="connsiteX159" fmla="*/ 127544 w 463901"/>
                <a:gd name="connsiteY159" fmla="*/ 167287 h 422674"/>
                <a:gd name="connsiteX160" fmla="*/ 56320 w 463901"/>
                <a:gd name="connsiteY160" fmla="*/ 165771 h 422674"/>
                <a:gd name="connsiteX161" fmla="*/ 51757 w 463901"/>
                <a:gd name="connsiteY161" fmla="*/ 165767 h 422674"/>
                <a:gd name="connsiteX162" fmla="*/ 61784 w 463901"/>
                <a:gd name="connsiteY162" fmla="*/ 176796 h 422674"/>
                <a:gd name="connsiteX163" fmla="*/ 70102 w 463901"/>
                <a:gd name="connsiteY163" fmla="*/ 179161 h 422674"/>
                <a:gd name="connsiteX164" fmla="*/ 72052 w 463901"/>
                <a:gd name="connsiteY164" fmla="*/ 183089 h 422674"/>
                <a:gd name="connsiteX165" fmla="*/ 59647 w 463901"/>
                <a:gd name="connsiteY165" fmla="*/ 182998 h 422674"/>
                <a:gd name="connsiteX166" fmla="*/ 57010 w 463901"/>
                <a:gd name="connsiteY166" fmla="*/ 181052 h 422674"/>
                <a:gd name="connsiteX167" fmla="*/ 52518 w 463901"/>
                <a:gd name="connsiteY167" fmla="*/ 176056 h 422674"/>
                <a:gd name="connsiteX168" fmla="*/ 151587 w 463901"/>
                <a:gd name="connsiteY168" fmla="*/ 385385 h 422674"/>
                <a:gd name="connsiteX169" fmla="*/ 390929 w 463901"/>
                <a:gd name="connsiteY169" fmla="*/ 348796 h 422674"/>
                <a:gd name="connsiteX170" fmla="*/ 314899 w 463901"/>
                <a:gd name="connsiteY170" fmla="*/ 341895 h 422674"/>
                <a:gd name="connsiteX171" fmla="*/ 318745 w 463901"/>
                <a:gd name="connsiteY171" fmla="*/ 341895 h 422674"/>
                <a:gd name="connsiteX172" fmla="*/ 391526 w 463901"/>
                <a:gd name="connsiteY172" fmla="*/ 341884 h 422674"/>
                <a:gd name="connsiteX173" fmla="*/ 430726 w 463901"/>
                <a:gd name="connsiteY173" fmla="*/ 341508 h 422674"/>
                <a:gd name="connsiteX174" fmla="*/ 446354 w 463901"/>
                <a:gd name="connsiteY174" fmla="*/ 335839 h 422674"/>
                <a:gd name="connsiteX175" fmla="*/ 455891 w 463901"/>
                <a:gd name="connsiteY175" fmla="*/ 306419 h 422674"/>
                <a:gd name="connsiteX176" fmla="*/ 444432 w 463901"/>
                <a:gd name="connsiteY176" fmla="*/ 286026 h 422674"/>
                <a:gd name="connsiteX177" fmla="*/ 425293 w 463901"/>
                <a:gd name="connsiteY177" fmla="*/ 281054 h 422674"/>
                <a:gd name="connsiteX178" fmla="*/ 318314 w 463901"/>
                <a:gd name="connsiteY178" fmla="*/ 281044 h 422674"/>
                <a:gd name="connsiteX179" fmla="*/ 315004 w 463901"/>
                <a:gd name="connsiteY179" fmla="*/ 281218 h 422674"/>
                <a:gd name="connsiteX180" fmla="*/ 314899 w 463901"/>
                <a:gd name="connsiteY180" fmla="*/ 341895 h 422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463901" h="422674">
                  <a:moveTo>
                    <a:pt x="390929" y="348796"/>
                  </a:moveTo>
                  <a:cubicBezTo>
                    <a:pt x="381264" y="348796"/>
                    <a:pt x="372169" y="348796"/>
                    <a:pt x="363075" y="348796"/>
                  </a:cubicBezTo>
                  <a:cubicBezTo>
                    <a:pt x="323944" y="348796"/>
                    <a:pt x="284812" y="348822"/>
                    <a:pt x="245683" y="348712"/>
                  </a:cubicBezTo>
                  <a:cubicBezTo>
                    <a:pt x="244048" y="348706"/>
                    <a:pt x="242031" y="347829"/>
                    <a:pt x="240846" y="346683"/>
                  </a:cubicBezTo>
                  <a:cubicBezTo>
                    <a:pt x="233177" y="339266"/>
                    <a:pt x="225690" y="331660"/>
                    <a:pt x="218138" y="324121"/>
                  </a:cubicBezTo>
                  <a:cubicBezTo>
                    <a:pt x="217261" y="323244"/>
                    <a:pt x="216348" y="322404"/>
                    <a:pt x="214699" y="320827"/>
                  </a:cubicBezTo>
                  <a:cubicBezTo>
                    <a:pt x="213425" y="322422"/>
                    <a:pt x="212385" y="323996"/>
                    <a:pt x="211085" y="325312"/>
                  </a:cubicBezTo>
                  <a:cubicBezTo>
                    <a:pt x="203874" y="332601"/>
                    <a:pt x="196631" y="339857"/>
                    <a:pt x="189312" y="347035"/>
                  </a:cubicBezTo>
                  <a:cubicBezTo>
                    <a:pt x="188434" y="347897"/>
                    <a:pt x="187032" y="348716"/>
                    <a:pt x="185870" y="348721"/>
                  </a:cubicBezTo>
                  <a:cubicBezTo>
                    <a:pt x="162647" y="348820"/>
                    <a:pt x="139422" y="348795"/>
                    <a:pt x="115438" y="348795"/>
                  </a:cubicBezTo>
                  <a:cubicBezTo>
                    <a:pt x="116685" y="347444"/>
                    <a:pt x="117510" y="346479"/>
                    <a:pt x="118410" y="345589"/>
                  </a:cubicBezTo>
                  <a:cubicBezTo>
                    <a:pt x="126274" y="337798"/>
                    <a:pt x="134443" y="330288"/>
                    <a:pt x="141897" y="322122"/>
                  </a:cubicBezTo>
                  <a:cubicBezTo>
                    <a:pt x="145333" y="318358"/>
                    <a:pt x="147939" y="313559"/>
                    <a:pt x="149937" y="308815"/>
                  </a:cubicBezTo>
                  <a:cubicBezTo>
                    <a:pt x="154020" y="299116"/>
                    <a:pt x="152468" y="289903"/>
                    <a:pt x="145507" y="281909"/>
                  </a:cubicBezTo>
                  <a:cubicBezTo>
                    <a:pt x="132391" y="266843"/>
                    <a:pt x="119150" y="251884"/>
                    <a:pt x="105962" y="236876"/>
                  </a:cubicBezTo>
                  <a:cubicBezTo>
                    <a:pt x="105231" y="236045"/>
                    <a:pt x="104527" y="235188"/>
                    <a:pt x="103778" y="234305"/>
                  </a:cubicBezTo>
                  <a:cubicBezTo>
                    <a:pt x="110550" y="234305"/>
                    <a:pt x="117102" y="234182"/>
                    <a:pt x="123646" y="234330"/>
                  </a:cubicBezTo>
                  <a:cubicBezTo>
                    <a:pt x="137766" y="234649"/>
                    <a:pt x="151880" y="235206"/>
                    <a:pt x="166000" y="235427"/>
                  </a:cubicBezTo>
                  <a:cubicBezTo>
                    <a:pt x="168969" y="235473"/>
                    <a:pt x="170663" y="236239"/>
                    <a:pt x="171454" y="239163"/>
                  </a:cubicBezTo>
                  <a:cubicBezTo>
                    <a:pt x="171938" y="240950"/>
                    <a:pt x="172881" y="242614"/>
                    <a:pt x="173620" y="244340"/>
                  </a:cubicBezTo>
                  <a:cubicBezTo>
                    <a:pt x="171860" y="246427"/>
                    <a:pt x="170404" y="246178"/>
                    <a:pt x="169258" y="243962"/>
                  </a:cubicBezTo>
                  <a:cubicBezTo>
                    <a:pt x="167664" y="240881"/>
                    <a:pt x="165203" y="240144"/>
                    <a:pt x="161812" y="240147"/>
                  </a:cubicBezTo>
                  <a:cubicBezTo>
                    <a:pt x="148737" y="240163"/>
                    <a:pt x="135661" y="239837"/>
                    <a:pt x="122586" y="239645"/>
                  </a:cubicBezTo>
                  <a:cubicBezTo>
                    <a:pt x="121166" y="239624"/>
                    <a:pt x="119747" y="239641"/>
                    <a:pt x="117483" y="239641"/>
                  </a:cubicBezTo>
                  <a:cubicBezTo>
                    <a:pt x="118839" y="241266"/>
                    <a:pt x="119649" y="242279"/>
                    <a:pt x="120506" y="243253"/>
                  </a:cubicBezTo>
                  <a:cubicBezTo>
                    <a:pt x="130048" y="254083"/>
                    <a:pt x="139603" y="264899"/>
                    <a:pt x="149141" y="275732"/>
                  </a:cubicBezTo>
                  <a:cubicBezTo>
                    <a:pt x="161093" y="289309"/>
                    <a:pt x="162531" y="303828"/>
                    <a:pt x="152534" y="319093"/>
                  </a:cubicBezTo>
                  <a:cubicBezTo>
                    <a:pt x="148285" y="325579"/>
                    <a:pt x="142593" y="331122"/>
                    <a:pt x="137527" y="337068"/>
                  </a:cubicBezTo>
                  <a:cubicBezTo>
                    <a:pt x="136814" y="337903"/>
                    <a:pt x="135921" y="338585"/>
                    <a:pt x="134571" y="339843"/>
                  </a:cubicBezTo>
                  <a:cubicBezTo>
                    <a:pt x="139849" y="340158"/>
                    <a:pt x="143881" y="340661"/>
                    <a:pt x="147566" y="336341"/>
                  </a:cubicBezTo>
                  <a:cubicBezTo>
                    <a:pt x="154684" y="327997"/>
                    <a:pt x="162494" y="320236"/>
                    <a:pt x="170094" y="312308"/>
                  </a:cubicBezTo>
                  <a:cubicBezTo>
                    <a:pt x="180977" y="300952"/>
                    <a:pt x="183178" y="287796"/>
                    <a:pt x="178428" y="273137"/>
                  </a:cubicBezTo>
                  <a:cubicBezTo>
                    <a:pt x="178267" y="272640"/>
                    <a:pt x="178120" y="272141"/>
                    <a:pt x="177853" y="271280"/>
                  </a:cubicBezTo>
                  <a:cubicBezTo>
                    <a:pt x="179606" y="270316"/>
                    <a:pt x="181374" y="269347"/>
                    <a:pt x="183425" y="268222"/>
                  </a:cubicBezTo>
                  <a:cubicBezTo>
                    <a:pt x="186551" y="274407"/>
                    <a:pt x="187613" y="280702"/>
                    <a:pt x="187668" y="287221"/>
                  </a:cubicBezTo>
                  <a:cubicBezTo>
                    <a:pt x="187760" y="298084"/>
                    <a:pt x="184048" y="307447"/>
                    <a:pt x="176571" y="315348"/>
                  </a:cubicBezTo>
                  <a:cubicBezTo>
                    <a:pt x="169883" y="322413"/>
                    <a:pt x="163256" y="329534"/>
                    <a:pt x="156607" y="336635"/>
                  </a:cubicBezTo>
                  <a:cubicBezTo>
                    <a:pt x="155786" y="337513"/>
                    <a:pt x="155001" y="338425"/>
                    <a:pt x="153577" y="340016"/>
                  </a:cubicBezTo>
                  <a:cubicBezTo>
                    <a:pt x="158603" y="340016"/>
                    <a:pt x="162735" y="340136"/>
                    <a:pt x="166852" y="339924"/>
                  </a:cubicBezTo>
                  <a:cubicBezTo>
                    <a:pt x="167779" y="339876"/>
                    <a:pt x="168778" y="338793"/>
                    <a:pt x="169523" y="337983"/>
                  </a:cubicBezTo>
                  <a:cubicBezTo>
                    <a:pt x="178013" y="328739"/>
                    <a:pt x="186467" y="319461"/>
                    <a:pt x="194910" y="310173"/>
                  </a:cubicBezTo>
                  <a:cubicBezTo>
                    <a:pt x="195817" y="309175"/>
                    <a:pt x="196587" y="308052"/>
                    <a:pt x="197546" y="306827"/>
                  </a:cubicBezTo>
                  <a:cubicBezTo>
                    <a:pt x="199603" y="308652"/>
                    <a:pt x="201140" y="310012"/>
                    <a:pt x="202884" y="311557"/>
                  </a:cubicBezTo>
                  <a:cubicBezTo>
                    <a:pt x="198667" y="316395"/>
                    <a:pt x="194621" y="321036"/>
                    <a:pt x="190582" y="325680"/>
                  </a:cubicBezTo>
                  <a:cubicBezTo>
                    <a:pt x="186632" y="330222"/>
                    <a:pt x="182690" y="334772"/>
                    <a:pt x="178374" y="339742"/>
                  </a:cubicBezTo>
                  <a:cubicBezTo>
                    <a:pt x="182721" y="340236"/>
                    <a:pt x="185940" y="340430"/>
                    <a:pt x="189104" y="337178"/>
                  </a:cubicBezTo>
                  <a:cubicBezTo>
                    <a:pt x="197482" y="328571"/>
                    <a:pt x="206311" y="320400"/>
                    <a:pt x="215207" y="311819"/>
                  </a:cubicBezTo>
                  <a:cubicBezTo>
                    <a:pt x="220931" y="317310"/>
                    <a:pt x="226565" y="322715"/>
                    <a:pt x="232198" y="328121"/>
                  </a:cubicBezTo>
                  <a:cubicBezTo>
                    <a:pt x="235216" y="331019"/>
                    <a:pt x="238508" y="333689"/>
                    <a:pt x="241170" y="336885"/>
                  </a:cubicBezTo>
                  <a:cubicBezTo>
                    <a:pt x="244131" y="340443"/>
                    <a:pt x="247679" y="340341"/>
                    <a:pt x="252378" y="339771"/>
                  </a:cubicBezTo>
                  <a:cubicBezTo>
                    <a:pt x="243945" y="330137"/>
                    <a:pt x="235879" y="320925"/>
                    <a:pt x="227651" y="311526"/>
                  </a:cubicBezTo>
                  <a:cubicBezTo>
                    <a:pt x="229295" y="310080"/>
                    <a:pt x="230837" y="308724"/>
                    <a:pt x="232710" y="307078"/>
                  </a:cubicBezTo>
                  <a:cubicBezTo>
                    <a:pt x="234847" y="309396"/>
                    <a:pt x="236883" y="311590"/>
                    <a:pt x="238904" y="313798"/>
                  </a:cubicBezTo>
                  <a:cubicBezTo>
                    <a:pt x="246317" y="321901"/>
                    <a:pt x="253677" y="330055"/>
                    <a:pt x="261197" y="338056"/>
                  </a:cubicBezTo>
                  <a:cubicBezTo>
                    <a:pt x="262191" y="339113"/>
                    <a:pt x="263963" y="339848"/>
                    <a:pt x="265436" y="339962"/>
                  </a:cubicBezTo>
                  <a:cubicBezTo>
                    <a:pt x="268936" y="340238"/>
                    <a:pt x="272475" y="340051"/>
                    <a:pt x="276825" y="340051"/>
                  </a:cubicBezTo>
                  <a:cubicBezTo>
                    <a:pt x="275633" y="338632"/>
                    <a:pt x="274974" y="337772"/>
                    <a:pt x="274239" y="336983"/>
                  </a:cubicBezTo>
                  <a:cubicBezTo>
                    <a:pt x="267385" y="329645"/>
                    <a:pt x="260411" y="322416"/>
                    <a:pt x="253681" y="314967"/>
                  </a:cubicBezTo>
                  <a:cubicBezTo>
                    <a:pt x="241496" y="301481"/>
                    <a:pt x="240225" y="286121"/>
                    <a:pt x="246308" y="269619"/>
                  </a:cubicBezTo>
                  <a:cubicBezTo>
                    <a:pt x="246445" y="269245"/>
                    <a:pt x="246725" y="268924"/>
                    <a:pt x="247087" y="268341"/>
                  </a:cubicBezTo>
                  <a:cubicBezTo>
                    <a:pt x="248891" y="269245"/>
                    <a:pt x="250635" y="270122"/>
                    <a:pt x="252398" y="271008"/>
                  </a:cubicBezTo>
                  <a:cubicBezTo>
                    <a:pt x="251585" y="274882"/>
                    <a:pt x="250530" y="278588"/>
                    <a:pt x="250066" y="282365"/>
                  </a:cubicBezTo>
                  <a:cubicBezTo>
                    <a:pt x="248701" y="293506"/>
                    <a:pt x="251921" y="303253"/>
                    <a:pt x="259624" y="311445"/>
                  </a:cubicBezTo>
                  <a:cubicBezTo>
                    <a:pt x="267220" y="319522"/>
                    <a:pt x="275186" y="327278"/>
                    <a:pt x="282372" y="335701"/>
                  </a:cubicBezTo>
                  <a:cubicBezTo>
                    <a:pt x="286092" y="340061"/>
                    <a:pt x="290100" y="340636"/>
                    <a:pt x="295745" y="339061"/>
                  </a:cubicBezTo>
                  <a:cubicBezTo>
                    <a:pt x="294790" y="338362"/>
                    <a:pt x="293750" y="337754"/>
                    <a:pt x="292889" y="336952"/>
                  </a:cubicBezTo>
                  <a:cubicBezTo>
                    <a:pt x="285565" y="330141"/>
                    <a:pt x="279031" y="322708"/>
                    <a:pt x="274916" y="313447"/>
                  </a:cubicBezTo>
                  <a:cubicBezTo>
                    <a:pt x="269081" y="300313"/>
                    <a:pt x="270577" y="288173"/>
                    <a:pt x="280088" y="277262"/>
                  </a:cubicBezTo>
                  <a:cubicBezTo>
                    <a:pt x="290123" y="265752"/>
                    <a:pt x="300258" y="254331"/>
                    <a:pt x="310347" y="242868"/>
                  </a:cubicBezTo>
                  <a:cubicBezTo>
                    <a:pt x="311074" y="242040"/>
                    <a:pt x="311778" y="241195"/>
                    <a:pt x="312952" y="239817"/>
                  </a:cubicBezTo>
                  <a:cubicBezTo>
                    <a:pt x="306936" y="239817"/>
                    <a:pt x="301663" y="239771"/>
                    <a:pt x="296391" y="239829"/>
                  </a:cubicBezTo>
                  <a:cubicBezTo>
                    <a:pt x="287292" y="239926"/>
                    <a:pt x="278190" y="240263"/>
                    <a:pt x="269094" y="240134"/>
                  </a:cubicBezTo>
                  <a:cubicBezTo>
                    <a:pt x="265494" y="240083"/>
                    <a:pt x="262827" y="240824"/>
                    <a:pt x="261132" y="244163"/>
                  </a:cubicBezTo>
                  <a:cubicBezTo>
                    <a:pt x="260142" y="246108"/>
                    <a:pt x="258767" y="246324"/>
                    <a:pt x="256986" y="244355"/>
                  </a:cubicBezTo>
                  <a:cubicBezTo>
                    <a:pt x="258019" y="241916"/>
                    <a:pt x="259011" y="239294"/>
                    <a:pt x="260263" y="236802"/>
                  </a:cubicBezTo>
                  <a:cubicBezTo>
                    <a:pt x="260583" y="236167"/>
                    <a:pt x="261714" y="235605"/>
                    <a:pt x="262489" y="235582"/>
                  </a:cubicBezTo>
                  <a:cubicBezTo>
                    <a:pt x="283404" y="234972"/>
                    <a:pt x="304319" y="234436"/>
                    <a:pt x="325235" y="233899"/>
                  </a:cubicBezTo>
                  <a:cubicBezTo>
                    <a:pt x="325605" y="233890"/>
                    <a:pt x="325979" y="234029"/>
                    <a:pt x="326842" y="234189"/>
                  </a:cubicBezTo>
                  <a:cubicBezTo>
                    <a:pt x="323590" y="237933"/>
                    <a:pt x="320618" y="241384"/>
                    <a:pt x="317612" y="244808"/>
                  </a:cubicBezTo>
                  <a:cubicBezTo>
                    <a:pt x="307337" y="256522"/>
                    <a:pt x="297278" y="268438"/>
                    <a:pt x="286695" y="279867"/>
                  </a:cubicBezTo>
                  <a:cubicBezTo>
                    <a:pt x="277148" y="290175"/>
                    <a:pt x="276002" y="302185"/>
                    <a:pt x="283038" y="314446"/>
                  </a:cubicBezTo>
                  <a:cubicBezTo>
                    <a:pt x="288858" y="324585"/>
                    <a:pt x="297474" y="332183"/>
                    <a:pt x="306721" y="339667"/>
                  </a:cubicBezTo>
                  <a:cubicBezTo>
                    <a:pt x="312351" y="328725"/>
                    <a:pt x="314289" y="317449"/>
                    <a:pt x="313265" y="305470"/>
                  </a:cubicBezTo>
                  <a:cubicBezTo>
                    <a:pt x="312238" y="293451"/>
                    <a:pt x="307825" y="283101"/>
                    <a:pt x="298941" y="274571"/>
                  </a:cubicBezTo>
                  <a:cubicBezTo>
                    <a:pt x="304955" y="273606"/>
                    <a:pt x="428539" y="274356"/>
                    <a:pt x="436105" y="275399"/>
                  </a:cubicBezTo>
                  <a:cubicBezTo>
                    <a:pt x="443569" y="253959"/>
                    <a:pt x="447047" y="231810"/>
                    <a:pt x="446750" y="209082"/>
                  </a:cubicBezTo>
                  <a:cubicBezTo>
                    <a:pt x="446352" y="178623"/>
                    <a:pt x="439430" y="149724"/>
                    <a:pt x="425442" y="122010"/>
                  </a:cubicBezTo>
                  <a:cubicBezTo>
                    <a:pt x="422934" y="124819"/>
                    <a:pt x="420721" y="127261"/>
                    <a:pt x="418548" y="129738"/>
                  </a:cubicBezTo>
                  <a:cubicBezTo>
                    <a:pt x="411788" y="137443"/>
                    <a:pt x="405067" y="145180"/>
                    <a:pt x="398256" y="152838"/>
                  </a:cubicBezTo>
                  <a:cubicBezTo>
                    <a:pt x="397499" y="153688"/>
                    <a:pt x="396271" y="154610"/>
                    <a:pt x="395236" y="154641"/>
                  </a:cubicBezTo>
                  <a:cubicBezTo>
                    <a:pt x="389395" y="154814"/>
                    <a:pt x="383545" y="154724"/>
                    <a:pt x="377699" y="154724"/>
                  </a:cubicBezTo>
                  <a:cubicBezTo>
                    <a:pt x="377468" y="154469"/>
                    <a:pt x="377238" y="154212"/>
                    <a:pt x="377007" y="153954"/>
                  </a:cubicBezTo>
                  <a:cubicBezTo>
                    <a:pt x="377668" y="153198"/>
                    <a:pt x="378192" y="152039"/>
                    <a:pt x="379016" y="151760"/>
                  </a:cubicBezTo>
                  <a:cubicBezTo>
                    <a:pt x="381780" y="150822"/>
                    <a:pt x="384614" y="149933"/>
                    <a:pt x="387491" y="149517"/>
                  </a:cubicBezTo>
                  <a:cubicBezTo>
                    <a:pt x="392240" y="148834"/>
                    <a:pt x="395632" y="146432"/>
                    <a:pt x="398593" y="142745"/>
                  </a:cubicBezTo>
                  <a:cubicBezTo>
                    <a:pt x="402914" y="137369"/>
                    <a:pt x="407634" y="132315"/>
                    <a:pt x="412165" y="127108"/>
                  </a:cubicBezTo>
                  <a:cubicBezTo>
                    <a:pt x="412812" y="126365"/>
                    <a:pt x="413356" y="125530"/>
                    <a:pt x="414368" y="124175"/>
                  </a:cubicBezTo>
                  <a:cubicBezTo>
                    <a:pt x="407410" y="124816"/>
                    <a:pt x="401194" y="125370"/>
                    <a:pt x="394982" y="125965"/>
                  </a:cubicBezTo>
                  <a:cubicBezTo>
                    <a:pt x="370311" y="128324"/>
                    <a:pt x="345640" y="130678"/>
                    <a:pt x="320975" y="133075"/>
                  </a:cubicBezTo>
                  <a:cubicBezTo>
                    <a:pt x="311772" y="133968"/>
                    <a:pt x="303389" y="137373"/>
                    <a:pt x="296296" y="143086"/>
                  </a:cubicBezTo>
                  <a:cubicBezTo>
                    <a:pt x="287687" y="150021"/>
                    <a:pt x="279539" y="157553"/>
                    <a:pt x="271421" y="165070"/>
                  </a:cubicBezTo>
                  <a:cubicBezTo>
                    <a:pt x="263359" y="172532"/>
                    <a:pt x="255657" y="180441"/>
                    <a:pt x="245890" y="185721"/>
                  </a:cubicBezTo>
                  <a:cubicBezTo>
                    <a:pt x="222810" y="198197"/>
                    <a:pt x="200059" y="197082"/>
                    <a:pt x="178839" y="181949"/>
                  </a:cubicBezTo>
                  <a:cubicBezTo>
                    <a:pt x="168792" y="174783"/>
                    <a:pt x="160197" y="165556"/>
                    <a:pt x="151089" y="157106"/>
                  </a:cubicBezTo>
                  <a:cubicBezTo>
                    <a:pt x="141631" y="148328"/>
                    <a:pt x="132222" y="139394"/>
                    <a:pt x="119572" y="135484"/>
                  </a:cubicBezTo>
                  <a:cubicBezTo>
                    <a:pt x="113948" y="133745"/>
                    <a:pt x="107943" y="133001"/>
                    <a:pt x="102050" y="132408"/>
                  </a:cubicBezTo>
                  <a:cubicBezTo>
                    <a:pt x="74167" y="129605"/>
                    <a:pt x="46262" y="127008"/>
                    <a:pt x="18365" y="124346"/>
                  </a:cubicBezTo>
                  <a:cubicBezTo>
                    <a:pt x="17884" y="124299"/>
                    <a:pt x="17394" y="124340"/>
                    <a:pt x="16313" y="124340"/>
                  </a:cubicBezTo>
                  <a:cubicBezTo>
                    <a:pt x="17137" y="125482"/>
                    <a:pt x="17596" y="126238"/>
                    <a:pt x="18168" y="126895"/>
                  </a:cubicBezTo>
                  <a:cubicBezTo>
                    <a:pt x="23664" y="133204"/>
                    <a:pt x="29118" y="139553"/>
                    <a:pt x="34741" y="145748"/>
                  </a:cubicBezTo>
                  <a:cubicBezTo>
                    <a:pt x="35851" y="146971"/>
                    <a:pt x="37532" y="147914"/>
                    <a:pt x="39128" y="148412"/>
                  </a:cubicBezTo>
                  <a:cubicBezTo>
                    <a:pt x="43117" y="149655"/>
                    <a:pt x="47235" y="150479"/>
                    <a:pt x="51237" y="151682"/>
                  </a:cubicBezTo>
                  <a:cubicBezTo>
                    <a:pt x="52129" y="151949"/>
                    <a:pt x="52758" y="153086"/>
                    <a:pt x="53509" y="153823"/>
                  </a:cubicBezTo>
                  <a:cubicBezTo>
                    <a:pt x="53306" y="154119"/>
                    <a:pt x="53104" y="154415"/>
                    <a:pt x="52901" y="154711"/>
                  </a:cubicBezTo>
                  <a:cubicBezTo>
                    <a:pt x="46955" y="154711"/>
                    <a:pt x="41008" y="154748"/>
                    <a:pt x="35062" y="154662"/>
                  </a:cubicBezTo>
                  <a:cubicBezTo>
                    <a:pt x="34355" y="154651"/>
                    <a:pt x="33471" y="154141"/>
                    <a:pt x="32980" y="153587"/>
                  </a:cubicBezTo>
                  <a:cubicBezTo>
                    <a:pt x="22109" y="141293"/>
                    <a:pt x="11284" y="128962"/>
                    <a:pt x="0" y="116126"/>
                  </a:cubicBezTo>
                  <a:cubicBezTo>
                    <a:pt x="1523" y="116126"/>
                    <a:pt x="2485" y="116047"/>
                    <a:pt x="3431" y="116138"/>
                  </a:cubicBezTo>
                  <a:cubicBezTo>
                    <a:pt x="19776" y="117706"/>
                    <a:pt x="36129" y="119214"/>
                    <a:pt x="52455" y="120948"/>
                  </a:cubicBezTo>
                  <a:cubicBezTo>
                    <a:pt x="55641" y="121286"/>
                    <a:pt x="57214" y="120455"/>
                    <a:pt x="58659" y="117500"/>
                  </a:cubicBezTo>
                  <a:cubicBezTo>
                    <a:pt x="71049" y="92180"/>
                    <a:pt x="88217" y="70504"/>
                    <a:pt x="109342" y="51911"/>
                  </a:cubicBezTo>
                  <a:cubicBezTo>
                    <a:pt x="109732" y="51567"/>
                    <a:pt x="110183" y="51292"/>
                    <a:pt x="110633" y="50965"/>
                  </a:cubicBezTo>
                  <a:cubicBezTo>
                    <a:pt x="112873" y="54235"/>
                    <a:pt x="115098" y="57483"/>
                    <a:pt x="117540" y="61050"/>
                  </a:cubicBezTo>
                  <a:cubicBezTo>
                    <a:pt x="97995" y="78315"/>
                    <a:pt x="81952" y="98413"/>
                    <a:pt x="69967" y="122389"/>
                  </a:cubicBezTo>
                  <a:cubicBezTo>
                    <a:pt x="73910" y="122805"/>
                    <a:pt x="77487" y="123213"/>
                    <a:pt x="81068" y="123556"/>
                  </a:cubicBezTo>
                  <a:cubicBezTo>
                    <a:pt x="90957" y="124506"/>
                    <a:pt x="100856" y="125352"/>
                    <a:pt x="110736" y="126383"/>
                  </a:cubicBezTo>
                  <a:cubicBezTo>
                    <a:pt x="124137" y="127780"/>
                    <a:pt x="135488" y="133817"/>
                    <a:pt x="145387" y="142596"/>
                  </a:cubicBezTo>
                  <a:cubicBezTo>
                    <a:pt x="152652" y="149040"/>
                    <a:pt x="159500" y="155959"/>
                    <a:pt x="166513" y="162689"/>
                  </a:cubicBezTo>
                  <a:cubicBezTo>
                    <a:pt x="174839" y="170675"/>
                    <a:pt x="183274" y="178712"/>
                    <a:pt x="194285" y="182747"/>
                  </a:cubicBezTo>
                  <a:cubicBezTo>
                    <a:pt x="214925" y="190312"/>
                    <a:pt x="234368" y="187631"/>
                    <a:pt x="251432" y="173501"/>
                  </a:cubicBezTo>
                  <a:cubicBezTo>
                    <a:pt x="260912" y="165653"/>
                    <a:pt x="269550" y="156787"/>
                    <a:pt x="278527" y="148339"/>
                  </a:cubicBezTo>
                  <a:cubicBezTo>
                    <a:pt x="287741" y="139666"/>
                    <a:pt x="297495" y="131615"/>
                    <a:pt x="310027" y="128528"/>
                  </a:cubicBezTo>
                  <a:cubicBezTo>
                    <a:pt x="317887" y="126591"/>
                    <a:pt x="326085" y="125861"/>
                    <a:pt x="334179" y="125056"/>
                  </a:cubicBezTo>
                  <a:cubicBezTo>
                    <a:pt x="362691" y="122217"/>
                    <a:pt x="391223" y="119580"/>
                    <a:pt x="419748" y="116854"/>
                  </a:cubicBezTo>
                  <a:cubicBezTo>
                    <a:pt x="420533" y="116778"/>
                    <a:pt x="421307" y="116554"/>
                    <a:pt x="422144" y="116388"/>
                  </a:cubicBezTo>
                  <a:cubicBezTo>
                    <a:pt x="387927" y="49174"/>
                    <a:pt x="293607" y="-13387"/>
                    <a:pt x="182764" y="23220"/>
                  </a:cubicBezTo>
                  <a:cubicBezTo>
                    <a:pt x="181072" y="19705"/>
                    <a:pt x="179370" y="16165"/>
                    <a:pt x="177411" y="12093"/>
                  </a:cubicBezTo>
                  <a:cubicBezTo>
                    <a:pt x="182354" y="10545"/>
                    <a:pt x="187218" y="8785"/>
                    <a:pt x="192204" y="7500"/>
                  </a:cubicBezTo>
                  <a:cubicBezTo>
                    <a:pt x="249886" y="-7365"/>
                    <a:pt x="304681" y="-283"/>
                    <a:pt x="356027" y="30081"/>
                  </a:cubicBezTo>
                  <a:cubicBezTo>
                    <a:pt x="389728" y="50011"/>
                    <a:pt x="415687" y="77646"/>
                    <a:pt x="434215" y="112180"/>
                  </a:cubicBezTo>
                  <a:cubicBezTo>
                    <a:pt x="449134" y="139991"/>
                    <a:pt x="457263" y="169665"/>
                    <a:pt x="458837" y="201197"/>
                  </a:cubicBezTo>
                  <a:cubicBezTo>
                    <a:pt x="460134" y="227204"/>
                    <a:pt x="456599" y="252520"/>
                    <a:pt x="448540" y="277225"/>
                  </a:cubicBezTo>
                  <a:cubicBezTo>
                    <a:pt x="447788" y="279526"/>
                    <a:pt x="448209" y="280707"/>
                    <a:pt x="450085" y="282161"/>
                  </a:cubicBezTo>
                  <a:cubicBezTo>
                    <a:pt x="461825" y="291248"/>
                    <a:pt x="466676" y="307506"/>
                    <a:pt x="462329" y="322616"/>
                  </a:cubicBezTo>
                  <a:cubicBezTo>
                    <a:pt x="458160" y="337113"/>
                    <a:pt x="446859" y="346661"/>
                    <a:pt x="431543" y="348175"/>
                  </a:cubicBezTo>
                  <a:cubicBezTo>
                    <a:pt x="425630" y="348759"/>
                    <a:pt x="419628" y="348936"/>
                    <a:pt x="413693" y="348689"/>
                  </a:cubicBezTo>
                  <a:cubicBezTo>
                    <a:pt x="409630" y="348518"/>
                    <a:pt x="406973" y="349894"/>
                    <a:pt x="404335" y="352864"/>
                  </a:cubicBezTo>
                  <a:cubicBezTo>
                    <a:pt x="386842" y="372556"/>
                    <a:pt x="366196" y="388223"/>
                    <a:pt x="342713" y="400097"/>
                  </a:cubicBezTo>
                  <a:cubicBezTo>
                    <a:pt x="315545" y="413835"/>
                    <a:pt x="286721" y="421369"/>
                    <a:pt x="256272" y="422512"/>
                  </a:cubicBezTo>
                  <a:cubicBezTo>
                    <a:pt x="213492" y="424118"/>
                    <a:pt x="173793" y="413809"/>
                    <a:pt x="137336" y="391352"/>
                  </a:cubicBezTo>
                  <a:cubicBezTo>
                    <a:pt x="100787" y="368840"/>
                    <a:pt x="73608" y="337888"/>
                    <a:pt x="55553" y="299034"/>
                  </a:cubicBezTo>
                  <a:cubicBezTo>
                    <a:pt x="44287" y="274787"/>
                    <a:pt x="38142" y="249184"/>
                    <a:pt x="36752" y="222434"/>
                  </a:cubicBezTo>
                  <a:cubicBezTo>
                    <a:pt x="35786" y="203825"/>
                    <a:pt x="37178" y="185432"/>
                    <a:pt x="41235" y="167266"/>
                  </a:cubicBezTo>
                  <a:cubicBezTo>
                    <a:pt x="41879" y="164379"/>
                    <a:pt x="41035" y="162452"/>
                    <a:pt x="38700" y="160256"/>
                  </a:cubicBezTo>
                  <a:cubicBezTo>
                    <a:pt x="40001" y="160158"/>
                    <a:pt x="40755" y="160038"/>
                    <a:pt x="41505" y="160052"/>
                  </a:cubicBezTo>
                  <a:cubicBezTo>
                    <a:pt x="72989" y="160641"/>
                    <a:pt x="104471" y="161270"/>
                    <a:pt x="135954" y="161782"/>
                  </a:cubicBezTo>
                  <a:cubicBezTo>
                    <a:pt x="138218" y="161819"/>
                    <a:pt x="139335" y="162544"/>
                    <a:pt x="140077" y="164604"/>
                  </a:cubicBezTo>
                  <a:cubicBezTo>
                    <a:pt x="141137" y="167543"/>
                    <a:pt x="142462" y="170385"/>
                    <a:pt x="143703" y="173331"/>
                  </a:cubicBezTo>
                  <a:cubicBezTo>
                    <a:pt x="141933" y="175155"/>
                    <a:pt x="140282" y="175734"/>
                    <a:pt x="139009" y="173128"/>
                  </a:cubicBezTo>
                  <a:cubicBezTo>
                    <a:pt x="136622" y="168242"/>
                    <a:pt x="132732" y="167341"/>
                    <a:pt x="127544" y="167287"/>
                  </a:cubicBezTo>
                  <a:cubicBezTo>
                    <a:pt x="103800" y="167041"/>
                    <a:pt x="80062" y="166318"/>
                    <a:pt x="56320" y="165771"/>
                  </a:cubicBezTo>
                  <a:cubicBezTo>
                    <a:pt x="55116" y="165744"/>
                    <a:pt x="53911" y="165767"/>
                    <a:pt x="51757" y="165767"/>
                  </a:cubicBezTo>
                  <a:cubicBezTo>
                    <a:pt x="55484" y="169986"/>
                    <a:pt x="58211" y="173917"/>
                    <a:pt x="61784" y="176796"/>
                  </a:cubicBezTo>
                  <a:cubicBezTo>
                    <a:pt x="63852" y="178460"/>
                    <a:pt x="67283" y="178436"/>
                    <a:pt x="70102" y="179161"/>
                  </a:cubicBezTo>
                  <a:cubicBezTo>
                    <a:pt x="72696" y="179828"/>
                    <a:pt x="72697" y="179822"/>
                    <a:pt x="72052" y="183089"/>
                  </a:cubicBezTo>
                  <a:cubicBezTo>
                    <a:pt x="67965" y="183089"/>
                    <a:pt x="63798" y="183207"/>
                    <a:pt x="59647" y="182998"/>
                  </a:cubicBezTo>
                  <a:cubicBezTo>
                    <a:pt x="58731" y="182950"/>
                    <a:pt x="57777" y="181838"/>
                    <a:pt x="57010" y="181052"/>
                  </a:cubicBezTo>
                  <a:cubicBezTo>
                    <a:pt x="55499" y="179502"/>
                    <a:pt x="54107" y="177839"/>
                    <a:pt x="52518" y="176056"/>
                  </a:cubicBezTo>
                  <a:cubicBezTo>
                    <a:pt x="38199" y="240391"/>
                    <a:pt x="62987" y="336142"/>
                    <a:pt x="151587" y="385385"/>
                  </a:cubicBezTo>
                  <a:cubicBezTo>
                    <a:pt x="240416" y="434757"/>
                    <a:pt x="339496" y="405376"/>
                    <a:pt x="390929" y="348796"/>
                  </a:cubicBezTo>
                  <a:close/>
                  <a:moveTo>
                    <a:pt x="314899" y="341895"/>
                  </a:moveTo>
                  <a:cubicBezTo>
                    <a:pt x="316321" y="341895"/>
                    <a:pt x="317534" y="341895"/>
                    <a:pt x="318745" y="341895"/>
                  </a:cubicBezTo>
                  <a:cubicBezTo>
                    <a:pt x="343006" y="341897"/>
                    <a:pt x="367266" y="341934"/>
                    <a:pt x="391526" y="341884"/>
                  </a:cubicBezTo>
                  <a:cubicBezTo>
                    <a:pt x="404594" y="341860"/>
                    <a:pt x="417665" y="341847"/>
                    <a:pt x="430726" y="341508"/>
                  </a:cubicBezTo>
                  <a:cubicBezTo>
                    <a:pt x="436435" y="341359"/>
                    <a:pt x="441940" y="339751"/>
                    <a:pt x="446354" y="335839"/>
                  </a:cubicBezTo>
                  <a:cubicBezTo>
                    <a:pt x="455271" y="327939"/>
                    <a:pt x="457272" y="317609"/>
                    <a:pt x="455891" y="306419"/>
                  </a:cubicBezTo>
                  <a:cubicBezTo>
                    <a:pt x="454873" y="298171"/>
                    <a:pt x="451634" y="290893"/>
                    <a:pt x="444432" y="286026"/>
                  </a:cubicBezTo>
                  <a:cubicBezTo>
                    <a:pt x="438659" y="282123"/>
                    <a:pt x="432078" y="281061"/>
                    <a:pt x="425293" y="281054"/>
                  </a:cubicBezTo>
                  <a:cubicBezTo>
                    <a:pt x="389633" y="281022"/>
                    <a:pt x="353973" y="281037"/>
                    <a:pt x="318314" y="281044"/>
                  </a:cubicBezTo>
                  <a:cubicBezTo>
                    <a:pt x="317234" y="281044"/>
                    <a:pt x="316154" y="281155"/>
                    <a:pt x="315004" y="281218"/>
                  </a:cubicBezTo>
                  <a:cubicBezTo>
                    <a:pt x="323338" y="301559"/>
                    <a:pt x="323451" y="321513"/>
                    <a:pt x="314899" y="341895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2329CA9B-337C-47A3-AC1F-3944854D09E5}"/>
                </a:ext>
              </a:extLst>
            </p:cNvPr>
            <p:cNvSpPr/>
            <p:nvPr/>
          </p:nvSpPr>
          <p:spPr>
            <a:xfrm>
              <a:off x="11023492" y="862362"/>
              <a:ext cx="49456" cy="49580"/>
            </a:xfrm>
            <a:custGeom>
              <a:avLst/>
              <a:gdLst>
                <a:gd name="connsiteX0" fmla="*/ 0 w 49456"/>
                <a:gd name="connsiteY0" fmla="*/ 24581 h 49580"/>
                <a:gd name="connsiteX1" fmla="*/ 24896 w 49456"/>
                <a:gd name="connsiteY1" fmla="*/ 1 h 49580"/>
                <a:gd name="connsiteX2" fmla="*/ 49457 w 49456"/>
                <a:gd name="connsiteY2" fmla="*/ 24969 h 49580"/>
                <a:gd name="connsiteX3" fmla="*/ 24520 w 49456"/>
                <a:gd name="connsiteY3" fmla="*/ 49581 h 49580"/>
                <a:gd name="connsiteX4" fmla="*/ 0 w 49456"/>
                <a:gd name="connsiteY4" fmla="*/ 24581 h 4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56" h="49580">
                  <a:moveTo>
                    <a:pt x="0" y="24581"/>
                  </a:moveTo>
                  <a:cubicBezTo>
                    <a:pt x="-30" y="11098"/>
                    <a:pt x="11305" y="-93"/>
                    <a:pt x="24896" y="1"/>
                  </a:cubicBezTo>
                  <a:cubicBezTo>
                    <a:pt x="38417" y="95"/>
                    <a:pt x="49496" y="11358"/>
                    <a:pt x="49457" y="24969"/>
                  </a:cubicBezTo>
                  <a:cubicBezTo>
                    <a:pt x="49418" y="38431"/>
                    <a:pt x="38124" y="49578"/>
                    <a:pt x="24520" y="49581"/>
                  </a:cubicBezTo>
                  <a:cubicBezTo>
                    <a:pt x="11082" y="49583"/>
                    <a:pt x="30" y="38315"/>
                    <a:pt x="0" y="24581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BF66ED9F-9246-4C09-BB39-C4DC3E93B6C4}"/>
                </a:ext>
              </a:extLst>
            </p:cNvPr>
            <p:cNvSpPr/>
            <p:nvPr/>
          </p:nvSpPr>
          <p:spPr>
            <a:xfrm>
              <a:off x="10858668" y="997665"/>
              <a:ext cx="56396" cy="71048"/>
            </a:xfrm>
            <a:custGeom>
              <a:avLst/>
              <a:gdLst>
                <a:gd name="connsiteX0" fmla="*/ 23766 w 56396"/>
                <a:gd name="connsiteY0" fmla="*/ 28913 h 71048"/>
                <a:gd name="connsiteX1" fmla="*/ 27276 w 56396"/>
                <a:gd name="connsiteY1" fmla="*/ 42888 h 71048"/>
                <a:gd name="connsiteX2" fmla="*/ 29896 w 56396"/>
                <a:gd name="connsiteY2" fmla="*/ 45599 h 71048"/>
                <a:gd name="connsiteX3" fmla="*/ 32791 w 56396"/>
                <a:gd name="connsiteY3" fmla="*/ 46628 h 71048"/>
                <a:gd name="connsiteX4" fmla="*/ 36212 w 56396"/>
                <a:gd name="connsiteY4" fmla="*/ 50954 h 71048"/>
                <a:gd name="connsiteX5" fmla="*/ 32082 w 56396"/>
                <a:gd name="connsiteY5" fmla="*/ 53988 h 71048"/>
                <a:gd name="connsiteX6" fmla="*/ 31023 w 56396"/>
                <a:gd name="connsiteY6" fmla="*/ 54369 h 71048"/>
                <a:gd name="connsiteX7" fmla="*/ 42549 w 56396"/>
                <a:gd name="connsiteY7" fmla="*/ 64872 h 71048"/>
                <a:gd name="connsiteX8" fmla="*/ 44879 w 56396"/>
                <a:gd name="connsiteY8" fmla="*/ 65966 h 71048"/>
                <a:gd name="connsiteX9" fmla="*/ 43581 w 56396"/>
                <a:gd name="connsiteY9" fmla="*/ 68178 h 71048"/>
                <a:gd name="connsiteX10" fmla="*/ 26619 w 56396"/>
                <a:gd name="connsiteY10" fmla="*/ 69515 h 71048"/>
                <a:gd name="connsiteX11" fmla="*/ 24244 w 56396"/>
                <a:gd name="connsiteY11" fmla="*/ 65629 h 71048"/>
                <a:gd name="connsiteX12" fmla="*/ 27631 w 56396"/>
                <a:gd name="connsiteY12" fmla="*/ 61431 h 71048"/>
                <a:gd name="connsiteX13" fmla="*/ 22195 w 56396"/>
                <a:gd name="connsiteY13" fmla="*/ 52702 h 71048"/>
                <a:gd name="connsiteX14" fmla="*/ 14610 w 56396"/>
                <a:gd name="connsiteY14" fmla="*/ 47692 h 71048"/>
                <a:gd name="connsiteX15" fmla="*/ 8938 w 56396"/>
                <a:gd name="connsiteY15" fmla="*/ 45327 h 71048"/>
                <a:gd name="connsiteX16" fmla="*/ 7698 w 56396"/>
                <a:gd name="connsiteY16" fmla="*/ 47429 h 71048"/>
                <a:gd name="connsiteX17" fmla="*/ 4670 w 56396"/>
                <a:gd name="connsiteY17" fmla="*/ 49401 h 71048"/>
                <a:gd name="connsiteX18" fmla="*/ 1796 w 56396"/>
                <a:gd name="connsiteY18" fmla="*/ 46759 h 71048"/>
                <a:gd name="connsiteX19" fmla="*/ 16 w 56396"/>
                <a:gd name="connsiteY19" fmla="*/ 34727 h 71048"/>
                <a:gd name="connsiteX20" fmla="*/ 2365 w 56396"/>
                <a:gd name="connsiteY20" fmla="*/ 4834 h 71048"/>
                <a:gd name="connsiteX21" fmla="*/ 5485 w 56396"/>
                <a:gd name="connsiteY21" fmla="*/ 267 h 71048"/>
                <a:gd name="connsiteX22" fmla="*/ 8531 w 56396"/>
                <a:gd name="connsiteY22" fmla="*/ 606 h 71048"/>
                <a:gd name="connsiteX23" fmla="*/ 8577 w 56396"/>
                <a:gd name="connsiteY23" fmla="*/ 3747 h 71048"/>
                <a:gd name="connsiteX24" fmla="*/ 7339 w 56396"/>
                <a:gd name="connsiteY24" fmla="*/ 20085 h 71048"/>
                <a:gd name="connsiteX25" fmla="*/ 12342 w 56396"/>
                <a:gd name="connsiteY25" fmla="*/ 15557 h 71048"/>
                <a:gd name="connsiteX26" fmla="*/ 18937 w 56396"/>
                <a:gd name="connsiteY26" fmla="*/ 16573 h 71048"/>
                <a:gd name="connsiteX27" fmla="*/ 19909 w 56396"/>
                <a:gd name="connsiteY27" fmla="*/ 8399 h 71048"/>
                <a:gd name="connsiteX28" fmla="*/ 24830 w 56396"/>
                <a:gd name="connsiteY28" fmla="*/ 6273 h 71048"/>
                <a:gd name="connsiteX29" fmla="*/ 28034 w 56396"/>
                <a:gd name="connsiteY29" fmla="*/ 8771 h 71048"/>
                <a:gd name="connsiteX30" fmla="*/ 48264 w 56396"/>
                <a:gd name="connsiteY30" fmla="*/ 24913 h 71048"/>
                <a:gd name="connsiteX31" fmla="*/ 55339 w 56396"/>
                <a:gd name="connsiteY31" fmla="*/ 33467 h 71048"/>
                <a:gd name="connsiteX32" fmla="*/ 52025 w 56396"/>
                <a:gd name="connsiteY32" fmla="*/ 42245 h 71048"/>
                <a:gd name="connsiteX33" fmla="*/ 50464 w 56396"/>
                <a:gd name="connsiteY33" fmla="*/ 44746 h 71048"/>
                <a:gd name="connsiteX34" fmla="*/ 51719 w 56396"/>
                <a:gd name="connsiteY34" fmla="*/ 53680 h 71048"/>
                <a:gd name="connsiteX35" fmla="*/ 50421 w 56396"/>
                <a:gd name="connsiteY35" fmla="*/ 60465 h 71048"/>
                <a:gd name="connsiteX36" fmla="*/ 47948 w 56396"/>
                <a:gd name="connsiteY36" fmla="*/ 60956 h 71048"/>
                <a:gd name="connsiteX37" fmla="*/ 44695 w 56396"/>
                <a:gd name="connsiteY37" fmla="*/ 57495 h 71048"/>
                <a:gd name="connsiteX38" fmla="*/ 43070 w 56396"/>
                <a:gd name="connsiteY38" fmla="*/ 53246 h 71048"/>
                <a:gd name="connsiteX39" fmla="*/ 24944 w 56396"/>
                <a:gd name="connsiteY39" fmla="*/ 29753 h 71048"/>
                <a:gd name="connsiteX40" fmla="*/ 23766 w 56396"/>
                <a:gd name="connsiteY40" fmla="*/ 28913 h 71048"/>
                <a:gd name="connsiteX41" fmla="*/ 50078 w 56396"/>
                <a:gd name="connsiteY41" fmla="*/ 37539 h 71048"/>
                <a:gd name="connsiteX42" fmla="*/ 48510 w 56396"/>
                <a:gd name="connsiteY42" fmla="*/ 31251 h 71048"/>
                <a:gd name="connsiteX43" fmla="*/ 35514 w 56396"/>
                <a:gd name="connsiteY43" fmla="*/ 20622 h 71048"/>
                <a:gd name="connsiteX44" fmla="*/ 24195 w 56396"/>
                <a:gd name="connsiteY44" fmla="*/ 10308 h 71048"/>
                <a:gd name="connsiteX45" fmla="*/ 21328 w 56396"/>
                <a:gd name="connsiteY45" fmla="*/ 10188 h 71048"/>
                <a:gd name="connsiteX46" fmla="*/ 23753 w 56396"/>
                <a:gd name="connsiteY46" fmla="*/ 22637 h 71048"/>
                <a:gd name="connsiteX47" fmla="*/ 35031 w 56396"/>
                <a:gd name="connsiteY47" fmla="*/ 34683 h 71048"/>
                <a:gd name="connsiteX48" fmla="*/ 43410 w 56396"/>
                <a:gd name="connsiteY48" fmla="*/ 44166 h 71048"/>
                <a:gd name="connsiteX49" fmla="*/ 43762 w 56396"/>
                <a:gd name="connsiteY49" fmla="*/ 40846 h 71048"/>
                <a:gd name="connsiteX50" fmla="*/ 46304 w 56396"/>
                <a:gd name="connsiteY50" fmla="*/ 35501 h 71048"/>
                <a:gd name="connsiteX51" fmla="*/ 50078 w 56396"/>
                <a:gd name="connsiteY51" fmla="*/ 37539 h 71048"/>
                <a:gd name="connsiteX52" fmla="*/ 18818 w 56396"/>
                <a:gd name="connsiteY52" fmla="*/ 43213 h 71048"/>
                <a:gd name="connsiteX53" fmla="*/ 18821 w 56396"/>
                <a:gd name="connsiteY53" fmla="*/ 26465 h 71048"/>
                <a:gd name="connsiteX54" fmla="*/ 13303 w 56396"/>
                <a:gd name="connsiteY54" fmla="*/ 20812 h 71048"/>
                <a:gd name="connsiteX55" fmla="*/ 14134 w 56396"/>
                <a:gd name="connsiteY55" fmla="*/ 35097 h 71048"/>
                <a:gd name="connsiteX56" fmla="*/ 13181 w 56396"/>
                <a:gd name="connsiteY56" fmla="*/ 35319 h 71048"/>
                <a:gd name="connsiteX57" fmla="*/ 8749 w 56396"/>
                <a:gd name="connsiteY57" fmla="*/ 27421 h 71048"/>
                <a:gd name="connsiteX58" fmla="*/ 8798 w 56396"/>
                <a:gd name="connsiteY58" fmla="*/ 38168 h 71048"/>
                <a:gd name="connsiteX59" fmla="*/ 9838 w 56396"/>
                <a:gd name="connsiteY59" fmla="*/ 39825 h 71048"/>
                <a:gd name="connsiteX60" fmla="*/ 18818 w 56396"/>
                <a:gd name="connsiteY60" fmla="*/ 43213 h 71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6396" h="71048">
                  <a:moveTo>
                    <a:pt x="23766" y="28913"/>
                  </a:moveTo>
                  <a:cubicBezTo>
                    <a:pt x="24985" y="33901"/>
                    <a:pt x="25969" y="38441"/>
                    <a:pt x="27276" y="42888"/>
                  </a:cubicBezTo>
                  <a:cubicBezTo>
                    <a:pt x="27592" y="43968"/>
                    <a:pt x="28862" y="44900"/>
                    <a:pt x="29896" y="45599"/>
                  </a:cubicBezTo>
                  <a:cubicBezTo>
                    <a:pt x="30720" y="46158"/>
                    <a:pt x="32120" y="45984"/>
                    <a:pt x="32791" y="46628"/>
                  </a:cubicBezTo>
                  <a:cubicBezTo>
                    <a:pt x="34106" y="47889"/>
                    <a:pt x="35091" y="49492"/>
                    <a:pt x="36212" y="50954"/>
                  </a:cubicBezTo>
                  <a:cubicBezTo>
                    <a:pt x="34838" y="51969"/>
                    <a:pt x="33476" y="53002"/>
                    <a:pt x="32082" y="53988"/>
                  </a:cubicBezTo>
                  <a:cubicBezTo>
                    <a:pt x="31775" y="54205"/>
                    <a:pt x="31352" y="54257"/>
                    <a:pt x="31023" y="54369"/>
                  </a:cubicBezTo>
                  <a:cubicBezTo>
                    <a:pt x="31269" y="59843"/>
                    <a:pt x="38215" y="64039"/>
                    <a:pt x="42549" y="64872"/>
                  </a:cubicBezTo>
                  <a:cubicBezTo>
                    <a:pt x="43366" y="65028"/>
                    <a:pt x="44104" y="65590"/>
                    <a:pt x="44879" y="65966"/>
                  </a:cubicBezTo>
                  <a:cubicBezTo>
                    <a:pt x="44455" y="66713"/>
                    <a:pt x="44189" y="67638"/>
                    <a:pt x="43581" y="68178"/>
                  </a:cubicBezTo>
                  <a:cubicBezTo>
                    <a:pt x="40137" y="71231"/>
                    <a:pt x="30421" y="72119"/>
                    <a:pt x="26619" y="69515"/>
                  </a:cubicBezTo>
                  <a:cubicBezTo>
                    <a:pt x="25420" y="68694"/>
                    <a:pt x="23976" y="66689"/>
                    <a:pt x="24244" y="65629"/>
                  </a:cubicBezTo>
                  <a:cubicBezTo>
                    <a:pt x="24647" y="64031"/>
                    <a:pt x="26454" y="62787"/>
                    <a:pt x="27631" y="61431"/>
                  </a:cubicBezTo>
                  <a:cubicBezTo>
                    <a:pt x="26121" y="58918"/>
                    <a:pt x="24611" y="55405"/>
                    <a:pt x="22195" y="52702"/>
                  </a:cubicBezTo>
                  <a:cubicBezTo>
                    <a:pt x="20239" y="50513"/>
                    <a:pt x="17257" y="49188"/>
                    <a:pt x="14610" y="47692"/>
                  </a:cubicBezTo>
                  <a:cubicBezTo>
                    <a:pt x="12917" y="46737"/>
                    <a:pt x="11002" y="46169"/>
                    <a:pt x="8938" y="45327"/>
                  </a:cubicBezTo>
                  <a:cubicBezTo>
                    <a:pt x="8603" y="45921"/>
                    <a:pt x="8315" y="46849"/>
                    <a:pt x="7698" y="47429"/>
                  </a:cubicBezTo>
                  <a:cubicBezTo>
                    <a:pt x="6801" y="48275"/>
                    <a:pt x="5530" y="49570"/>
                    <a:pt x="4670" y="49401"/>
                  </a:cubicBezTo>
                  <a:cubicBezTo>
                    <a:pt x="3546" y="49179"/>
                    <a:pt x="2041" y="47854"/>
                    <a:pt x="1796" y="46759"/>
                  </a:cubicBezTo>
                  <a:cubicBezTo>
                    <a:pt x="912" y="42802"/>
                    <a:pt x="-145" y="38717"/>
                    <a:pt x="16" y="34727"/>
                  </a:cubicBezTo>
                  <a:cubicBezTo>
                    <a:pt x="421" y="24745"/>
                    <a:pt x="1332" y="14776"/>
                    <a:pt x="2365" y="4834"/>
                  </a:cubicBezTo>
                  <a:cubicBezTo>
                    <a:pt x="2536" y="3191"/>
                    <a:pt x="4157" y="1523"/>
                    <a:pt x="5485" y="267"/>
                  </a:cubicBezTo>
                  <a:cubicBezTo>
                    <a:pt x="6003" y="-224"/>
                    <a:pt x="7985" y="5"/>
                    <a:pt x="8531" y="606"/>
                  </a:cubicBezTo>
                  <a:cubicBezTo>
                    <a:pt x="9068" y="1197"/>
                    <a:pt x="8902" y="2764"/>
                    <a:pt x="8577" y="3747"/>
                  </a:cubicBezTo>
                  <a:cubicBezTo>
                    <a:pt x="6769" y="9206"/>
                    <a:pt x="7112" y="14752"/>
                    <a:pt x="7339" y="20085"/>
                  </a:cubicBezTo>
                  <a:cubicBezTo>
                    <a:pt x="9022" y="18468"/>
                    <a:pt x="10415" y="16170"/>
                    <a:pt x="12342" y="15557"/>
                  </a:cubicBezTo>
                  <a:cubicBezTo>
                    <a:pt x="14181" y="14970"/>
                    <a:pt x="16579" y="16137"/>
                    <a:pt x="18937" y="16573"/>
                  </a:cubicBezTo>
                  <a:cubicBezTo>
                    <a:pt x="19223" y="14090"/>
                    <a:pt x="19438" y="11224"/>
                    <a:pt x="19909" y="8399"/>
                  </a:cubicBezTo>
                  <a:cubicBezTo>
                    <a:pt x="20419" y="5334"/>
                    <a:pt x="22152" y="4614"/>
                    <a:pt x="24830" y="6273"/>
                  </a:cubicBezTo>
                  <a:cubicBezTo>
                    <a:pt x="25974" y="6981"/>
                    <a:pt x="26971" y="7931"/>
                    <a:pt x="28034" y="8771"/>
                  </a:cubicBezTo>
                  <a:cubicBezTo>
                    <a:pt x="34801" y="14125"/>
                    <a:pt x="41711" y="19308"/>
                    <a:pt x="48264" y="24913"/>
                  </a:cubicBezTo>
                  <a:cubicBezTo>
                    <a:pt x="51046" y="27291"/>
                    <a:pt x="53511" y="30296"/>
                    <a:pt x="55339" y="33467"/>
                  </a:cubicBezTo>
                  <a:cubicBezTo>
                    <a:pt x="57599" y="37390"/>
                    <a:pt x="56121" y="40274"/>
                    <a:pt x="52025" y="42245"/>
                  </a:cubicBezTo>
                  <a:cubicBezTo>
                    <a:pt x="51251" y="42618"/>
                    <a:pt x="50396" y="43937"/>
                    <a:pt x="50464" y="44746"/>
                  </a:cubicBezTo>
                  <a:cubicBezTo>
                    <a:pt x="50714" y="47740"/>
                    <a:pt x="51634" y="50694"/>
                    <a:pt x="51719" y="53680"/>
                  </a:cubicBezTo>
                  <a:cubicBezTo>
                    <a:pt x="51783" y="55939"/>
                    <a:pt x="51078" y="58260"/>
                    <a:pt x="50421" y="60465"/>
                  </a:cubicBezTo>
                  <a:cubicBezTo>
                    <a:pt x="50298" y="60875"/>
                    <a:pt x="48446" y="61312"/>
                    <a:pt x="47948" y="60956"/>
                  </a:cubicBezTo>
                  <a:cubicBezTo>
                    <a:pt x="46677" y="60049"/>
                    <a:pt x="45514" y="58829"/>
                    <a:pt x="44695" y="57495"/>
                  </a:cubicBezTo>
                  <a:cubicBezTo>
                    <a:pt x="43915" y="56223"/>
                    <a:pt x="43946" y="54408"/>
                    <a:pt x="43070" y="53246"/>
                  </a:cubicBezTo>
                  <a:cubicBezTo>
                    <a:pt x="37112" y="45351"/>
                    <a:pt x="31010" y="37565"/>
                    <a:pt x="24944" y="29753"/>
                  </a:cubicBezTo>
                  <a:cubicBezTo>
                    <a:pt x="24769" y="29528"/>
                    <a:pt x="24464" y="29404"/>
                    <a:pt x="23766" y="28913"/>
                  </a:cubicBezTo>
                  <a:close/>
                  <a:moveTo>
                    <a:pt x="50078" y="37539"/>
                  </a:moveTo>
                  <a:cubicBezTo>
                    <a:pt x="51820" y="35050"/>
                    <a:pt x="51597" y="33788"/>
                    <a:pt x="48510" y="31251"/>
                  </a:cubicBezTo>
                  <a:cubicBezTo>
                    <a:pt x="44188" y="27695"/>
                    <a:pt x="39748" y="24279"/>
                    <a:pt x="35514" y="20622"/>
                  </a:cubicBezTo>
                  <a:cubicBezTo>
                    <a:pt x="31652" y="17287"/>
                    <a:pt x="28054" y="13647"/>
                    <a:pt x="24195" y="10308"/>
                  </a:cubicBezTo>
                  <a:cubicBezTo>
                    <a:pt x="23598" y="9791"/>
                    <a:pt x="21574" y="9771"/>
                    <a:pt x="21328" y="10188"/>
                  </a:cubicBezTo>
                  <a:cubicBezTo>
                    <a:pt x="19638" y="13024"/>
                    <a:pt x="21356" y="20211"/>
                    <a:pt x="23753" y="22637"/>
                  </a:cubicBezTo>
                  <a:cubicBezTo>
                    <a:pt x="27618" y="26548"/>
                    <a:pt x="31323" y="30620"/>
                    <a:pt x="35031" y="34683"/>
                  </a:cubicBezTo>
                  <a:cubicBezTo>
                    <a:pt x="37875" y="37797"/>
                    <a:pt x="40621" y="41001"/>
                    <a:pt x="43410" y="44166"/>
                  </a:cubicBezTo>
                  <a:cubicBezTo>
                    <a:pt x="43975" y="42926"/>
                    <a:pt x="44156" y="41762"/>
                    <a:pt x="43762" y="40846"/>
                  </a:cubicBezTo>
                  <a:cubicBezTo>
                    <a:pt x="42557" y="38047"/>
                    <a:pt x="44853" y="36844"/>
                    <a:pt x="46304" y="35501"/>
                  </a:cubicBezTo>
                  <a:cubicBezTo>
                    <a:pt x="46620" y="35209"/>
                    <a:pt x="48594" y="36711"/>
                    <a:pt x="50078" y="37539"/>
                  </a:cubicBezTo>
                  <a:close/>
                  <a:moveTo>
                    <a:pt x="18818" y="43213"/>
                  </a:moveTo>
                  <a:cubicBezTo>
                    <a:pt x="18818" y="37017"/>
                    <a:pt x="18810" y="31740"/>
                    <a:pt x="18821" y="26465"/>
                  </a:cubicBezTo>
                  <a:cubicBezTo>
                    <a:pt x="18828" y="23275"/>
                    <a:pt x="17089" y="21331"/>
                    <a:pt x="13303" y="20812"/>
                  </a:cubicBezTo>
                  <a:cubicBezTo>
                    <a:pt x="13583" y="25630"/>
                    <a:pt x="13859" y="30363"/>
                    <a:pt x="14134" y="35097"/>
                  </a:cubicBezTo>
                  <a:cubicBezTo>
                    <a:pt x="13817" y="35171"/>
                    <a:pt x="13499" y="35245"/>
                    <a:pt x="13181" y="35319"/>
                  </a:cubicBezTo>
                  <a:cubicBezTo>
                    <a:pt x="11834" y="32917"/>
                    <a:pt x="10486" y="30515"/>
                    <a:pt x="8749" y="27421"/>
                  </a:cubicBezTo>
                  <a:cubicBezTo>
                    <a:pt x="8749" y="31591"/>
                    <a:pt x="8699" y="34883"/>
                    <a:pt x="8798" y="38168"/>
                  </a:cubicBezTo>
                  <a:cubicBezTo>
                    <a:pt x="8815" y="38747"/>
                    <a:pt x="9334" y="39616"/>
                    <a:pt x="9838" y="39825"/>
                  </a:cubicBezTo>
                  <a:cubicBezTo>
                    <a:pt x="12753" y="41026"/>
                    <a:pt x="15733" y="42069"/>
                    <a:pt x="18818" y="43213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E4B83968-AF25-4851-8218-98FF88831AF3}"/>
                </a:ext>
              </a:extLst>
            </p:cNvPr>
            <p:cNvSpPr/>
            <p:nvPr/>
          </p:nvSpPr>
          <p:spPr>
            <a:xfrm>
              <a:off x="11261607" y="823500"/>
              <a:ext cx="65120" cy="72285"/>
            </a:xfrm>
            <a:custGeom>
              <a:avLst/>
              <a:gdLst>
                <a:gd name="connsiteX0" fmla="*/ 41341 w 65120"/>
                <a:gd name="connsiteY0" fmla="*/ 42692 h 72285"/>
                <a:gd name="connsiteX1" fmla="*/ 36559 w 65120"/>
                <a:gd name="connsiteY1" fmla="*/ 34722 h 72285"/>
                <a:gd name="connsiteX2" fmla="*/ 34874 w 65120"/>
                <a:gd name="connsiteY2" fmla="*/ 32183 h 72285"/>
                <a:gd name="connsiteX3" fmla="*/ 37574 w 65120"/>
                <a:gd name="connsiteY3" fmla="*/ 29915 h 72285"/>
                <a:gd name="connsiteX4" fmla="*/ 41935 w 65120"/>
                <a:gd name="connsiteY4" fmla="*/ 27849 h 72285"/>
                <a:gd name="connsiteX5" fmla="*/ 41846 w 65120"/>
                <a:gd name="connsiteY5" fmla="*/ 26676 h 72285"/>
                <a:gd name="connsiteX6" fmla="*/ 28094 w 65120"/>
                <a:gd name="connsiteY6" fmla="*/ 25248 h 72285"/>
                <a:gd name="connsiteX7" fmla="*/ 20543 w 65120"/>
                <a:gd name="connsiteY7" fmla="*/ 26312 h 72285"/>
                <a:gd name="connsiteX8" fmla="*/ 18024 w 65120"/>
                <a:gd name="connsiteY8" fmla="*/ 28461 h 72285"/>
                <a:gd name="connsiteX9" fmla="*/ 10583 w 65120"/>
                <a:gd name="connsiteY9" fmla="*/ 36384 h 72285"/>
                <a:gd name="connsiteX10" fmla="*/ 5697 w 65120"/>
                <a:gd name="connsiteY10" fmla="*/ 36791 h 72285"/>
                <a:gd name="connsiteX11" fmla="*/ 5594 w 65120"/>
                <a:gd name="connsiteY11" fmla="*/ 33196 h 72285"/>
                <a:gd name="connsiteX12" fmla="*/ 7998 w 65120"/>
                <a:gd name="connsiteY12" fmla="*/ 25732 h 72285"/>
                <a:gd name="connsiteX13" fmla="*/ 0 w 65120"/>
                <a:gd name="connsiteY13" fmla="*/ 17597 h 72285"/>
                <a:gd name="connsiteX14" fmla="*/ 1901 w 65120"/>
                <a:gd name="connsiteY14" fmla="*/ 17411 h 72285"/>
                <a:gd name="connsiteX15" fmla="*/ 18836 w 65120"/>
                <a:gd name="connsiteY15" fmla="*/ 19427 h 72285"/>
                <a:gd name="connsiteX16" fmla="*/ 25113 w 65120"/>
                <a:gd name="connsiteY16" fmla="*/ 14863 h 72285"/>
                <a:gd name="connsiteX17" fmla="*/ 19870 w 65120"/>
                <a:gd name="connsiteY17" fmla="*/ 8211 h 72285"/>
                <a:gd name="connsiteX18" fmla="*/ 28743 w 65120"/>
                <a:gd name="connsiteY18" fmla="*/ 9347 h 72285"/>
                <a:gd name="connsiteX19" fmla="*/ 35826 w 65120"/>
                <a:gd name="connsiteY19" fmla="*/ 7133 h 72285"/>
                <a:gd name="connsiteX20" fmla="*/ 45686 w 65120"/>
                <a:gd name="connsiteY20" fmla="*/ 0 h 72285"/>
                <a:gd name="connsiteX21" fmla="*/ 46497 w 65120"/>
                <a:gd name="connsiteY21" fmla="*/ 11605 h 72285"/>
                <a:gd name="connsiteX22" fmla="*/ 44163 w 65120"/>
                <a:gd name="connsiteY22" fmla="*/ 13958 h 72285"/>
                <a:gd name="connsiteX23" fmla="*/ 32680 w 65120"/>
                <a:gd name="connsiteY23" fmla="*/ 16651 h 72285"/>
                <a:gd name="connsiteX24" fmla="*/ 27732 w 65120"/>
                <a:gd name="connsiteY24" fmla="*/ 18727 h 72285"/>
                <a:gd name="connsiteX25" fmla="*/ 28042 w 65120"/>
                <a:gd name="connsiteY25" fmla="*/ 20233 h 72285"/>
                <a:gd name="connsiteX26" fmla="*/ 42779 w 65120"/>
                <a:gd name="connsiteY26" fmla="*/ 21381 h 72285"/>
                <a:gd name="connsiteX27" fmla="*/ 52128 w 65120"/>
                <a:gd name="connsiteY27" fmla="*/ 19547 h 72285"/>
                <a:gd name="connsiteX28" fmla="*/ 56552 w 65120"/>
                <a:gd name="connsiteY28" fmla="*/ 14303 h 72285"/>
                <a:gd name="connsiteX29" fmla="*/ 61398 w 65120"/>
                <a:gd name="connsiteY29" fmla="*/ 12126 h 72285"/>
                <a:gd name="connsiteX30" fmla="*/ 61594 w 65120"/>
                <a:gd name="connsiteY30" fmla="*/ 18460 h 72285"/>
                <a:gd name="connsiteX31" fmla="*/ 58117 w 65120"/>
                <a:gd name="connsiteY31" fmla="*/ 22531 h 72285"/>
                <a:gd name="connsiteX32" fmla="*/ 64882 w 65120"/>
                <a:gd name="connsiteY32" fmla="*/ 21305 h 72285"/>
                <a:gd name="connsiteX33" fmla="*/ 61012 w 65120"/>
                <a:gd name="connsiteY33" fmla="*/ 26662 h 72285"/>
                <a:gd name="connsiteX34" fmla="*/ 44568 w 65120"/>
                <a:gd name="connsiteY34" fmla="*/ 30738 h 72285"/>
                <a:gd name="connsiteX35" fmla="*/ 42911 w 65120"/>
                <a:gd name="connsiteY35" fmla="*/ 31630 h 72285"/>
                <a:gd name="connsiteX36" fmla="*/ 51264 w 65120"/>
                <a:gd name="connsiteY36" fmla="*/ 34219 h 72285"/>
                <a:gd name="connsiteX37" fmla="*/ 54266 w 65120"/>
                <a:gd name="connsiteY37" fmla="*/ 35052 h 72285"/>
                <a:gd name="connsiteX38" fmla="*/ 55170 w 65120"/>
                <a:gd name="connsiteY38" fmla="*/ 41219 h 72285"/>
                <a:gd name="connsiteX39" fmla="*/ 48580 w 65120"/>
                <a:gd name="connsiteY39" fmla="*/ 46576 h 72285"/>
                <a:gd name="connsiteX40" fmla="*/ 50108 w 65120"/>
                <a:gd name="connsiteY40" fmla="*/ 54655 h 72285"/>
                <a:gd name="connsiteX41" fmla="*/ 52035 w 65120"/>
                <a:gd name="connsiteY41" fmla="*/ 60910 h 72285"/>
                <a:gd name="connsiteX42" fmla="*/ 49094 w 65120"/>
                <a:gd name="connsiteY42" fmla="*/ 71754 h 72285"/>
                <a:gd name="connsiteX43" fmla="*/ 46526 w 65120"/>
                <a:gd name="connsiteY43" fmla="*/ 70584 h 72285"/>
                <a:gd name="connsiteX44" fmla="*/ 43839 w 65120"/>
                <a:gd name="connsiteY44" fmla="*/ 50842 h 72285"/>
                <a:gd name="connsiteX45" fmla="*/ 39758 w 65120"/>
                <a:gd name="connsiteY45" fmla="*/ 47097 h 72285"/>
                <a:gd name="connsiteX46" fmla="*/ 31696 w 65120"/>
                <a:gd name="connsiteY46" fmla="*/ 46810 h 72285"/>
                <a:gd name="connsiteX47" fmla="*/ 27875 w 65120"/>
                <a:gd name="connsiteY47" fmla="*/ 34716 h 72285"/>
                <a:gd name="connsiteX48" fmla="*/ 33121 w 65120"/>
                <a:gd name="connsiteY48" fmla="*/ 43033 h 72285"/>
                <a:gd name="connsiteX49" fmla="*/ 41341 w 65120"/>
                <a:gd name="connsiteY49" fmla="*/ 42692 h 72285"/>
                <a:gd name="connsiteX50" fmla="*/ 44709 w 65120"/>
                <a:gd name="connsiteY50" fmla="*/ 36661 h 72285"/>
                <a:gd name="connsiteX51" fmla="*/ 47735 w 65120"/>
                <a:gd name="connsiteY51" fmla="*/ 40999 h 72285"/>
                <a:gd name="connsiteX52" fmla="*/ 50257 w 65120"/>
                <a:gd name="connsiteY52" fmla="*/ 38599 h 72285"/>
                <a:gd name="connsiteX53" fmla="*/ 44709 w 65120"/>
                <a:gd name="connsiteY53" fmla="*/ 36661 h 72285"/>
                <a:gd name="connsiteX54" fmla="*/ 8705 w 65120"/>
                <a:gd name="connsiteY54" fmla="*/ 25485 h 72285"/>
                <a:gd name="connsiteX55" fmla="*/ 9941 w 65120"/>
                <a:gd name="connsiteY55" fmla="*/ 28081 h 72285"/>
                <a:gd name="connsiteX56" fmla="*/ 13663 w 65120"/>
                <a:gd name="connsiteY56" fmla="*/ 25934 h 72285"/>
                <a:gd name="connsiteX57" fmla="*/ 13224 w 65120"/>
                <a:gd name="connsiteY57" fmla="*/ 25245 h 72285"/>
                <a:gd name="connsiteX58" fmla="*/ 8705 w 65120"/>
                <a:gd name="connsiteY58" fmla="*/ 25485 h 72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5120" h="72285">
                  <a:moveTo>
                    <a:pt x="41341" y="42692"/>
                  </a:moveTo>
                  <a:cubicBezTo>
                    <a:pt x="40619" y="39031"/>
                    <a:pt x="39144" y="36593"/>
                    <a:pt x="36559" y="34722"/>
                  </a:cubicBezTo>
                  <a:cubicBezTo>
                    <a:pt x="35747" y="34134"/>
                    <a:pt x="34645" y="32693"/>
                    <a:pt x="34874" y="32183"/>
                  </a:cubicBezTo>
                  <a:cubicBezTo>
                    <a:pt x="35314" y="31211"/>
                    <a:pt x="36543" y="30507"/>
                    <a:pt x="37574" y="29915"/>
                  </a:cubicBezTo>
                  <a:cubicBezTo>
                    <a:pt x="38965" y="29115"/>
                    <a:pt x="40477" y="28527"/>
                    <a:pt x="41935" y="27849"/>
                  </a:cubicBezTo>
                  <a:cubicBezTo>
                    <a:pt x="41906" y="27457"/>
                    <a:pt x="41875" y="27066"/>
                    <a:pt x="41846" y="26676"/>
                  </a:cubicBezTo>
                  <a:cubicBezTo>
                    <a:pt x="37263" y="26171"/>
                    <a:pt x="32691" y="25458"/>
                    <a:pt x="28094" y="25248"/>
                  </a:cubicBezTo>
                  <a:cubicBezTo>
                    <a:pt x="25590" y="25133"/>
                    <a:pt x="23007" y="25708"/>
                    <a:pt x="20543" y="26312"/>
                  </a:cubicBezTo>
                  <a:cubicBezTo>
                    <a:pt x="19581" y="26546"/>
                    <a:pt x="18783" y="27647"/>
                    <a:pt x="18024" y="28461"/>
                  </a:cubicBezTo>
                  <a:cubicBezTo>
                    <a:pt x="15550" y="31117"/>
                    <a:pt x="13330" y="34060"/>
                    <a:pt x="10583" y="36384"/>
                  </a:cubicBezTo>
                  <a:cubicBezTo>
                    <a:pt x="9568" y="37244"/>
                    <a:pt x="7361" y="36696"/>
                    <a:pt x="5697" y="36791"/>
                  </a:cubicBezTo>
                  <a:cubicBezTo>
                    <a:pt x="5646" y="35588"/>
                    <a:pt x="5317" y="34318"/>
                    <a:pt x="5594" y="33196"/>
                  </a:cubicBezTo>
                  <a:cubicBezTo>
                    <a:pt x="6191" y="30788"/>
                    <a:pt x="7098" y="28457"/>
                    <a:pt x="7998" y="25732"/>
                  </a:cubicBezTo>
                  <a:cubicBezTo>
                    <a:pt x="3487" y="24994"/>
                    <a:pt x="1795" y="21492"/>
                    <a:pt x="0" y="17597"/>
                  </a:cubicBezTo>
                  <a:cubicBezTo>
                    <a:pt x="815" y="17502"/>
                    <a:pt x="1475" y="17209"/>
                    <a:pt x="1901" y="17411"/>
                  </a:cubicBezTo>
                  <a:cubicBezTo>
                    <a:pt x="7322" y="19988"/>
                    <a:pt x="13172" y="19025"/>
                    <a:pt x="18836" y="19427"/>
                  </a:cubicBezTo>
                  <a:cubicBezTo>
                    <a:pt x="21714" y="19631"/>
                    <a:pt x="23983" y="18178"/>
                    <a:pt x="25113" y="14863"/>
                  </a:cubicBezTo>
                  <a:cubicBezTo>
                    <a:pt x="22409" y="13600"/>
                    <a:pt x="17852" y="13722"/>
                    <a:pt x="19870" y="8211"/>
                  </a:cubicBezTo>
                  <a:cubicBezTo>
                    <a:pt x="22694" y="8548"/>
                    <a:pt x="25794" y="8634"/>
                    <a:pt x="28743" y="9347"/>
                  </a:cubicBezTo>
                  <a:cubicBezTo>
                    <a:pt x="31725" y="10069"/>
                    <a:pt x="33694" y="8795"/>
                    <a:pt x="35826" y="7133"/>
                  </a:cubicBezTo>
                  <a:cubicBezTo>
                    <a:pt x="38877" y="4754"/>
                    <a:pt x="42090" y="2584"/>
                    <a:pt x="45686" y="0"/>
                  </a:cubicBezTo>
                  <a:cubicBezTo>
                    <a:pt x="46043" y="4442"/>
                    <a:pt x="46487" y="8023"/>
                    <a:pt x="46497" y="11605"/>
                  </a:cubicBezTo>
                  <a:cubicBezTo>
                    <a:pt x="46500" y="12414"/>
                    <a:pt x="45125" y="13690"/>
                    <a:pt x="44163" y="13958"/>
                  </a:cubicBezTo>
                  <a:cubicBezTo>
                    <a:pt x="40381" y="15012"/>
                    <a:pt x="36483" y="15654"/>
                    <a:pt x="32680" y="16651"/>
                  </a:cubicBezTo>
                  <a:cubicBezTo>
                    <a:pt x="30967" y="17098"/>
                    <a:pt x="29377" y="18020"/>
                    <a:pt x="27732" y="18727"/>
                  </a:cubicBezTo>
                  <a:cubicBezTo>
                    <a:pt x="27835" y="19229"/>
                    <a:pt x="27938" y="19730"/>
                    <a:pt x="28042" y="20233"/>
                  </a:cubicBezTo>
                  <a:cubicBezTo>
                    <a:pt x="32954" y="20618"/>
                    <a:pt x="37864" y="21031"/>
                    <a:pt x="42779" y="21381"/>
                  </a:cubicBezTo>
                  <a:cubicBezTo>
                    <a:pt x="46050" y="21614"/>
                    <a:pt x="49495" y="22437"/>
                    <a:pt x="52128" y="19547"/>
                  </a:cubicBezTo>
                  <a:cubicBezTo>
                    <a:pt x="53667" y="17857"/>
                    <a:pt x="54991" y="15970"/>
                    <a:pt x="56552" y="14303"/>
                  </a:cubicBezTo>
                  <a:cubicBezTo>
                    <a:pt x="57833" y="12936"/>
                    <a:pt x="58996" y="10757"/>
                    <a:pt x="61398" y="12126"/>
                  </a:cubicBezTo>
                  <a:cubicBezTo>
                    <a:pt x="62913" y="12990"/>
                    <a:pt x="62942" y="16636"/>
                    <a:pt x="61594" y="18460"/>
                  </a:cubicBezTo>
                  <a:cubicBezTo>
                    <a:pt x="60742" y="19611"/>
                    <a:pt x="59736" y="20647"/>
                    <a:pt x="58117" y="22531"/>
                  </a:cubicBezTo>
                  <a:cubicBezTo>
                    <a:pt x="60892" y="22028"/>
                    <a:pt x="62888" y="21666"/>
                    <a:pt x="64882" y="21305"/>
                  </a:cubicBezTo>
                  <a:cubicBezTo>
                    <a:pt x="65539" y="25092"/>
                    <a:pt x="65019" y="25605"/>
                    <a:pt x="61012" y="26662"/>
                  </a:cubicBezTo>
                  <a:cubicBezTo>
                    <a:pt x="55550" y="28106"/>
                    <a:pt x="49598" y="27580"/>
                    <a:pt x="44568" y="30738"/>
                  </a:cubicBezTo>
                  <a:cubicBezTo>
                    <a:pt x="44236" y="30946"/>
                    <a:pt x="43879" y="31111"/>
                    <a:pt x="42911" y="31630"/>
                  </a:cubicBezTo>
                  <a:cubicBezTo>
                    <a:pt x="46060" y="32609"/>
                    <a:pt x="48656" y="33428"/>
                    <a:pt x="51264" y="34219"/>
                  </a:cubicBezTo>
                  <a:cubicBezTo>
                    <a:pt x="52257" y="34521"/>
                    <a:pt x="53320" y="34646"/>
                    <a:pt x="54266" y="35052"/>
                  </a:cubicBezTo>
                  <a:cubicBezTo>
                    <a:pt x="57962" y="36641"/>
                    <a:pt x="58278" y="38686"/>
                    <a:pt x="55170" y="41219"/>
                  </a:cubicBezTo>
                  <a:cubicBezTo>
                    <a:pt x="52933" y="43043"/>
                    <a:pt x="49491" y="44284"/>
                    <a:pt x="48580" y="46576"/>
                  </a:cubicBezTo>
                  <a:cubicBezTo>
                    <a:pt x="47723" y="48730"/>
                    <a:pt x="49417" y="51940"/>
                    <a:pt x="50108" y="54655"/>
                  </a:cubicBezTo>
                  <a:cubicBezTo>
                    <a:pt x="50646" y="56768"/>
                    <a:pt x="51227" y="58890"/>
                    <a:pt x="52035" y="60910"/>
                  </a:cubicBezTo>
                  <a:cubicBezTo>
                    <a:pt x="53636" y="64909"/>
                    <a:pt x="52564" y="69235"/>
                    <a:pt x="49094" y="71754"/>
                  </a:cubicBezTo>
                  <a:cubicBezTo>
                    <a:pt x="47652" y="72801"/>
                    <a:pt x="46756" y="72246"/>
                    <a:pt x="46526" y="70584"/>
                  </a:cubicBezTo>
                  <a:cubicBezTo>
                    <a:pt x="45606" y="64006"/>
                    <a:pt x="44687" y="57429"/>
                    <a:pt x="43839" y="50842"/>
                  </a:cubicBezTo>
                  <a:cubicBezTo>
                    <a:pt x="43520" y="48377"/>
                    <a:pt x="42738" y="46847"/>
                    <a:pt x="39758" y="47097"/>
                  </a:cubicBezTo>
                  <a:cubicBezTo>
                    <a:pt x="37089" y="47321"/>
                    <a:pt x="34282" y="47388"/>
                    <a:pt x="31696" y="46810"/>
                  </a:cubicBezTo>
                  <a:cubicBezTo>
                    <a:pt x="24783" y="45265"/>
                    <a:pt x="23345" y="39654"/>
                    <a:pt x="27875" y="34716"/>
                  </a:cubicBezTo>
                  <a:cubicBezTo>
                    <a:pt x="29504" y="37490"/>
                    <a:pt x="30632" y="41171"/>
                    <a:pt x="33121" y="43033"/>
                  </a:cubicBezTo>
                  <a:cubicBezTo>
                    <a:pt x="34775" y="44268"/>
                    <a:pt x="38374" y="42907"/>
                    <a:pt x="41341" y="42692"/>
                  </a:cubicBezTo>
                  <a:close/>
                  <a:moveTo>
                    <a:pt x="44709" y="36661"/>
                  </a:moveTo>
                  <a:cubicBezTo>
                    <a:pt x="44948" y="38841"/>
                    <a:pt x="45142" y="41046"/>
                    <a:pt x="47735" y="40999"/>
                  </a:cubicBezTo>
                  <a:cubicBezTo>
                    <a:pt x="48640" y="40982"/>
                    <a:pt x="50420" y="39141"/>
                    <a:pt x="50257" y="38599"/>
                  </a:cubicBezTo>
                  <a:cubicBezTo>
                    <a:pt x="49396" y="35754"/>
                    <a:pt x="46914" y="36697"/>
                    <a:pt x="44709" y="36661"/>
                  </a:cubicBezTo>
                  <a:close/>
                  <a:moveTo>
                    <a:pt x="8705" y="25485"/>
                  </a:moveTo>
                  <a:cubicBezTo>
                    <a:pt x="9444" y="27036"/>
                    <a:pt x="9855" y="27900"/>
                    <a:pt x="9941" y="28081"/>
                  </a:cubicBezTo>
                  <a:cubicBezTo>
                    <a:pt x="11232" y="27336"/>
                    <a:pt x="12448" y="26635"/>
                    <a:pt x="13663" y="25934"/>
                  </a:cubicBezTo>
                  <a:cubicBezTo>
                    <a:pt x="13516" y="25704"/>
                    <a:pt x="13371" y="25475"/>
                    <a:pt x="13224" y="25245"/>
                  </a:cubicBezTo>
                  <a:cubicBezTo>
                    <a:pt x="11944" y="25313"/>
                    <a:pt x="10662" y="25381"/>
                    <a:pt x="8705" y="25485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ADB97F34-93FF-406C-91EC-5FF723BF257A}"/>
                </a:ext>
              </a:extLst>
            </p:cNvPr>
            <p:cNvSpPr/>
            <p:nvPr/>
          </p:nvSpPr>
          <p:spPr>
            <a:xfrm>
              <a:off x="10907004" y="880835"/>
              <a:ext cx="47463" cy="71482"/>
            </a:xfrm>
            <a:custGeom>
              <a:avLst/>
              <a:gdLst>
                <a:gd name="connsiteX0" fmla="*/ 31693 w 47463"/>
                <a:gd name="connsiteY0" fmla="*/ 33816 h 71482"/>
                <a:gd name="connsiteX1" fmla="*/ 44783 w 47463"/>
                <a:gd name="connsiteY1" fmla="*/ 38429 h 71482"/>
                <a:gd name="connsiteX2" fmla="*/ 45797 w 47463"/>
                <a:gd name="connsiteY2" fmla="*/ 43316 h 71482"/>
                <a:gd name="connsiteX3" fmla="*/ 42199 w 47463"/>
                <a:gd name="connsiteY3" fmla="*/ 50888 h 71482"/>
                <a:gd name="connsiteX4" fmla="*/ 32526 w 47463"/>
                <a:gd name="connsiteY4" fmla="*/ 61363 h 71482"/>
                <a:gd name="connsiteX5" fmla="*/ 39068 w 47463"/>
                <a:gd name="connsiteY5" fmla="*/ 50393 h 71482"/>
                <a:gd name="connsiteX6" fmla="*/ 31518 w 47463"/>
                <a:gd name="connsiteY6" fmla="*/ 51382 h 71482"/>
                <a:gd name="connsiteX7" fmla="*/ 25040 w 47463"/>
                <a:gd name="connsiteY7" fmla="*/ 46423 h 71482"/>
                <a:gd name="connsiteX8" fmla="*/ 17940 w 47463"/>
                <a:gd name="connsiteY8" fmla="*/ 60516 h 71482"/>
                <a:gd name="connsiteX9" fmla="*/ 15105 w 47463"/>
                <a:gd name="connsiteY9" fmla="*/ 68484 h 71482"/>
                <a:gd name="connsiteX10" fmla="*/ 12378 w 47463"/>
                <a:gd name="connsiteY10" fmla="*/ 71482 h 71482"/>
                <a:gd name="connsiteX11" fmla="*/ 11496 w 47463"/>
                <a:gd name="connsiteY11" fmla="*/ 66300 h 71482"/>
                <a:gd name="connsiteX12" fmla="*/ 17258 w 47463"/>
                <a:gd name="connsiteY12" fmla="*/ 52473 h 71482"/>
                <a:gd name="connsiteX13" fmla="*/ 22346 w 47463"/>
                <a:gd name="connsiteY13" fmla="*/ 41788 h 71482"/>
                <a:gd name="connsiteX14" fmla="*/ 22753 w 47463"/>
                <a:gd name="connsiteY14" fmla="*/ 37730 h 71482"/>
                <a:gd name="connsiteX15" fmla="*/ 18830 w 47463"/>
                <a:gd name="connsiteY15" fmla="*/ 28193 h 71482"/>
                <a:gd name="connsiteX16" fmla="*/ 16038 w 47463"/>
                <a:gd name="connsiteY16" fmla="*/ 25663 h 71482"/>
                <a:gd name="connsiteX17" fmla="*/ 15043 w 47463"/>
                <a:gd name="connsiteY17" fmla="*/ 28824 h 71482"/>
                <a:gd name="connsiteX18" fmla="*/ 15062 w 47463"/>
                <a:gd name="connsiteY18" fmla="*/ 43150 h 71482"/>
                <a:gd name="connsiteX19" fmla="*/ 9251 w 47463"/>
                <a:gd name="connsiteY19" fmla="*/ 49304 h 71482"/>
                <a:gd name="connsiteX20" fmla="*/ 6796 w 47463"/>
                <a:gd name="connsiteY20" fmla="*/ 48149 h 71482"/>
                <a:gd name="connsiteX21" fmla="*/ 4 w 47463"/>
                <a:gd name="connsiteY21" fmla="*/ 25951 h 71482"/>
                <a:gd name="connsiteX22" fmla="*/ 702 w 47463"/>
                <a:gd name="connsiteY22" fmla="*/ 24230 h 71482"/>
                <a:gd name="connsiteX23" fmla="*/ 8017 w 47463"/>
                <a:gd name="connsiteY23" fmla="*/ 35477 h 71482"/>
                <a:gd name="connsiteX24" fmla="*/ 9514 w 47463"/>
                <a:gd name="connsiteY24" fmla="*/ 22911 h 71482"/>
                <a:gd name="connsiteX25" fmla="*/ 8042 w 47463"/>
                <a:gd name="connsiteY25" fmla="*/ 20684 h 71482"/>
                <a:gd name="connsiteX26" fmla="*/ 1268 w 47463"/>
                <a:gd name="connsiteY26" fmla="*/ 5632 h 71482"/>
                <a:gd name="connsiteX27" fmla="*/ 3762 w 47463"/>
                <a:gd name="connsiteY27" fmla="*/ 393 h 71482"/>
                <a:gd name="connsiteX28" fmla="*/ 9247 w 47463"/>
                <a:gd name="connsiteY28" fmla="*/ 2229 h 71482"/>
                <a:gd name="connsiteX29" fmla="*/ 12548 w 47463"/>
                <a:gd name="connsiteY29" fmla="*/ 7423 h 71482"/>
                <a:gd name="connsiteX30" fmla="*/ 19072 w 47463"/>
                <a:gd name="connsiteY30" fmla="*/ 2778 h 71482"/>
                <a:gd name="connsiteX31" fmla="*/ 28034 w 47463"/>
                <a:gd name="connsiteY31" fmla="*/ 5858 h 71482"/>
                <a:gd name="connsiteX32" fmla="*/ 24863 w 47463"/>
                <a:gd name="connsiteY32" fmla="*/ 23412 h 71482"/>
                <a:gd name="connsiteX33" fmla="*/ 25308 w 47463"/>
                <a:gd name="connsiteY33" fmla="*/ 35619 h 71482"/>
                <a:gd name="connsiteX34" fmla="*/ 43628 w 47463"/>
                <a:gd name="connsiteY34" fmla="*/ 12807 h 71482"/>
                <a:gd name="connsiteX35" fmla="*/ 31693 w 47463"/>
                <a:gd name="connsiteY35" fmla="*/ 33816 h 71482"/>
                <a:gd name="connsiteX36" fmla="*/ 21241 w 47463"/>
                <a:gd name="connsiteY36" fmla="*/ 20863 h 71482"/>
                <a:gd name="connsiteX37" fmla="*/ 22551 w 47463"/>
                <a:gd name="connsiteY37" fmla="*/ 20863 h 71482"/>
                <a:gd name="connsiteX38" fmla="*/ 23294 w 47463"/>
                <a:gd name="connsiteY38" fmla="*/ 7604 h 71482"/>
                <a:gd name="connsiteX39" fmla="*/ 22116 w 47463"/>
                <a:gd name="connsiteY39" fmla="*/ 5472 h 71482"/>
                <a:gd name="connsiteX40" fmla="*/ 19997 w 47463"/>
                <a:gd name="connsiteY40" fmla="*/ 4993 h 71482"/>
                <a:gd name="connsiteX41" fmla="*/ 17104 w 47463"/>
                <a:gd name="connsiteY41" fmla="*/ 14308 h 71482"/>
                <a:gd name="connsiteX42" fmla="*/ 21241 w 47463"/>
                <a:gd name="connsiteY42" fmla="*/ 20863 h 71482"/>
                <a:gd name="connsiteX43" fmla="*/ 31000 w 47463"/>
                <a:gd name="connsiteY43" fmla="*/ 36027 h 71482"/>
                <a:gd name="connsiteX44" fmla="*/ 30632 w 47463"/>
                <a:gd name="connsiteY44" fmla="*/ 46148 h 71482"/>
                <a:gd name="connsiteX45" fmla="*/ 33747 w 47463"/>
                <a:gd name="connsiteY45" fmla="*/ 47274 h 71482"/>
                <a:gd name="connsiteX46" fmla="*/ 36548 w 47463"/>
                <a:gd name="connsiteY46" fmla="*/ 42129 h 71482"/>
                <a:gd name="connsiteX47" fmla="*/ 31000 w 47463"/>
                <a:gd name="connsiteY47" fmla="*/ 36027 h 71482"/>
                <a:gd name="connsiteX48" fmla="*/ 9962 w 47463"/>
                <a:gd name="connsiteY48" fmla="*/ 18603 h 71482"/>
                <a:gd name="connsiteX49" fmla="*/ 4781 w 47463"/>
                <a:gd name="connsiteY49" fmla="*/ 4361 h 71482"/>
                <a:gd name="connsiteX50" fmla="*/ 9962 w 47463"/>
                <a:gd name="connsiteY50" fmla="*/ 18603 h 7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7463" h="71482">
                  <a:moveTo>
                    <a:pt x="31693" y="33816"/>
                  </a:moveTo>
                  <a:cubicBezTo>
                    <a:pt x="36219" y="35407"/>
                    <a:pt x="40514" y="36882"/>
                    <a:pt x="44783" y="38429"/>
                  </a:cubicBezTo>
                  <a:cubicBezTo>
                    <a:pt x="47841" y="39536"/>
                    <a:pt x="48424" y="41686"/>
                    <a:pt x="45797" y="43316"/>
                  </a:cubicBezTo>
                  <a:cubicBezTo>
                    <a:pt x="42753" y="45205"/>
                    <a:pt x="42167" y="47598"/>
                    <a:pt x="42199" y="50888"/>
                  </a:cubicBezTo>
                  <a:cubicBezTo>
                    <a:pt x="42246" y="55805"/>
                    <a:pt x="37735" y="60721"/>
                    <a:pt x="32526" y="61363"/>
                  </a:cubicBezTo>
                  <a:cubicBezTo>
                    <a:pt x="35916" y="57847"/>
                    <a:pt x="39781" y="54999"/>
                    <a:pt x="39068" y="50393"/>
                  </a:cubicBezTo>
                  <a:cubicBezTo>
                    <a:pt x="36384" y="50820"/>
                    <a:pt x="33666" y="52036"/>
                    <a:pt x="31518" y="51382"/>
                  </a:cubicBezTo>
                  <a:cubicBezTo>
                    <a:pt x="29135" y="50657"/>
                    <a:pt x="27270" y="48225"/>
                    <a:pt x="25040" y="46423"/>
                  </a:cubicBezTo>
                  <a:cubicBezTo>
                    <a:pt x="22947" y="50541"/>
                    <a:pt x="20302" y="55462"/>
                    <a:pt x="17940" y="60516"/>
                  </a:cubicBezTo>
                  <a:cubicBezTo>
                    <a:pt x="16752" y="63058"/>
                    <a:pt x="16232" y="65906"/>
                    <a:pt x="15105" y="68484"/>
                  </a:cubicBezTo>
                  <a:cubicBezTo>
                    <a:pt x="14601" y="69634"/>
                    <a:pt x="13346" y="70455"/>
                    <a:pt x="12378" y="71482"/>
                  </a:cubicBezTo>
                  <a:cubicBezTo>
                    <a:pt x="9582" y="70002"/>
                    <a:pt x="10853" y="67960"/>
                    <a:pt x="11496" y="66300"/>
                  </a:cubicBezTo>
                  <a:cubicBezTo>
                    <a:pt x="13296" y="61645"/>
                    <a:pt x="15230" y="57034"/>
                    <a:pt x="17258" y="52473"/>
                  </a:cubicBezTo>
                  <a:cubicBezTo>
                    <a:pt x="18860" y="48869"/>
                    <a:pt x="20788" y="45409"/>
                    <a:pt x="22346" y="41788"/>
                  </a:cubicBezTo>
                  <a:cubicBezTo>
                    <a:pt x="22867" y="40580"/>
                    <a:pt x="23144" y="38926"/>
                    <a:pt x="22753" y="37730"/>
                  </a:cubicBezTo>
                  <a:cubicBezTo>
                    <a:pt x="21691" y="34467"/>
                    <a:pt x="20340" y="31278"/>
                    <a:pt x="18830" y="28193"/>
                  </a:cubicBezTo>
                  <a:cubicBezTo>
                    <a:pt x="18318" y="27146"/>
                    <a:pt x="16993" y="26496"/>
                    <a:pt x="16038" y="25663"/>
                  </a:cubicBezTo>
                  <a:cubicBezTo>
                    <a:pt x="15691" y="26717"/>
                    <a:pt x="15060" y="27766"/>
                    <a:pt x="15043" y="28824"/>
                  </a:cubicBezTo>
                  <a:cubicBezTo>
                    <a:pt x="14968" y="33599"/>
                    <a:pt x="15198" y="38379"/>
                    <a:pt x="15062" y="43150"/>
                  </a:cubicBezTo>
                  <a:cubicBezTo>
                    <a:pt x="14933" y="47697"/>
                    <a:pt x="13295" y="49350"/>
                    <a:pt x="9251" y="49304"/>
                  </a:cubicBezTo>
                  <a:cubicBezTo>
                    <a:pt x="8406" y="49295"/>
                    <a:pt x="7131" y="48801"/>
                    <a:pt x="6796" y="48149"/>
                  </a:cubicBezTo>
                  <a:cubicBezTo>
                    <a:pt x="3209" y="41168"/>
                    <a:pt x="-125" y="34077"/>
                    <a:pt x="4" y="25951"/>
                  </a:cubicBezTo>
                  <a:cubicBezTo>
                    <a:pt x="7" y="25674"/>
                    <a:pt x="217" y="25402"/>
                    <a:pt x="702" y="24230"/>
                  </a:cubicBezTo>
                  <a:cubicBezTo>
                    <a:pt x="3281" y="28195"/>
                    <a:pt x="5555" y="31692"/>
                    <a:pt x="8017" y="35477"/>
                  </a:cubicBezTo>
                  <a:cubicBezTo>
                    <a:pt x="8579" y="31006"/>
                    <a:pt x="9172" y="26969"/>
                    <a:pt x="9514" y="22911"/>
                  </a:cubicBezTo>
                  <a:cubicBezTo>
                    <a:pt x="9574" y="22208"/>
                    <a:pt x="8679" y="21307"/>
                    <a:pt x="8042" y="20684"/>
                  </a:cubicBezTo>
                  <a:cubicBezTo>
                    <a:pt x="3804" y="16545"/>
                    <a:pt x="1878" y="11388"/>
                    <a:pt x="1268" y="5632"/>
                  </a:cubicBezTo>
                  <a:cubicBezTo>
                    <a:pt x="1030" y="3385"/>
                    <a:pt x="1485" y="1421"/>
                    <a:pt x="3762" y="393"/>
                  </a:cubicBezTo>
                  <a:cubicBezTo>
                    <a:pt x="6118" y="-671"/>
                    <a:pt x="7888" y="587"/>
                    <a:pt x="9247" y="2229"/>
                  </a:cubicBezTo>
                  <a:cubicBezTo>
                    <a:pt x="10886" y="4211"/>
                    <a:pt x="12225" y="6440"/>
                    <a:pt x="12548" y="7423"/>
                  </a:cubicBezTo>
                  <a:cubicBezTo>
                    <a:pt x="14722" y="5874"/>
                    <a:pt x="16890" y="4318"/>
                    <a:pt x="19072" y="2778"/>
                  </a:cubicBezTo>
                  <a:cubicBezTo>
                    <a:pt x="22870" y="99"/>
                    <a:pt x="27167" y="1325"/>
                    <a:pt x="28034" y="5858"/>
                  </a:cubicBezTo>
                  <a:cubicBezTo>
                    <a:pt x="29204" y="11975"/>
                    <a:pt x="29147" y="18101"/>
                    <a:pt x="24863" y="23412"/>
                  </a:cubicBezTo>
                  <a:cubicBezTo>
                    <a:pt x="21683" y="27352"/>
                    <a:pt x="23829" y="31211"/>
                    <a:pt x="25308" y="35619"/>
                  </a:cubicBezTo>
                  <a:cubicBezTo>
                    <a:pt x="30483" y="26790"/>
                    <a:pt x="33823" y="17112"/>
                    <a:pt x="43628" y="12807"/>
                  </a:cubicBezTo>
                  <a:cubicBezTo>
                    <a:pt x="39020" y="19393"/>
                    <a:pt x="33174" y="25179"/>
                    <a:pt x="31693" y="33816"/>
                  </a:cubicBezTo>
                  <a:close/>
                  <a:moveTo>
                    <a:pt x="21241" y="20863"/>
                  </a:moveTo>
                  <a:cubicBezTo>
                    <a:pt x="21677" y="20863"/>
                    <a:pt x="22114" y="20863"/>
                    <a:pt x="22551" y="20863"/>
                  </a:cubicBezTo>
                  <a:cubicBezTo>
                    <a:pt x="22819" y="16444"/>
                    <a:pt x="23144" y="12027"/>
                    <a:pt x="23294" y="7604"/>
                  </a:cubicBezTo>
                  <a:cubicBezTo>
                    <a:pt x="23318" y="6888"/>
                    <a:pt x="22710" y="5968"/>
                    <a:pt x="22116" y="5472"/>
                  </a:cubicBezTo>
                  <a:cubicBezTo>
                    <a:pt x="21607" y="5046"/>
                    <a:pt x="20576" y="4767"/>
                    <a:pt x="19997" y="4993"/>
                  </a:cubicBezTo>
                  <a:cubicBezTo>
                    <a:pt x="18309" y="5653"/>
                    <a:pt x="16153" y="12680"/>
                    <a:pt x="17104" y="14308"/>
                  </a:cubicBezTo>
                  <a:cubicBezTo>
                    <a:pt x="18406" y="16538"/>
                    <a:pt x="19856" y="18682"/>
                    <a:pt x="21241" y="20863"/>
                  </a:cubicBezTo>
                  <a:close/>
                  <a:moveTo>
                    <a:pt x="31000" y="36027"/>
                  </a:moveTo>
                  <a:cubicBezTo>
                    <a:pt x="27832" y="40900"/>
                    <a:pt x="27825" y="42595"/>
                    <a:pt x="30632" y="46148"/>
                  </a:cubicBezTo>
                  <a:cubicBezTo>
                    <a:pt x="31425" y="47151"/>
                    <a:pt x="32236" y="48867"/>
                    <a:pt x="33747" y="47274"/>
                  </a:cubicBezTo>
                  <a:cubicBezTo>
                    <a:pt x="35103" y="45844"/>
                    <a:pt x="38637" y="45199"/>
                    <a:pt x="36548" y="42129"/>
                  </a:cubicBezTo>
                  <a:cubicBezTo>
                    <a:pt x="35074" y="39962"/>
                    <a:pt x="33009" y="38198"/>
                    <a:pt x="31000" y="36027"/>
                  </a:cubicBezTo>
                  <a:close/>
                  <a:moveTo>
                    <a:pt x="9962" y="18603"/>
                  </a:moveTo>
                  <a:cubicBezTo>
                    <a:pt x="11897" y="14329"/>
                    <a:pt x="9397" y="7652"/>
                    <a:pt x="4781" y="4361"/>
                  </a:cubicBezTo>
                  <a:cubicBezTo>
                    <a:pt x="5071" y="9714"/>
                    <a:pt x="6713" y="14173"/>
                    <a:pt x="9962" y="18603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FFC463C9-184A-4CD4-B7D5-217A4984BEF1}"/>
                </a:ext>
              </a:extLst>
            </p:cNvPr>
            <p:cNvSpPr/>
            <p:nvPr/>
          </p:nvSpPr>
          <p:spPr>
            <a:xfrm>
              <a:off x="10967637" y="805913"/>
              <a:ext cx="62234" cy="67496"/>
            </a:xfrm>
            <a:custGeom>
              <a:avLst/>
              <a:gdLst>
                <a:gd name="connsiteX0" fmla="*/ 19946 w 62234"/>
                <a:gd name="connsiteY0" fmla="*/ 54202 h 67496"/>
                <a:gd name="connsiteX1" fmla="*/ 14822 w 62234"/>
                <a:gd name="connsiteY1" fmla="*/ 54202 h 67496"/>
                <a:gd name="connsiteX2" fmla="*/ 15995 w 62234"/>
                <a:gd name="connsiteY2" fmla="*/ 48652 h 67496"/>
                <a:gd name="connsiteX3" fmla="*/ 16829 w 62234"/>
                <a:gd name="connsiteY3" fmla="*/ 43718 h 67496"/>
                <a:gd name="connsiteX4" fmla="*/ 15392 w 62234"/>
                <a:gd name="connsiteY4" fmla="*/ 42420 h 67496"/>
                <a:gd name="connsiteX5" fmla="*/ 14046 w 62234"/>
                <a:gd name="connsiteY5" fmla="*/ 43800 h 67496"/>
                <a:gd name="connsiteX6" fmla="*/ 12682 w 62234"/>
                <a:gd name="connsiteY6" fmla="*/ 48617 h 67496"/>
                <a:gd name="connsiteX7" fmla="*/ 4495 w 62234"/>
                <a:gd name="connsiteY7" fmla="*/ 55689 h 67496"/>
                <a:gd name="connsiteX8" fmla="*/ 1115 w 62234"/>
                <a:gd name="connsiteY8" fmla="*/ 54953 h 67496"/>
                <a:gd name="connsiteX9" fmla="*/ 2397 w 62234"/>
                <a:gd name="connsiteY9" fmla="*/ 51959 h 67496"/>
                <a:gd name="connsiteX10" fmla="*/ 9824 w 62234"/>
                <a:gd name="connsiteY10" fmla="*/ 39764 h 67496"/>
                <a:gd name="connsiteX11" fmla="*/ 9044 w 62234"/>
                <a:gd name="connsiteY11" fmla="*/ 32481 h 67496"/>
                <a:gd name="connsiteX12" fmla="*/ 8794 w 62234"/>
                <a:gd name="connsiteY12" fmla="*/ 25775 h 67496"/>
                <a:gd name="connsiteX13" fmla="*/ 10797 w 62234"/>
                <a:gd name="connsiteY13" fmla="*/ 19906 h 67496"/>
                <a:gd name="connsiteX14" fmla="*/ 0 w 62234"/>
                <a:gd name="connsiteY14" fmla="*/ 22379 h 67496"/>
                <a:gd name="connsiteX15" fmla="*/ 2340 w 62234"/>
                <a:gd name="connsiteY15" fmla="*/ 18203 h 67496"/>
                <a:gd name="connsiteX16" fmla="*/ 14890 w 62234"/>
                <a:gd name="connsiteY16" fmla="*/ 3403 h 67496"/>
                <a:gd name="connsiteX17" fmla="*/ 20571 w 62234"/>
                <a:gd name="connsiteY17" fmla="*/ 88 h 67496"/>
                <a:gd name="connsiteX18" fmla="*/ 22572 w 62234"/>
                <a:gd name="connsiteY18" fmla="*/ 3452 h 67496"/>
                <a:gd name="connsiteX19" fmla="*/ 12707 w 62234"/>
                <a:gd name="connsiteY19" fmla="*/ 19734 h 67496"/>
                <a:gd name="connsiteX20" fmla="*/ 12191 w 62234"/>
                <a:gd name="connsiteY20" fmla="*/ 27122 h 67496"/>
                <a:gd name="connsiteX21" fmla="*/ 12688 w 62234"/>
                <a:gd name="connsiteY21" fmla="*/ 31189 h 67496"/>
                <a:gd name="connsiteX22" fmla="*/ 13502 w 62234"/>
                <a:gd name="connsiteY22" fmla="*/ 31515 h 67496"/>
                <a:gd name="connsiteX23" fmla="*/ 16368 w 62234"/>
                <a:gd name="connsiteY23" fmla="*/ 26358 h 67496"/>
                <a:gd name="connsiteX24" fmla="*/ 21059 w 62234"/>
                <a:gd name="connsiteY24" fmla="*/ 19373 h 67496"/>
                <a:gd name="connsiteX25" fmla="*/ 26061 w 62234"/>
                <a:gd name="connsiteY25" fmla="*/ 18454 h 67496"/>
                <a:gd name="connsiteX26" fmla="*/ 26814 w 62234"/>
                <a:gd name="connsiteY26" fmla="*/ 23474 h 67496"/>
                <a:gd name="connsiteX27" fmla="*/ 23224 w 62234"/>
                <a:gd name="connsiteY27" fmla="*/ 31801 h 67496"/>
                <a:gd name="connsiteX28" fmla="*/ 18299 w 62234"/>
                <a:gd name="connsiteY28" fmla="*/ 37876 h 67496"/>
                <a:gd name="connsiteX29" fmla="*/ 19531 w 62234"/>
                <a:gd name="connsiteY29" fmla="*/ 39580 h 67496"/>
                <a:gd name="connsiteX30" fmla="*/ 25387 w 62234"/>
                <a:gd name="connsiteY30" fmla="*/ 37510 h 67496"/>
                <a:gd name="connsiteX31" fmla="*/ 27664 w 62234"/>
                <a:gd name="connsiteY31" fmla="*/ 40875 h 67496"/>
                <a:gd name="connsiteX32" fmla="*/ 22671 w 62234"/>
                <a:gd name="connsiteY32" fmla="*/ 54654 h 67496"/>
                <a:gd name="connsiteX33" fmla="*/ 22989 w 62234"/>
                <a:gd name="connsiteY33" fmla="*/ 57041 h 67496"/>
                <a:gd name="connsiteX34" fmla="*/ 28985 w 62234"/>
                <a:gd name="connsiteY34" fmla="*/ 47901 h 67496"/>
                <a:gd name="connsiteX35" fmla="*/ 32277 w 62234"/>
                <a:gd name="connsiteY35" fmla="*/ 43421 h 67496"/>
                <a:gd name="connsiteX36" fmla="*/ 37461 w 62234"/>
                <a:gd name="connsiteY36" fmla="*/ 42936 h 67496"/>
                <a:gd name="connsiteX37" fmla="*/ 38210 w 62234"/>
                <a:gd name="connsiteY37" fmla="*/ 46724 h 67496"/>
                <a:gd name="connsiteX38" fmla="*/ 35332 w 62234"/>
                <a:gd name="connsiteY38" fmla="*/ 58112 h 67496"/>
                <a:gd name="connsiteX39" fmla="*/ 39762 w 62234"/>
                <a:gd name="connsiteY39" fmla="*/ 62992 h 67496"/>
                <a:gd name="connsiteX40" fmla="*/ 54898 w 62234"/>
                <a:gd name="connsiteY40" fmla="*/ 51788 h 67496"/>
                <a:gd name="connsiteX41" fmla="*/ 54938 w 62234"/>
                <a:gd name="connsiteY41" fmla="*/ 47632 h 67496"/>
                <a:gd name="connsiteX42" fmla="*/ 49068 w 62234"/>
                <a:gd name="connsiteY42" fmla="*/ 36721 h 67496"/>
                <a:gd name="connsiteX43" fmla="*/ 47488 w 62234"/>
                <a:gd name="connsiteY43" fmla="*/ 33543 h 67496"/>
                <a:gd name="connsiteX44" fmla="*/ 53857 w 62234"/>
                <a:gd name="connsiteY44" fmla="*/ 39884 h 67496"/>
                <a:gd name="connsiteX45" fmla="*/ 55978 w 62234"/>
                <a:gd name="connsiteY45" fmla="*/ 41453 h 67496"/>
                <a:gd name="connsiteX46" fmla="*/ 61385 w 62234"/>
                <a:gd name="connsiteY46" fmla="*/ 48312 h 67496"/>
                <a:gd name="connsiteX47" fmla="*/ 61048 w 62234"/>
                <a:gd name="connsiteY47" fmla="*/ 52383 h 67496"/>
                <a:gd name="connsiteX48" fmla="*/ 39899 w 62234"/>
                <a:gd name="connsiteY48" fmla="*/ 66690 h 67496"/>
                <a:gd name="connsiteX49" fmla="*/ 33539 w 62234"/>
                <a:gd name="connsiteY49" fmla="*/ 64865 h 67496"/>
                <a:gd name="connsiteX50" fmla="*/ 28533 w 62234"/>
                <a:gd name="connsiteY50" fmla="*/ 62395 h 67496"/>
                <a:gd name="connsiteX51" fmla="*/ 25465 w 62234"/>
                <a:gd name="connsiteY51" fmla="*/ 60204 h 67496"/>
                <a:gd name="connsiteX52" fmla="*/ 24938 w 62234"/>
                <a:gd name="connsiteY52" fmla="*/ 64417 h 67496"/>
                <a:gd name="connsiteX53" fmla="*/ 22609 w 62234"/>
                <a:gd name="connsiteY53" fmla="*/ 67497 h 67496"/>
                <a:gd name="connsiteX54" fmla="*/ 19877 w 62234"/>
                <a:gd name="connsiteY54" fmla="*/ 64347 h 67496"/>
                <a:gd name="connsiteX55" fmla="*/ 20046 w 62234"/>
                <a:gd name="connsiteY55" fmla="*/ 56541 h 67496"/>
                <a:gd name="connsiteX56" fmla="*/ 19946 w 62234"/>
                <a:gd name="connsiteY56" fmla="*/ 54202 h 67496"/>
                <a:gd name="connsiteX57" fmla="*/ 27618 w 62234"/>
                <a:gd name="connsiteY57" fmla="*/ 55902 h 67496"/>
                <a:gd name="connsiteX58" fmla="*/ 31619 w 62234"/>
                <a:gd name="connsiteY58" fmla="*/ 47771 h 67496"/>
                <a:gd name="connsiteX59" fmla="*/ 27618 w 62234"/>
                <a:gd name="connsiteY59" fmla="*/ 55902 h 67496"/>
                <a:gd name="connsiteX60" fmla="*/ 20537 w 62234"/>
                <a:gd name="connsiteY60" fmla="*/ 28067 h 67496"/>
                <a:gd name="connsiteX61" fmla="*/ 19107 w 62234"/>
                <a:gd name="connsiteY61" fmla="*/ 27125 h 67496"/>
                <a:gd name="connsiteX62" fmla="*/ 16213 w 62234"/>
                <a:gd name="connsiteY62" fmla="*/ 32897 h 67496"/>
                <a:gd name="connsiteX63" fmla="*/ 17482 w 62234"/>
                <a:gd name="connsiteY63" fmla="*/ 33577 h 67496"/>
                <a:gd name="connsiteX64" fmla="*/ 20537 w 62234"/>
                <a:gd name="connsiteY64" fmla="*/ 28067 h 67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2234" h="67496">
                  <a:moveTo>
                    <a:pt x="19946" y="54202"/>
                  </a:moveTo>
                  <a:cubicBezTo>
                    <a:pt x="17972" y="54202"/>
                    <a:pt x="16397" y="54202"/>
                    <a:pt x="14822" y="54202"/>
                  </a:cubicBezTo>
                  <a:cubicBezTo>
                    <a:pt x="15215" y="52352"/>
                    <a:pt x="15625" y="50506"/>
                    <a:pt x="15995" y="48652"/>
                  </a:cubicBezTo>
                  <a:cubicBezTo>
                    <a:pt x="16323" y="47014"/>
                    <a:pt x="16725" y="45373"/>
                    <a:pt x="16829" y="43718"/>
                  </a:cubicBezTo>
                  <a:cubicBezTo>
                    <a:pt x="16855" y="43282"/>
                    <a:pt x="15916" y="42443"/>
                    <a:pt x="15392" y="42420"/>
                  </a:cubicBezTo>
                  <a:cubicBezTo>
                    <a:pt x="14951" y="42401"/>
                    <a:pt x="14257" y="43217"/>
                    <a:pt x="14046" y="43800"/>
                  </a:cubicBezTo>
                  <a:cubicBezTo>
                    <a:pt x="13480" y="45366"/>
                    <a:pt x="13031" y="46987"/>
                    <a:pt x="12682" y="48617"/>
                  </a:cubicBezTo>
                  <a:cubicBezTo>
                    <a:pt x="11734" y="53062"/>
                    <a:pt x="8524" y="54939"/>
                    <a:pt x="4495" y="55689"/>
                  </a:cubicBezTo>
                  <a:cubicBezTo>
                    <a:pt x="3450" y="55884"/>
                    <a:pt x="2246" y="55222"/>
                    <a:pt x="1115" y="54953"/>
                  </a:cubicBezTo>
                  <a:cubicBezTo>
                    <a:pt x="1536" y="53950"/>
                    <a:pt x="1847" y="52882"/>
                    <a:pt x="2397" y="51959"/>
                  </a:cubicBezTo>
                  <a:cubicBezTo>
                    <a:pt x="4836" y="47872"/>
                    <a:pt x="7351" y="43832"/>
                    <a:pt x="9824" y="39764"/>
                  </a:cubicBezTo>
                  <a:cubicBezTo>
                    <a:pt x="11415" y="37147"/>
                    <a:pt x="11183" y="34678"/>
                    <a:pt x="9044" y="32481"/>
                  </a:cubicBezTo>
                  <a:cubicBezTo>
                    <a:pt x="6912" y="30291"/>
                    <a:pt x="6582" y="28299"/>
                    <a:pt x="8794" y="25775"/>
                  </a:cubicBezTo>
                  <a:cubicBezTo>
                    <a:pt x="9831" y="24591"/>
                    <a:pt x="9933" y="22588"/>
                    <a:pt x="10797" y="19906"/>
                  </a:cubicBezTo>
                  <a:cubicBezTo>
                    <a:pt x="6888" y="20800"/>
                    <a:pt x="3958" y="21472"/>
                    <a:pt x="0" y="22379"/>
                  </a:cubicBezTo>
                  <a:cubicBezTo>
                    <a:pt x="1031" y="20506"/>
                    <a:pt x="1511" y="19211"/>
                    <a:pt x="2340" y="18203"/>
                  </a:cubicBezTo>
                  <a:cubicBezTo>
                    <a:pt x="6448" y="13207"/>
                    <a:pt x="10518" y="8164"/>
                    <a:pt x="14890" y="3403"/>
                  </a:cubicBezTo>
                  <a:cubicBezTo>
                    <a:pt x="16326" y="1841"/>
                    <a:pt x="18513" y="561"/>
                    <a:pt x="20571" y="88"/>
                  </a:cubicBezTo>
                  <a:cubicBezTo>
                    <a:pt x="22822" y="-428"/>
                    <a:pt x="23793" y="1403"/>
                    <a:pt x="22572" y="3452"/>
                  </a:cubicBezTo>
                  <a:cubicBezTo>
                    <a:pt x="19325" y="8904"/>
                    <a:pt x="15900" y="14252"/>
                    <a:pt x="12707" y="19734"/>
                  </a:cubicBezTo>
                  <a:cubicBezTo>
                    <a:pt x="11393" y="21989"/>
                    <a:pt x="9107" y="24259"/>
                    <a:pt x="12191" y="27122"/>
                  </a:cubicBezTo>
                  <a:cubicBezTo>
                    <a:pt x="12957" y="27832"/>
                    <a:pt x="12553" y="29799"/>
                    <a:pt x="12688" y="31189"/>
                  </a:cubicBezTo>
                  <a:cubicBezTo>
                    <a:pt x="12960" y="31298"/>
                    <a:pt x="13231" y="31406"/>
                    <a:pt x="13502" y="31515"/>
                  </a:cubicBezTo>
                  <a:cubicBezTo>
                    <a:pt x="14451" y="29792"/>
                    <a:pt x="15327" y="28023"/>
                    <a:pt x="16368" y="26358"/>
                  </a:cubicBezTo>
                  <a:cubicBezTo>
                    <a:pt x="17855" y="23978"/>
                    <a:pt x="19332" y="21574"/>
                    <a:pt x="21059" y="19373"/>
                  </a:cubicBezTo>
                  <a:cubicBezTo>
                    <a:pt x="22324" y="17760"/>
                    <a:pt x="24213" y="17105"/>
                    <a:pt x="26061" y="18454"/>
                  </a:cubicBezTo>
                  <a:cubicBezTo>
                    <a:pt x="27869" y="19774"/>
                    <a:pt x="27742" y="21524"/>
                    <a:pt x="26814" y="23474"/>
                  </a:cubicBezTo>
                  <a:cubicBezTo>
                    <a:pt x="25515" y="26203"/>
                    <a:pt x="24712" y="29193"/>
                    <a:pt x="23224" y="31801"/>
                  </a:cubicBezTo>
                  <a:cubicBezTo>
                    <a:pt x="21986" y="33969"/>
                    <a:pt x="20065" y="35747"/>
                    <a:pt x="18299" y="37876"/>
                  </a:cubicBezTo>
                  <a:cubicBezTo>
                    <a:pt x="18785" y="38548"/>
                    <a:pt x="19431" y="39440"/>
                    <a:pt x="19531" y="39580"/>
                  </a:cubicBezTo>
                  <a:cubicBezTo>
                    <a:pt x="21768" y="38751"/>
                    <a:pt x="23541" y="37647"/>
                    <a:pt x="25387" y="37510"/>
                  </a:cubicBezTo>
                  <a:cubicBezTo>
                    <a:pt x="28231" y="37299"/>
                    <a:pt x="28647" y="38212"/>
                    <a:pt x="27664" y="40875"/>
                  </a:cubicBezTo>
                  <a:cubicBezTo>
                    <a:pt x="25972" y="45459"/>
                    <a:pt x="24299" y="50048"/>
                    <a:pt x="22671" y="54654"/>
                  </a:cubicBezTo>
                  <a:cubicBezTo>
                    <a:pt x="22442" y="55300"/>
                    <a:pt x="22504" y="56050"/>
                    <a:pt x="22989" y="57041"/>
                  </a:cubicBezTo>
                  <a:cubicBezTo>
                    <a:pt x="24986" y="53993"/>
                    <a:pt x="26968" y="50936"/>
                    <a:pt x="28985" y="47901"/>
                  </a:cubicBezTo>
                  <a:cubicBezTo>
                    <a:pt x="30022" y="46340"/>
                    <a:pt x="30816" y="44332"/>
                    <a:pt x="32277" y="43421"/>
                  </a:cubicBezTo>
                  <a:cubicBezTo>
                    <a:pt x="33633" y="42576"/>
                    <a:pt x="35791" y="42609"/>
                    <a:pt x="37461" y="42936"/>
                  </a:cubicBezTo>
                  <a:cubicBezTo>
                    <a:pt x="37967" y="43035"/>
                    <a:pt x="38456" y="45493"/>
                    <a:pt x="38210" y="46724"/>
                  </a:cubicBezTo>
                  <a:cubicBezTo>
                    <a:pt x="37447" y="50559"/>
                    <a:pt x="36383" y="54338"/>
                    <a:pt x="35332" y="58112"/>
                  </a:cubicBezTo>
                  <a:cubicBezTo>
                    <a:pt x="34446" y="61296"/>
                    <a:pt x="36718" y="64059"/>
                    <a:pt x="39762" y="62992"/>
                  </a:cubicBezTo>
                  <a:cubicBezTo>
                    <a:pt x="45910" y="60838"/>
                    <a:pt x="50781" y="56707"/>
                    <a:pt x="54898" y="51788"/>
                  </a:cubicBezTo>
                  <a:cubicBezTo>
                    <a:pt x="55604" y="50946"/>
                    <a:pt x="55483" y="48798"/>
                    <a:pt x="54938" y="47632"/>
                  </a:cubicBezTo>
                  <a:cubicBezTo>
                    <a:pt x="53189" y="43897"/>
                    <a:pt x="51084" y="40327"/>
                    <a:pt x="49068" y="36721"/>
                  </a:cubicBezTo>
                  <a:cubicBezTo>
                    <a:pt x="48505" y="35713"/>
                    <a:pt x="47772" y="34799"/>
                    <a:pt x="47488" y="33543"/>
                  </a:cubicBezTo>
                  <a:cubicBezTo>
                    <a:pt x="48803" y="36372"/>
                    <a:pt x="53364" y="36081"/>
                    <a:pt x="53857" y="39884"/>
                  </a:cubicBezTo>
                  <a:cubicBezTo>
                    <a:pt x="54451" y="40312"/>
                    <a:pt x="55383" y="40741"/>
                    <a:pt x="55978" y="41453"/>
                  </a:cubicBezTo>
                  <a:cubicBezTo>
                    <a:pt x="57847" y="43684"/>
                    <a:pt x="59573" y="46033"/>
                    <a:pt x="61385" y="48312"/>
                  </a:cubicBezTo>
                  <a:cubicBezTo>
                    <a:pt x="62567" y="49798"/>
                    <a:pt x="62571" y="51133"/>
                    <a:pt x="61048" y="52383"/>
                  </a:cubicBezTo>
                  <a:cubicBezTo>
                    <a:pt x="54444" y="57805"/>
                    <a:pt x="48002" y="63400"/>
                    <a:pt x="39899" y="66690"/>
                  </a:cubicBezTo>
                  <a:cubicBezTo>
                    <a:pt x="36923" y="67898"/>
                    <a:pt x="35052" y="67307"/>
                    <a:pt x="33539" y="64865"/>
                  </a:cubicBezTo>
                  <a:cubicBezTo>
                    <a:pt x="32341" y="62933"/>
                    <a:pt x="31205" y="61590"/>
                    <a:pt x="28533" y="62395"/>
                  </a:cubicBezTo>
                  <a:cubicBezTo>
                    <a:pt x="27836" y="62606"/>
                    <a:pt x="26610" y="61064"/>
                    <a:pt x="25465" y="60204"/>
                  </a:cubicBezTo>
                  <a:cubicBezTo>
                    <a:pt x="25347" y="61326"/>
                    <a:pt x="25440" y="62974"/>
                    <a:pt x="24938" y="64417"/>
                  </a:cubicBezTo>
                  <a:cubicBezTo>
                    <a:pt x="24535" y="65574"/>
                    <a:pt x="23412" y="66480"/>
                    <a:pt x="22609" y="67497"/>
                  </a:cubicBezTo>
                  <a:cubicBezTo>
                    <a:pt x="21653" y="66453"/>
                    <a:pt x="20028" y="65496"/>
                    <a:pt x="19877" y="64347"/>
                  </a:cubicBezTo>
                  <a:cubicBezTo>
                    <a:pt x="19544" y="61796"/>
                    <a:pt x="19968" y="59149"/>
                    <a:pt x="20046" y="56541"/>
                  </a:cubicBezTo>
                  <a:cubicBezTo>
                    <a:pt x="20072" y="55717"/>
                    <a:pt x="19978" y="54889"/>
                    <a:pt x="19946" y="54202"/>
                  </a:cubicBezTo>
                  <a:close/>
                  <a:moveTo>
                    <a:pt x="27618" y="55902"/>
                  </a:moveTo>
                  <a:cubicBezTo>
                    <a:pt x="31719" y="54963"/>
                    <a:pt x="32128" y="54059"/>
                    <a:pt x="31619" y="47771"/>
                  </a:cubicBezTo>
                  <a:cubicBezTo>
                    <a:pt x="30346" y="50357"/>
                    <a:pt x="29043" y="53006"/>
                    <a:pt x="27618" y="55902"/>
                  </a:cubicBezTo>
                  <a:close/>
                  <a:moveTo>
                    <a:pt x="20537" y="28067"/>
                  </a:moveTo>
                  <a:cubicBezTo>
                    <a:pt x="20061" y="27753"/>
                    <a:pt x="19584" y="27438"/>
                    <a:pt x="19107" y="27125"/>
                  </a:cubicBezTo>
                  <a:cubicBezTo>
                    <a:pt x="18142" y="29049"/>
                    <a:pt x="17179" y="30973"/>
                    <a:pt x="16213" y="32897"/>
                  </a:cubicBezTo>
                  <a:cubicBezTo>
                    <a:pt x="16636" y="33123"/>
                    <a:pt x="17058" y="33350"/>
                    <a:pt x="17482" y="33577"/>
                  </a:cubicBezTo>
                  <a:cubicBezTo>
                    <a:pt x="18501" y="31740"/>
                    <a:pt x="19518" y="29903"/>
                    <a:pt x="20537" y="28067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1541A2D9-F21C-44C2-BDCC-4F0281BDC852}"/>
                </a:ext>
              </a:extLst>
            </p:cNvPr>
            <p:cNvSpPr/>
            <p:nvPr/>
          </p:nvSpPr>
          <p:spPr>
            <a:xfrm>
              <a:off x="11132297" y="1318978"/>
              <a:ext cx="34502" cy="47684"/>
            </a:xfrm>
            <a:custGeom>
              <a:avLst/>
              <a:gdLst>
                <a:gd name="connsiteX0" fmla="*/ 26336 w 34502"/>
                <a:gd name="connsiteY0" fmla="*/ 154 h 47684"/>
                <a:gd name="connsiteX1" fmla="*/ 34503 w 34502"/>
                <a:gd name="connsiteY1" fmla="*/ 154 h 47684"/>
                <a:gd name="connsiteX2" fmla="*/ 34503 w 34502"/>
                <a:gd name="connsiteY2" fmla="*/ 47608 h 47684"/>
                <a:gd name="connsiteX3" fmla="*/ 26656 w 34502"/>
                <a:gd name="connsiteY3" fmla="*/ 47494 h 47684"/>
                <a:gd name="connsiteX4" fmla="*/ 23911 w 34502"/>
                <a:gd name="connsiteY4" fmla="*/ 45070 h 47684"/>
                <a:gd name="connsiteX5" fmla="*/ 10230 w 34502"/>
                <a:gd name="connsiteY5" fmla="*/ 18258 h 47684"/>
                <a:gd name="connsiteX6" fmla="*/ 7985 w 34502"/>
                <a:gd name="connsiteY6" fmla="*/ 15630 h 47684"/>
                <a:gd name="connsiteX7" fmla="*/ 7985 w 34502"/>
                <a:gd name="connsiteY7" fmla="*/ 47352 h 47684"/>
                <a:gd name="connsiteX8" fmla="*/ 0 w 34502"/>
                <a:gd name="connsiteY8" fmla="*/ 47352 h 47684"/>
                <a:gd name="connsiteX9" fmla="*/ 0 w 34502"/>
                <a:gd name="connsiteY9" fmla="*/ 54 h 47684"/>
                <a:gd name="connsiteX10" fmla="*/ 8220 w 34502"/>
                <a:gd name="connsiteY10" fmla="*/ 163 h 47684"/>
                <a:gd name="connsiteX11" fmla="*/ 10409 w 34502"/>
                <a:gd name="connsiteY11" fmla="*/ 2444 h 47684"/>
                <a:gd name="connsiteX12" fmla="*/ 24015 w 34502"/>
                <a:gd name="connsiteY12" fmla="*/ 29290 h 47684"/>
                <a:gd name="connsiteX13" fmla="*/ 26336 w 34502"/>
                <a:gd name="connsiteY13" fmla="*/ 32127 h 47684"/>
                <a:gd name="connsiteX14" fmla="*/ 26336 w 34502"/>
                <a:gd name="connsiteY14" fmla="*/ 154 h 47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502" h="47684">
                  <a:moveTo>
                    <a:pt x="26336" y="154"/>
                  </a:moveTo>
                  <a:cubicBezTo>
                    <a:pt x="29531" y="154"/>
                    <a:pt x="31909" y="154"/>
                    <a:pt x="34503" y="154"/>
                  </a:cubicBezTo>
                  <a:cubicBezTo>
                    <a:pt x="34503" y="15952"/>
                    <a:pt x="34503" y="31587"/>
                    <a:pt x="34503" y="47608"/>
                  </a:cubicBezTo>
                  <a:cubicBezTo>
                    <a:pt x="31794" y="47608"/>
                    <a:pt x="29185" y="47842"/>
                    <a:pt x="26656" y="47494"/>
                  </a:cubicBezTo>
                  <a:cubicBezTo>
                    <a:pt x="25633" y="47351"/>
                    <a:pt x="24452" y="46109"/>
                    <a:pt x="23911" y="45070"/>
                  </a:cubicBezTo>
                  <a:cubicBezTo>
                    <a:pt x="19278" y="36170"/>
                    <a:pt x="14781" y="27200"/>
                    <a:pt x="10230" y="18258"/>
                  </a:cubicBezTo>
                  <a:cubicBezTo>
                    <a:pt x="9741" y="17296"/>
                    <a:pt x="9172" y="16376"/>
                    <a:pt x="7985" y="15630"/>
                  </a:cubicBezTo>
                  <a:cubicBezTo>
                    <a:pt x="7985" y="26119"/>
                    <a:pt x="7985" y="36608"/>
                    <a:pt x="7985" y="47352"/>
                  </a:cubicBezTo>
                  <a:cubicBezTo>
                    <a:pt x="5218" y="47352"/>
                    <a:pt x="2769" y="47352"/>
                    <a:pt x="0" y="47352"/>
                  </a:cubicBezTo>
                  <a:cubicBezTo>
                    <a:pt x="0" y="31790"/>
                    <a:pt x="0" y="16175"/>
                    <a:pt x="0" y="54"/>
                  </a:cubicBezTo>
                  <a:cubicBezTo>
                    <a:pt x="2684" y="54"/>
                    <a:pt x="5475" y="-122"/>
                    <a:pt x="8220" y="163"/>
                  </a:cubicBezTo>
                  <a:cubicBezTo>
                    <a:pt x="9030" y="248"/>
                    <a:pt x="9935" y="1519"/>
                    <a:pt x="10409" y="2444"/>
                  </a:cubicBezTo>
                  <a:cubicBezTo>
                    <a:pt x="14991" y="11368"/>
                    <a:pt x="19487" y="20339"/>
                    <a:pt x="24015" y="29290"/>
                  </a:cubicBezTo>
                  <a:cubicBezTo>
                    <a:pt x="24517" y="30284"/>
                    <a:pt x="25062" y="31254"/>
                    <a:pt x="26336" y="32127"/>
                  </a:cubicBezTo>
                  <a:cubicBezTo>
                    <a:pt x="26336" y="21490"/>
                    <a:pt x="26336" y="10857"/>
                    <a:pt x="26336" y="154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008AD4D4-CD2A-4FC3-AAB1-0960677782CA}"/>
                </a:ext>
              </a:extLst>
            </p:cNvPr>
            <p:cNvSpPr/>
            <p:nvPr/>
          </p:nvSpPr>
          <p:spPr>
            <a:xfrm>
              <a:off x="11001769" y="1285744"/>
              <a:ext cx="52355" cy="57651"/>
            </a:xfrm>
            <a:custGeom>
              <a:avLst/>
              <a:gdLst>
                <a:gd name="connsiteX0" fmla="*/ 31552 w 52355"/>
                <a:gd name="connsiteY0" fmla="*/ 57639 h 57651"/>
                <a:gd name="connsiteX1" fmla="*/ 30659 w 52355"/>
                <a:gd name="connsiteY1" fmla="*/ 57635 h 57651"/>
                <a:gd name="connsiteX2" fmla="*/ 22662 w 52355"/>
                <a:gd name="connsiteY2" fmla="*/ 45752 h 57651"/>
                <a:gd name="connsiteX3" fmla="*/ 22406 w 52355"/>
                <a:gd name="connsiteY3" fmla="*/ 21290 h 57651"/>
                <a:gd name="connsiteX4" fmla="*/ 22404 w 52355"/>
                <a:gd name="connsiteY4" fmla="*/ 17663 h 57651"/>
                <a:gd name="connsiteX5" fmla="*/ 21558 w 52355"/>
                <a:gd name="connsiteY5" fmla="*/ 17450 h 57651"/>
                <a:gd name="connsiteX6" fmla="*/ 7329 w 52355"/>
                <a:gd name="connsiteY6" fmla="*/ 46170 h 57651"/>
                <a:gd name="connsiteX7" fmla="*/ 0 w 52355"/>
                <a:gd name="connsiteY7" fmla="*/ 42589 h 57651"/>
                <a:gd name="connsiteX8" fmla="*/ 20961 w 52355"/>
                <a:gd name="connsiteY8" fmla="*/ 0 h 57651"/>
                <a:gd name="connsiteX9" fmla="*/ 28031 w 52355"/>
                <a:gd name="connsiteY9" fmla="*/ 3578 h 57651"/>
                <a:gd name="connsiteX10" fmla="*/ 29580 w 52355"/>
                <a:gd name="connsiteY10" fmla="*/ 7210 h 57651"/>
                <a:gd name="connsiteX11" fmla="*/ 29848 w 52355"/>
                <a:gd name="connsiteY11" fmla="*/ 37003 h 57651"/>
                <a:gd name="connsiteX12" fmla="*/ 29849 w 52355"/>
                <a:gd name="connsiteY12" fmla="*/ 40631 h 57651"/>
                <a:gd name="connsiteX13" fmla="*/ 30669 w 52355"/>
                <a:gd name="connsiteY13" fmla="*/ 40858 h 57651"/>
                <a:gd name="connsiteX14" fmla="*/ 45008 w 52355"/>
                <a:gd name="connsiteY14" fmla="*/ 11850 h 57651"/>
                <a:gd name="connsiteX15" fmla="*/ 52356 w 52355"/>
                <a:gd name="connsiteY15" fmla="*/ 15442 h 57651"/>
                <a:gd name="connsiteX16" fmla="*/ 31552 w 52355"/>
                <a:gd name="connsiteY16" fmla="*/ 57639 h 5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2355" h="57651">
                  <a:moveTo>
                    <a:pt x="31552" y="57639"/>
                  </a:moveTo>
                  <a:cubicBezTo>
                    <a:pt x="30860" y="57639"/>
                    <a:pt x="30745" y="57670"/>
                    <a:pt x="30659" y="57635"/>
                  </a:cubicBezTo>
                  <a:cubicBezTo>
                    <a:pt x="22763" y="54335"/>
                    <a:pt x="22759" y="54335"/>
                    <a:pt x="22662" y="45752"/>
                  </a:cubicBezTo>
                  <a:cubicBezTo>
                    <a:pt x="22570" y="37599"/>
                    <a:pt x="22487" y="29444"/>
                    <a:pt x="22406" y="21290"/>
                  </a:cubicBezTo>
                  <a:cubicBezTo>
                    <a:pt x="22393" y="20082"/>
                    <a:pt x="22404" y="18874"/>
                    <a:pt x="22404" y="17663"/>
                  </a:cubicBezTo>
                  <a:cubicBezTo>
                    <a:pt x="22122" y="17593"/>
                    <a:pt x="21839" y="17522"/>
                    <a:pt x="21558" y="17450"/>
                  </a:cubicBezTo>
                  <a:cubicBezTo>
                    <a:pt x="16873" y="26908"/>
                    <a:pt x="12186" y="36365"/>
                    <a:pt x="7329" y="46170"/>
                  </a:cubicBezTo>
                  <a:cubicBezTo>
                    <a:pt x="4822" y="44944"/>
                    <a:pt x="2538" y="43829"/>
                    <a:pt x="0" y="42589"/>
                  </a:cubicBezTo>
                  <a:cubicBezTo>
                    <a:pt x="7046" y="28274"/>
                    <a:pt x="13949" y="14245"/>
                    <a:pt x="20961" y="0"/>
                  </a:cubicBezTo>
                  <a:cubicBezTo>
                    <a:pt x="23466" y="1219"/>
                    <a:pt x="25936" y="2126"/>
                    <a:pt x="28031" y="3578"/>
                  </a:cubicBezTo>
                  <a:cubicBezTo>
                    <a:pt x="28962" y="4223"/>
                    <a:pt x="29557" y="5958"/>
                    <a:pt x="29580" y="7210"/>
                  </a:cubicBezTo>
                  <a:cubicBezTo>
                    <a:pt x="29767" y="17140"/>
                    <a:pt x="29783" y="27071"/>
                    <a:pt x="29848" y="37003"/>
                  </a:cubicBezTo>
                  <a:cubicBezTo>
                    <a:pt x="29855" y="38211"/>
                    <a:pt x="29849" y="39421"/>
                    <a:pt x="29849" y="40631"/>
                  </a:cubicBezTo>
                  <a:cubicBezTo>
                    <a:pt x="30123" y="40707"/>
                    <a:pt x="30396" y="40781"/>
                    <a:pt x="30669" y="40858"/>
                  </a:cubicBezTo>
                  <a:cubicBezTo>
                    <a:pt x="35397" y="31291"/>
                    <a:pt x="40125" y="21725"/>
                    <a:pt x="45008" y="11850"/>
                  </a:cubicBezTo>
                  <a:cubicBezTo>
                    <a:pt x="47463" y="13050"/>
                    <a:pt x="49756" y="14170"/>
                    <a:pt x="52356" y="15442"/>
                  </a:cubicBezTo>
                  <a:cubicBezTo>
                    <a:pt x="45347" y="29656"/>
                    <a:pt x="38436" y="43675"/>
                    <a:pt x="31552" y="57639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69619D59-435F-4DFA-A243-96BDA5F9FB08}"/>
                </a:ext>
              </a:extLst>
            </p:cNvPr>
            <p:cNvSpPr/>
            <p:nvPr/>
          </p:nvSpPr>
          <p:spPr>
            <a:xfrm>
              <a:off x="10907282" y="1214312"/>
              <a:ext cx="50950" cy="48173"/>
            </a:xfrm>
            <a:custGeom>
              <a:avLst/>
              <a:gdLst>
                <a:gd name="connsiteX0" fmla="*/ 37635 w 50950"/>
                <a:gd name="connsiteY0" fmla="*/ 0 h 48173"/>
                <a:gd name="connsiteX1" fmla="*/ 49864 w 50950"/>
                <a:gd name="connsiteY1" fmla="*/ 18231 h 48173"/>
                <a:gd name="connsiteX2" fmla="*/ 46942 w 50950"/>
                <a:gd name="connsiteY2" fmla="*/ 36337 h 48173"/>
                <a:gd name="connsiteX3" fmla="*/ 25919 w 50950"/>
                <a:gd name="connsiteY3" fmla="*/ 48169 h 48173"/>
                <a:gd name="connsiteX4" fmla="*/ 10072 w 50950"/>
                <a:gd name="connsiteY4" fmla="*/ 41108 h 48173"/>
                <a:gd name="connsiteX5" fmla="*/ 0 w 50950"/>
                <a:gd name="connsiteY5" fmla="*/ 29395 h 48173"/>
                <a:gd name="connsiteX6" fmla="*/ 37635 w 50950"/>
                <a:gd name="connsiteY6" fmla="*/ 0 h 48173"/>
                <a:gd name="connsiteX7" fmla="*/ 10946 w 50950"/>
                <a:gd name="connsiteY7" fmla="*/ 31560 h 48173"/>
                <a:gd name="connsiteX8" fmla="*/ 26024 w 50950"/>
                <a:gd name="connsiteY8" fmla="*/ 39928 h 48173"/>
                <a:gd name="connsiteX9" fmla="*/ 42305 w 50950"/>
                <a:gd name="connsiteY9" fmla="*/ 26798 h 48173"/>
                <a:gd name="connsiteX10" fmla="*/ 37108 w 50950"/>
                <a:gd name="connsiteY10" fmla="*/ 11147 h 48173"/>
                <a:gd name="connsiteX11" fmla="*/ 10946 w 50950"/>
                <a:gd name="connsiteY11" fmla="*/ 31560 h 4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50" h="48173">
                  <a:moveTo>
                    <a:pt x="37635" y="0"/>
                  </a:moveTo>
                  <a:cubicBezTo>
                    <a:pt x="41850" y="6188"/>
                    <a:pt x="47546" y="11023"/>
                    <a:pt x="49864" y="18231"/>
                  </a:cubicBezTo>
                  <a:cubicBezTo>
                    <a:pt x="51974" y="24794"/>
                    <a:pt x="51018" y="30928"/>
                    <a:pt x="46942" y="36337"/>
                  </a:cubicBezTo>
                  <a:cubicBezTo>
                    <a:pt x="41716" y="43272"/>
                    <a:pt x="35029" y="47980"/>
                    <a:pt x="25919" y="48169"/>
                  </a:cubicBezTo>
                  <a:cubicBezTo>
                    <a:pt x="19540" y="48301"/>
                    <a:pt x="14366" y="45432"/>
                    <a:pt x="10072" y="41108"/>
                  </a:cubicBezTo>
                  <a:cubicBezTo>
                    <a:pt x="6562" y="37574"/>
                    <a:pt x="3541" y="33555"/>
                    <a:pt x="0" y="29395"/>
                  </a:cubicBezTo>
                  <a:cubicBezTo>
                    <a:pt x="12651" y="19515"/>
                    <a:pt x="25017" y="9856"/>
                    <a:pt x="37635" y="0"/>
                  </a:cubicBezTo>
                  <a:close/>
                  <a:moveTo>
                    <a:pt x="10946" y="31560"/>
                  </a:moveTo>
                  <a:cubicBezTo>
                    <a:pt x="14975" y="36893"/>
                    <a:pt x="19122" y="41281"/>
                    <a:pt x="26024" y="39928"/>
                  </a:cubicBezTo>
                  <a:cubicBezTo>
                    <a:pt x="33625" y="38438"/>
                    <a:pt x="39695" y="34386"/>
                    <a:pt x="42305" y="26798"/>
                  </a:cubicBezTo>
                  <a:cubicBezTo>
                    <a:pt x="44431" y="20620"/>
                    <a:pt x="41210" y="15774"/>
                    <a:pt x="37108" y="11147"/>
                  </a:cubicBezTo>
                  <a:cubicBezTo>
                    <a:pt x="28334" y="17994"/>
                    <a:pt x="19786" y="24664"/>
                    <a:pt x="10946" y="31560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5C4AA533-155E-421D-BF70-0E1193AF0C67}"/>
                </a:ext>
              </a:extLst>
            </p:cNvPr>
            <p:cNvSpPr/>
            <p:nvPr/>
          </p:nvSpPr>
          <p:spPr>
            <a:xfrm>
              <a:off x="11279120" y="1272077"/>
              <a:ext cx="53837" cy="50857"/>
            </a:xfrm>
            <a:custGeom>
              <a:avLst/>
              <a:gdLst>
                <a:gd name="connsiteX0" fmla="*/ 22793 w 53837"/>
                <a:gd name="connsiteY0" fmla="*/ 29552 h 50857"/>
                <a:gd name="connsiteX1" fmla="*/ 34228 w 53837"/>
                <a:gd name="connsiteY1" fmla="*/ 46061 h 50857"/>
                <a:gd name="connsiteX2" fmla="*/ 27298 w 53837"/>
                <a:gd name="connsiteY2" fmla="*/ 50858 h 50857"/>
                <a:gd name="connsiteX3" fmla="*/ 0 w 53837"/>
                <a:gd name="connsiteY3" fmla="*/ 11673 h 50857"/>
                <a:gd name="connsiteX4" fmla="*/ 16790 w 53837"/>
                <a:gd name="connsiteY4" fmla="*/ 1212 h 50857"/>
                <a:gd name="connsiteX5" fmla="*/ 29732 w 53837"/>
                <a:gd name="connsiteY5" fmla="*/ 3736 h 50857"/>
                <a:gd name="connsiteX6" fmla="*/ 32903 w 53837"/>
                <a:gd name="connsiteY6" fmla="*/ 16591 h 50857"/>
                <a:gd name="connsiteX7" fmla="*/ 32268 w 53837"/>
                <a:gd name="connsiteY7" fmla="*/ 18121 h 50857"/>
                <a:gd name="connsiteX8" fmla="*/ 53838 w 53837"/>
                <a:gd name="connsiteY8" fmla="*/ 32339 h 50857"/>
                <a:gd name="connsiteX9" fmla="*/ 47157 w 53837"/>
                <a:gd name="connsiteY9" fmla="*/ 36910 h 50857"/>
                <a:gd name="connsiteX10" fmla="*/ 44467 w 53837"/>
                <a:gd name="connsiteY10" fmla="*/ 36308 h 50857"/>
                <a:gd name="connsiteX11" fmla="*/ 32331 w 53837"/>
                <a:gd name="connsiteY11" fmla="*/ 27975 h 50857"/>
                <a:gd name="connsiteX12" fmla="*/ 22793 w 53837"/>
                <a:gd name="connsiteY12" fmla="*/ 29552 h 50857"/>
                <a:gd name="connsiteX13" fmla="*/ 18528 w 53837"/>
                <a:gd name="connsiteY13" fmla="*/ 23458 h 50857"/>
                <a:gd name="connsiteX14" fmla="*/ 25724 w 53837"/>
                <a:gd name="connsiteY14" fmla="*/ 14823 h 50857"/>
                <a:gd name="connsiteX15" fmla="*/ 21903 w 53837"/>
                <a:gd name="connsiteY15" fmla="*/ 8840 h 50857"/>
                <a:gd name="connsiteX16" fmla="*/ 11060 w 53837"/>
                <a:gd name="connsiteY16" fmla="*/ 12688 h 50857"/>
                <a:gd name="connsiteX17" fmla="*/ 18528 w 53837"/>
                <a:gd name="connsiteY17" fmla="*/ 23458 h 5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837" h="50857">
                  <a:moveTo>
                    <a:pt x="22793" y="29552"/>
                  </a:moveTo>
                  <a:cubicBezTo>
                    <a:pt x="26523" y="34936"/>
                    <a:pt x="30297" y="40385"/>
                    <a:pt x="34228" y="46061"/>
                  </a:cubicBezTo>
                  <a:cubicBezTo>
                    <a:pt x="31829" y="47721"/>
                    <a:pt x="29714" y="49185"/>
                    <a:pt x="27298" y="50858"/>
                  </a:cubicBezTo>
                  <a:cubicBezTo>
                    <a:pt x="18242" y="37859"/>
                    <a:pt x="9318" y="25048"/>
                    <a:pt x="0" y="11673"/>
                  </a:cubicBezTo>
                  <a:cubicBezTo>
                    <a:pt x="5698" y="8067"/>
                    <a:pt x="11013" y="4191"/>
                    <a:pt x="16790" y="1212"/>
                  </a:cubicBezTo>
                  <a:cubicBezTo>
                    <a:pt x="21340" y="-1133"/>
                    <a:pt x="26043" y="40"/>
                    <a:pt x="29732" y="3736"/>
                  </a:cubicBezTo>
                  <a:cubicBezTo>
                    <a:pt x="33316" y="7326"/>
                    <a:pt x="34819" y="11575"/>
                    <a:pt x="32903" y="16591"/>
                  </a:cubicBezTo>
                  <a:cubicBezTo>
                    <a:pt x="32652" y="17252"/>
                    <a:pt x="32360" y="17897"/>
                    <a:pt x="32268" y="18121"/>
                  </a:cubicBezTo>
                  <a:cubicBezTo>
                    <a:pt x="39419" y="22835"/>
                    <a:pt x="46349" y="27403"/>
                    <a:pt x="53838" y="32339"/>
                  </a:cubicBezTo>
                  <a:cubicBezTo>
                    <a:pt x="51355" y="34084"/>
                    <a:pt x="49354" y="35671"/>
                    <a:pt x="47157" y="36910"/>
                  </a:cubicBezTo>
                  <a:cubicBezTo>
                    <a:pt x="46551" y="37253"/>
                    <a:pt x="45206" y="36799"/>
                    <a:pt x="44467" y="36308"/>
                  </a:cubicBezTo>
                  <a:cubicBezTo>
                    <a:pt x="40378" y="33595"/>
                    <a:pt x="36401" y="30715"/>
                    <a:pt x="32331" y="27975"/>
                  </a:cubicBezTo>
                  <a:cubicBezTo>
                    <a:pt x="28697" y="25532"/>
                    <a:pt x="26258" y="25926"/>
                    <a:pt x="22793" y="29552"/>
                  </a:cubicBezTo>
                  <a:close/>
                  <a:moveTo>
                    <a:pt x="18528" y="23458"/>
                  </a:moveTo>
                  <a:cubicBezTo>
                    <a:pt x="22077" y="21213"/>
                    <a:pt x="25684" y="19430"/>
                    <a:pt x="25724" y="14823"/>
                  </a:cubicBezTo>
                  <a:cubicBezTo>
                    <a:pt x="25749" y="12120"/>
                    <a:pt x="24427" y="9742"/>
                    <a:pt x="21903" y="8840"/>
                  </a:cubicBezTo>
                  <a:cubicBezTo>
                    <a:pt x="17495" y="7267"/>
                    <a:pt x="14471" y="10280"/>
                    <a:pt x="11060" y="12688"/>
                  </a:cubicBezTo>
                  <a:cubicBezTo>
                    <a:pt x="13607" y="16359"/>
                    <a:pt x="16018" y="19837"/>
                    <a:pt x="18528" y="23458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6507A180-DB8A-475D-A551-39F804CBA069}"/>
                </a:ext>
              </a:extLst>
            </p:cNvPr>
            <p:cNvSpPr/>
            <p:nvPr/>
          </p:nvSpPr>
          <p:spPr>
            <a:xfrm>
              <a:off x="11081257" y="1311802"/>
              <a:ext cx="39291" cy="50749"/>
            </a:xfrm>
            <a:custGeom>
              <a:avLst/>
              <a:gdLst>
                <a:gd name="connsiteX0" fmla="*/ 6567 w 39291"/>
                <a:gd name="connsiteY0" fmla="*/ 0 h 50749"/>
                <a:gd name="connsiteX1" fmla="*/ 14634 w 39291"/>
                <a:gd name="connsiteY1" fmla="*/ 1600 h 50749"/>
                <a:gd name="connsiteX2" fmla="*/ 12296 w 39291"/>
                <a:gd name="connsiteY2" fmla="*/ 14121 h 50749"/>
                <a:gd name="connsiteX3" fmla="*/ 9028 w 39291"/>
                <a:gd name="connsiteY3" fmla="*/ 30738 h 50749"/>
                <a:gd name="connsiteX4" fmla="*/ 8689 w 39291"/>
                <a:gd name="connsiteY4" fmla="*/ 36657 h 50749"/>
                <a:gd name="connsiteX5" fmla="*/ 14630 w 39291"/>
                <a:gd name="connsiteY5" fmla="*/ 43438 h 50749"/>
                <a:gd name="connsiteX6" fmla="*/ 22905 w 39291"/>
                <a:gd name="connsiteY6" fmla="*/ 40072 h 50749"/>
                <a:gd name="connsiteX7" fmla="*/ 26388 w 39291"/>
                <a:gd name="connsiteY7" fmla="*/ 28142 h 50749"/>
                <a:gd name="connsiteX8" fmla="*/ 30976 w 39291"/>
                <a:gd name="connsiteY8" fmla="*/ 4774 h 50749"/>
                <a:gd name="connsiteX9" fmla="*/ 39291 w 39291"/>
                <a:gd name="connsiteY9" fmla="*/ 6432 h 50749"/>
                <a:gd name="connsiteX10" fmla="*/ 34215 w 39291"/>
                <a:gd name="connsiteY10" fmla="*/ 32486 h 50749"/>
                <a:gd name="connsiteX11" fmla="*/ 33223 w 39291"/>
                <a:gd name="connsiteY11" fmla="*/ 37402 h 50749"/>
                <a:gd name="connsiteX12" fmla="*/ 13453 w 39291"/>
                <a:gd name="connsiteY12" fmla="*/ 50261 h 50749"/>
                <a:gd name="connsiteX13" fmla="*/ 429 w 39291"/>
                <a:gd name="connsiteY13" fmla="*/ 30619 h 50749"/>
                <a:gd name="connsiteX14" fmla="*/ 5702 w 39291"/>
                <a:gd name="connsiteY14" fmla="*/ 3524 h 50749"/>
                <a:gd name="connsiteX15" fmla="*/ 6567 w 39291"/>
                <a:gd name="connsiteY15" fmla="*/ 0 h 50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291" h="50749">
                  <a:moveTo>
                    <a:pt x="6567" y="0"/>
                  </a:moveTo>
                  <a:cubicBezTo>
                    <a:pt x="9253" y="532"/>
                    <a:pt x="11767" y="1031"/>
                    <a:pt x="14634" y="1600"/>
                  </a:cubicBezTo>
                  <a:cubicBezTo>
                    <a:pt x="13822" y="5963"/>
                    <a:pt x="13087" y="10047"/>
                    <a:pt x="12296" y="14121"/>
                  </a:cubicBezTo>
                  <a:cubicBezTo>
                    <a:pt x="11218" y="19660"/>
                    <a:pt x="10028" y="25182"/>
                    <a:pt x="9028" y="30738"/>
                  </a:cubicBezTo>
                  <a:cubicBezTo>
                    <a:pt x="8681" y="32673"/>
                    <a:pt x="8536" y="34702"/>
                    <a:pt x="8689" y="36657"/>
                  </a:cubicBezTo>
                  <a:cubicBezTo>
                    <a:pt x="8976" y="40311"/>
                    <a:pt x="11113" y="42588"/>
                    <a:pt x="14630" y="43438"/>
                  </a:cubicBezTo>
                  <a:cubicBezTo>
                    <a:pt x="18106" y="44279"/>
                    <a:pt x="21465" y="43339"/>
                    <a:pt x="22905" y="40072"/>
                  </a:cubicBezTo>
                  <a:cubicBezTo>
                    <a:pt x="24565" y="36311"/>
                    <a:pt x="25514" y="32189"/>
                    <a:pt x="26388" y="28142"/>
                  </a:cubicBezTo>
                  <a:cubicBezTo>
                    <a:pt x="28042" y="20491"/>
                    <a:pt x="29421" y="12779"/>
                    <a:pt x="30976" y="4774"/>
                  </a:cubicBezTo>
                  <a:cubicBezTo>
                    <a:pt x="33797" y="5337"/>
                    <a:pt x="36399" y="5855"/>
                    <a:pt x="39291" y="6432"/>
                  </a:cubicBezTo>
                  <a:cubicBezTo>
                    <a:pt x="37565" y="15294"/>
                    <a:pt x="35892" y="23891"/>
                    <a:pt x="34215" y="32486"/>
                  </a:cubicBezTo>
                  <a:cubicBezTo>
                    <a:pt x="33895" y="34127"/>
                    <a:pt x="33564" y="35766"/>
                    <a:pt x="33223" y="37402"/>
                  </a:cubicBezTo>
                  <a:cubicBezTo>
                    <a:pt x="31138" y="47377"/>
                    <a:pt x="23404" y="52406"/>
                    <a:pt x="13453" y="50261"/>
                  </a:cubicBezTo>
                  <a:cubicBezTo>
                    <a:pt x="3275" y="48068"/>
                    <a:pt x="-1527" y="40855"/>
                    <a:pt x="429" y="30619"/>
                  </a:cubicBezTo>
                  <a:cubicBezTo>
                    <a:pt x="2156" y="21583"/>
                    <a:pt x="3931" y="12555"/>
                    <a:pt x="5702" y="3524"/>
                  </a:cubicBezTo>
                  <a:cubicBezTo>
                    <a:pt x="5921" y="2417"/>
                    <a:pt x="6240" y="1327"/>
                    <a:pt x="6567" y="0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B32CCF7E-230E-4960-B7A7-3CE5BEB06FB3}"/>
                </a:ext>
              </a:extLst>
            </p:cNvPr>
            <p:cNvSpPr/>
            <p:nvPr/>
          </p:nvSpPr>
          <p:spPr>
            <a:xfrm>
              <a:off x="10868151" y="1153733"/>
              <a:ext cx="59899" cy="55608"/>
            </a:xfrm>
            <a:custGeom>
              <a:avLst/>
              <a:gdLst>
                <a:gd name="connsiteX0" fmla="*/ 43975 w 59899"/>
                <a:gd name="connsiteY0" fmla="*/ 0 h 55608"/>
                <a:gd name="connsiteX1" fmla="*/ 47528 w 59899"/>
                <a:gd name="connsiteY1" fmla="*/ 8073 h 55608"/>
                <a:gd name="connsiteX2" fmla="*/ 46680 w 59899"/>
                <a:gd name="connsiteY2" fmla="*/ 11113 h 55608"/>
                <a:gd name="connsiteX3" fmla="*/ 37950 w 59899"/>
                <a:gd name="connsiteY3" fmla="*/ 24395 h 55608"/>
                <a:gd name="connsiteX4" fmla="*/ 49882 w 59899"/>
                <a:gd name="connsiteY4" fmla="*/ 25742 h 55608"/>
                <a:gd name="connsiteX5" fmla="*/ 58771 w 59899"/>
                <a:gd name="connsiteY5" fmla="*/ 32490 h 55608"/>
                <a:gd name="connsiteX6" fmla="*/ 59900 w 59899"/>
                <a:gd name="connsiteY6" fmla="*/ 35219 h 55608"/>
                <a:gd name="connsiteX7" fmla="*/ 37679 w 59899"/>
                <a:gd name="connsiteY7" fmla="*/ 31823 h 55608"/>
                <a:gd name="connsiteX8" fmla="*/ 31027 w 59899"/>
                <a:gd name="connsiteY8" fmla="*/ 34655 h 55608"/>
                <a:gd name="connsiteX9" fmla="*/ 19304 w 59899"/>
                <a:gd name="connsiteY9" fmla="*/ 52454 h 55608"/>
                <a:gd name="connsiteX10" fmla="*/ 17088 w 59899"/>
                <a:gd name="connsiteY10" fmla="*/ 55609 h 55608"/>
                <a:gd name="connsiteX11" fmla="*/ 13618 w 59899"/>
                <a:gd name="connsiteY11" fmla="*/ 47824 h 55608"/>
                <a:gd name="connsiteX12" fmla="*/ 14242 w 59899"/>
                <a:gd name="connsiteY12" fmla="*/ 44814 h 55608"/>
                <a:gd name="connsiteX13" fmla="*/ 24620 w 59899"/>
                <a:gd name="connsiteY13" fmla="*/ 29176 h 55608"/>
                <a:gd name="connsiteX14" fmla="*/ 8044 w 59899"/>
                <a:gd name="connsiteY14" fmla="*/ 27342 h 55608"/>
                <a:gd name="connsiteX15" fmla="*/ 2173 w 59899"/>
                <a:gd name="connsiteY15" fmla="*/ 22948 h 55608"/>
                <a:gd name="connsiteX16" fmla="*/ 0 w 59899"/>
                <a:gd name="connsiteY16" fmla="*/ 17939 h 55608"/>
                <a:gd name="connsiteX17" fmla="*/ 24328 w 59899"/>
                <a:gd name="connsiteY17" fmla="*/ 21411 h 55608"/>
                <a:gd name="connsiteX18" fmla="*/ 32189 w 59899"/>
                <a:gd name="connsiteY18" fmla="*/ 17928 h 55608"/>
                <a:gd name="connsiteX19" fmla="*/ 43975 w 59899"/>
                <a:gd name="connsiteY19" fmla="*/ 0 h 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9899" h="55608">
                  <a:moveTo>
                    <a:pt x="43975" y="0"/>
                  </a:moveTo>
                  <a:cubicBezTo>
                    <a:pt x="45320" y="2966"/>
                    <a:pt x="46627" y="5451"/>
                    <a:pt x="47528" y="8073"/>
                  </a:cubicBezTo>
                  <a:cubicBezTo>
                    <a:pt x="47814" y="8903"/>
                    <a:pt x="47234" y="10241"/>
                    <a:pt x="46680" y="11113"/>
                  </a:cubicBezTo>
                  <a:cubicBezTo>
                    <a:pt x="43957" y="15403"/>
                    <a:pt x="41110" y="19616"/>
                    <a:pt x="37950" y="24395"/>
                  </a:cubicBezTo>
                  <a:cubicBezTo>
                    <a:pt x="42327" y="24929"/>
                    <a:pt x="46114" y="25811"/>
                    <a:pt x="49882" y="25742"/>
                  </a:cubicBezTo>
                  <a:cubicBezTo>
                    <a:pt x="54894" y="25650"/>
                    <a:pt x="57565" y="27901"/>
                    <a:pt x="58771" y="32490"/>
                  </a:cubicBezTo>
                  <a:cubicBezTo>
                    <a:pt x="58980" y="33280"/>
                    <a:pt x="59395" y="34017"/>
                    <a:pt x="59900" y="35219"/>
                  </a:cubicBezTo>
                  <a:cubicBezTo>
                    <a:pt x="52248" y="34076"/>
                    <a:pt x="44929" y="33142"/>
                    <a:pt x="37679" y="31823"/>
                  </a:cubicBezTo>
                  <a:cubicBezTo>
                    <a:pt x="34585" y="31259"/>
                    <a:pt x="32735" y="31849"/>
                    <a:pt x="31027" y="34655"/>
                  </a:cubicBezTo>
                  <a:cubicBezTo>
                    <a:pt x="27335" y="40719"/>
                    <a:pt x="23242" y="46539"/>
                    <a:pt x="19304" y="52454"/>
                  </a:cubicBezTo>
                  <a:cubicBezTo>
                    <a:pt x="18686" y="53381"/>
                    <a:pt x="18023" y="54281"/>
                    <a:pt x="17088" y="55609"/>
                  </a:cubicBezTo>
                  <a:cubicBezTo>
                    <a:pt x="15761" y="52711"/>
                    <a:pt x="14503" y="50333"/>
                    <a:pt x="13618" y="47824"/>
                  </a:cubicBezTo>
                  <a:cubicBezTo>
                    <a:pt x="13322" y="46985"/>
                    <a:pt x="13711" y="45637"/>
                    <a:pt x="14242" y="44814"/>
                  </a:cubicBezTo>
                  <a:cubicBezTo>
                    <a:pt x="17505" y="39739"/>
                    <a:pt x="20900" y="34749"/>
                    <a:pt x="24620" y="29176"/>
                  </a:cubicBezTo>
                  <a:cubicBezTo>
                    <a:pt x="18704" y="28485"/>
                    <a:pt x="13389" y="27576"/>
                    <a:pt x="8044" y="27342"/>
                  </a:cubicBezTo>
                  <a:cubicBezTo>
                    <a:pt x="4755" y="27198"/>
                    <a:pt x="3144" y="25801"/>
                    <a:pt x="2173" y="22948"/>
                  </a:cubicBezTo>
                  <a:cubicBezTo>
                    <a:pt x="1647" y="21397"/>
                    <a:pt x="875" y="19931"/>
                    <a:pt x="0" y="17939"/>
                  </a:cubicBezTo>
                  <a:cubicBezTo>
                    <a:pt x="8476" y="19119"/>
                    <a:pt x="16445" y="20025"/>
                    <a:pt x="24328" y="21411"/>
                  </a:cubicBezTo>
                  <a:cubicBezTo>
                    <a:pt x="28029" y="22063"/>
                    <a:pt x="30214" y="21264"/>
                    <a:pt x="32189" y="17928"/>
                  </a:cubicBezTo>
                  <a:cubicBezTo>
                    <a:pt x="35741" y="11924"/>
                    <a:pt x="39830" y="6238"/>
                    <a:pt x="43975" y="0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FACD652E-EEE8-4DB0-822C-2A1214D2745D}"/>
                </a:ext>
              </a:extLst>
            </p:cNvPr>
            <p:cNvSpPr/>
            <p:nvPr/>
          </p:nvSpPr>
          <p:spPr>
            <a:xfrm>
              <a:off x="10955429" y="1268832"/>
              <a:ext cx="48426" cy="52453"/>
            </a:xfrm>
            <a:custGeom>
              <a:avLst/>
              <a:gdLst>
                <a:gd name="connsiteX0" fmla="*/ 34696 w 48426"/>
                <a:gd name="connsiteY0" fmla="*/ 52453 h 52453"/>
                <a:gd name="connsiteX1" fmla="*/ 34016 w 48426"/>
                <a:gd name="connsiteY1" fmla="*/ 52302 h 52453"/>
                <a:gd name="connsiteX2" fmla="*/ 29661 w 48426"/>
                <a:gd name="connsiteY2" fmla="*/ 40419 h 52453"/>
                <a:gd name="connsiteX3" fmla="*/ 27091 w 48426"/>
                <a:gd name="connsiteY3" fmla="*/ 32692 h 52453"/>
                <a:gd name="connsiteX4" fmla="*/ 19537 w 48426"/>
                <a:gd name="connsiteY4" fmla="*/ 27098 h 52453"/>
                <a:gd name="connsiteX5" fmla="*/ 14658 w 48426"/>
                <a:gd name="connsiteY5" fmla="*/ 26961 h 52453"/>
                <a:gd name="connsiteX6" fmla="*/ 9324 w 48426"/>
                <a:gd name="connsiteY6" fmla="*/ 30799 h 52453"/>
                <a:gd name="connsiteX7" fmla="*/ 4431 w 48426"/>
                <a:gd name="connsiteY7" fmla="*/ 30786 h 52453"/>
                <a:gd name="connsiteX8" fmla="*/ 0 w 48426"/>
                <a:gd name="connsiteY8" fmla="*/ 27367 h 52453"/>
                <a:gd name="connsiteX9" fmla="*/ 22706 w 48426"/>
                <a:gd name="connsiteY9" fmla="*/ 12267 h 52453"/>
                <a:gd name="connsiteX10" fmla="*/ 39958 w 48426"/>
                <a:gd name="connsiteY10" fmla="*/ 866 h 52453"/>
                <a:gd name="connsiteX11" fmla="*/ 44347 w 48426"/>
                <a:gd name="connsiteY11" fmla="*/ 1039 h 52453"/>
                <a:gd name="connsiteX12" fmla="*/ 47315 w 48426"/>
                <a:gd name="connsiteY12" fmla="*/ 3318 h 52453"/>
                <a:gd name="connsiteX13" fmla="*/ 48381 w 48426"/>
                <a:gd name="connsiteY13" fmla="*/ 6114 h 52453"/>
                <a:gd name="connsiteX14" fmla="*/ 34696 w 48426"/>
                <a:gd name="connsiteY14" fmla="*/ 52453 h 52453"/>
                <a:gd name="connsiteX15" fmla="*/ 38911 w 48426"/>
                <a:gd name="connsiteY15" fmla="*/ 11249 h 52453"/>
                <a:gd name="connsiteX16" fmla="*/ 38337 w 48426"/>
                <a:gd name="connsiteY16" fmla="*/ 10725 h 52453"/>
                <a:gd name="connsiteX17" fmla="*/ 23305 w 48426"/>
                <a:gd name="connsiteY17" fmla="*/ 21072 h 52453"/>
                <a:gd name="connsiteX18" fmla="*/ 33430 w 48426"/>
                <a:gd name="connsiteY18" fmla="*/ 28498 h 52453"/>
                <a:gd name="connsiteX19" fmla="*/ 38911 w 48426"/>
                <a:gd name="connsiteY19" fmla="*/ 11249 h 52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8426" h="52453">
                  <a:moveTo>
                    <a:pt x="34696" y="52453"/>
                  </a:moveTo>
                  <a:cubicBezTo>
                    <a:pt x="34216" y="52349"/>
                    <a:pt x="34097" y="52353"/>
                    <a:pt x="34016" y="52302"/>
                  </a:cubicBezTo>
                  <a:cubicBezTo>
                    <a:pt x="27278" y="48073"/>
                    <a:pt x="27334" y="48090"/>
                    <a:pt x="29661" y="40419"/>
                  </a:cubicBezTo>
                  <a:cubicBezTo>
                    <a:pt x="31428" y="34592"/>
                    <a:pt x="31839" y="36299"/>
                    <a:pt x="27091" y="32692"/>
                  </a:cubicBezTo>
                  <a:cubicBezTo>
                    <a:pt x="24595" y="30797"/>
                    <a:pt x="21963" y="29075"/>
                    <a:pt x="19537" y="27098"/>
                  </a:cubicBezTo>
                  <a:cubicBezTo>
                    <a:pt x="17837" y="25715"/>
                    <a:pt x="16465" y="25364"/>
                    <a:pt x="14658" y="26961"/>
                  </a:cubicBezTo>
                  <a:cubicBezTo>
                    <a:pt x="13024" y="28405"/>
                    <a:pt x="11000" y="29397"/>
                    <a:pt x="9324" y="30799"/>
                  </a:cubicBezTo>
                  <a:cubicBezTo>
                    <a:pt x="7588" y="32252"/>
                    <a:pt x="6144" y="32407"/>
                    <a:pt x="4431" y="30786"/>
                  </a:cubicBezTo>
                  <a:cubicBezTo>
                    <a:pt x="3164" y="29589"/>
                    <a:pt x="1667" y="28635"/>
                    <a:pt x="0" y="27367"/>
                  </a:cubicBezTo>
                  <a:cubicBezTo>
                    <a:pt x="7781" y="22190"/>
                    <a:pt x="15234" y="17214"/>
                    <a:pt x="22706" y="12267"/>
                  </a:cubicBezTo>
                  <a:cubicBezTo>
                    <a:pt x="28452" y="8462"/>
                    <a:pt x="34265" y="4752"/>
                    <a:pt x="39958" y="866"/>
                  </a:cubicBezTo>
                  <a:cubicBezTo>
                    <a:pt x="41626" y="-272"/>
                    <a:pt x="42874" y="-362"/>
                    <a:pt x="44347" y="1039"/>
                  </a:cubicBezTo>
                  <a:cubicBezTo>
                    <a:pt x="45249" y="1894"/>
                    <a:pt x="46519" y="2394"/>
                    <a:pt x="47315" y="3318"/>
                  </a:cubicBezTo>
                  <a:cubicBezTo>
                    <a:pt x="47940" y="4046"/>
                    <a:pt x="48609" y="5331"/>
                    <a:pt x="48381" y="6114"/>
                  </a:cubicBezTo>
                  <a:cubicBezTo>
                    <a:pt x="43907" y="21552"/>
                    <a:pt x="39302" y="36950"/>
                    <a:pt x="34696" y="52453"/>
                  </a:cubicBezTo>
                  <a:close/>
                  <a:moveTo>
                    <a:pt x="38911" y="11249"/>
                  </a:moveTo>
                  <a:cubicBezTo>
                    <a:pt x="38721" y="11073"/>
                    <a:pt x="38530" y="10899"/>
                    <a:pt x="38337" y="10725"/>
                  </a:cubicBezTo>
                  <a:cubicBezTo>
                    <a:pt x="33444" y="14093"/>
                    <a:pt x="28550" y="17461"/>
                    <a:pt x="23305" y="21072"/>
                  </a:cubicBezTo>
                  <a:cubicBezTo>
                    <a:pt x="26861" y="23680"/>
                    <a:pt x="29935" y="25934"/>
                    <a:pt x="33430" y="28498"/>
                  </a:cubicBezTo>
                  <a:cubicBezTo>
                    <a:pt x="35353" y="22447"/>
                    <a:pt x="37133" y="16846"/>
                    <a:pt x="38911" y="11249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D138FA0-6381-41F0-8DF1-785EC82DB50D}"/>
                </a:ext>
              </a:extLst>
            </p:cNvPr>
            <p:cNvSpPr/>
            <p:nvPr/>
          </p:nvSpPr>
          <p:spPr>
            <a:xfrm>
              <a:off x="11189364" y="1012726"/>
              <a:ext cx="105219" cy="23360"/>
            </a:xfrm>
            <a:custGeom>
              <a:avLst/>
              <a:gdLst>
                <a:gd name="connsiteX0" fmla="*/ 105219 w 105219"/>
                <a:gd name="connsiteY0" fmla="*/ 0 h 23360"/>
                <a:gd name="connsiteX1" fmla="*/ 89848 w 105219"/>
                <a:gd name="connsiteY1" fmla="*/ 17784 h 23360"/>
                <a:gd name="connsiteX2" fmla="*/ 77629 w 105219"/>
                <a:gd name="connsiteY2" fmla="*/ 23191 h 23360"/>
                <a:gd name="connsiteX3" fmla="*/ 71642 w 105219"/>
                <a:gd name="connsiteY3" fmla="*/ 23144 h 23360"/>
                <a:gd name="connsiteX4" fmla="*/ 73474 w 105219"/>
                <a:gd name="connsiteY4" fmla="*/ 19247 h 23360"/>
                <a:gd name="connsiteX5" fmla="*/ 88232 w 105219"/>
                <a:gd name="connsiteY5" fmla="*/ 10047 h 23360"/>
                <a:gd name="connsiteX6" fmla="*/ 91707 w 105219"/>
                <a:gd name="connsiteY6" fmla="*/ 6012 h 23360"/>
                <a:gd name="connsiteX7" fmla="*/ 88585 w 105219"/>
                <a:gd name="connsiteY7" fmla="*/ 5798 h 23360"/>
                <a:gd name="connsiteX8" fmla="*/ 11399 w 105219"/>
                <a:gd name="connsiteY8" fmla="*/ 7458 h 23360"/>
                <a:gd name="connsiteX9" fmla="*/ 5115 w 105219"/>
                <a:gd name="connsiteY9" fmla="*/ 12815 h 23360"/>
                <a:gd name="connsiteX10" fmla="*/ 0 w 105219"/>
                <a:gd name="connsiteY10" fmla="*/ 13405 h 23360"/>
                <a:gd name="connsiteX11" fmla="*/ 4399 w 105219"/>
                <a:gd name="connsiteY11" fmla="*/ 3266 h 23360"/>
                <a:gd name="connsiteX12" fmla="*/ 7740 w 105219"/>
                <a:gd name="connsiteY12" fmla="*/ 1935 h 23360"/>
                <a:gd name="connsiteX13" fmla="*/ 54494 w 105219"/>
                <a:gd name="connsiteY13" fmla="*/ 1024 h 23360"/>
                <a:gd name="connsiteX14" fmla="*/ 105219 w 105219"/>
                <a:gd name="connsiteY14" fmla="*/ 0 h 2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219" h="23360">
                  <a:moveTo>
                    <a:pt x="105219" y="0"/>
                  </a:moveTo>
                  <a:cubicBezTo>
                    <a:pt x="99745" y="6264"/>
                    <a:pt x="94452" y="11760"/>
                    <a:pt x="89848" y="17784"/>
                  </a:cubicBezTo>
                  <a:cubicBezTo>
                    <a:pt x="86578" y="22064"/>
                    <a:pt x="82909" y="23969"/>
                    <a:pt x="77629" y="23191"/>
                  </a:cubicBezTo>
                  <a:cubicBezTo>
                    <a:pt x="75696" y="22906"/>
                    <a:pt x="73684" y="23144"/>
                    <a:pt x="71642" y="23144"/>
                  </a:cubicBezTo>
                  <a:cubicBezTo>
                    <a:pt x="70968" y="21062"/>
                    <a:pt x="70840" y="19386"/>
                    <a:pt x="73474" y="19247"/>
                  </a:cubicBezTo>
                  <a:cubicBezTo>
                    <a:pt x="80112" y="18891"/>
                    <a:pt x="84624" y="15248"/>
                    <a:pt x="88232" y="10047"/>
                  </a:cubicBezTo>
                  <a:cubicBezTo>
                    <a:pt x="89111" y="8779"/>
                    <a:pt x="90249" y="7690"/>
                    <a:pt x="91707" y="6012"/>
                  </a:cubicBezTo>
                  <a:cubicBezTo>
                    <a:pt x="90281" y="5910"/>
                    <a:pt x="89432" y="5781"/>
                    <a:pt x="88585" y="5798"/>
                  </a:cubicBezTo>
                  <a:cubicBezTo>
                    <a:pt x="62857" y="6363"/>
                    <a:pt x="37129" y="6994"/>
                    <a:pt x="11399" y="7458"/>
                  </a:cubicBezTo>
                  <a:cubicBezTo>
                    <a:pt x="7561" y="7527"/>
                    <a:pt x="6768" y="10650"/>
                    <a:pt x="5115" y="12815"/>
                  </a:cubicBezTo>
                  <a:cubicBezTo>
                    <a:pt x="3536" y="14884"/>
                    <a:pt x="2259" y="15717"/>
                    <a:pt x="0" y="13405"/>
                  </a:cubicBezTo>
                  <a:cubicBezTo>
                    <a:pt x="1398" y="10085"/>
                    <a:pt x="2690" y="6568"/>
                    <a:pt x="4399" y="3266"/>
                  </a:cubicBezTo>
                  <a:cubicBezTo>
                    <a:pt x="4822" y="2447"/>
                    <a:pt x="6582" y="1962"/>
                    <a:pt x="7740" y="1935"/>
                  </a:cubicBezTo>
                  <a:cubicBezTo>
                    <a:pt x="23325" y="1569"/>
                    <a:pt x="38910" y="1325"/>
                    <a:pt x="54494" y="1024"/>
                  </a:cubicBezTo>
                  <a:cubicBezTo>
                    <a:pt x="71119" y="704"/>
                    <a:pt x="87742" y="354"/>
                    <a:pt x="105219" y="0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DC6CAA2E-01C3-4BEE-9CB3-C376BA26CE8C}"/>
                </a:ext>
              </a:extLst>
            </p:cNvPr>
            <p:cNvSpPr/>
            <p:nvPr/>
          </p:nvSpPr>
          <p:spPr>
            <a:xfrm>
              <a:off x="11245359" y="1289461"/>
              <a:ext cx="43992" cy="53826"/>
            </a:xfrm>
            <a:custGeom>
              <a:avLst/>
              <a:gdLst>
                <a:gd name="connsiteX0" fmla="*/ 20106 w 43992"/>
                <a:gd name="connsiteY0" fmla="*/ 53827 h 53826"/>
                <a:gd name="connsiteX1" fmla="*/ 0 w 43992"/>
                <a:gd name="connsiteY1" fmla="*/ 10782 h 53826"/>
                <a:gd name="connsiteX2" fmla="*/ 22990 w 43992"/>
                <a:gd name="connsiteY2" fmla="*/ 0 h 53826"/>
                <a:gd name="connsiteX3" fmla="*/ 26011 w 43992"/>
                <a:gd name="connsiteY3" fmla="*/ 6391 h 53826"/>
                <a:gd name="connsiteX4" fmla="*/ 10727 w 43992"/>
                <a:gd name="connsiteY4" fmla="*/ 13665 h 53826"/>
                <a:gd name="connsiteX5" fmla="*/ 15881 w 43992"/>
                <a:gd name="connsiteY5" fmla="*/ 24647 h 53826"/>
                <a:gd name="connsiteX6" fmla="*/ 30504 w 43992"/>
                <a:gd name="connsiteY6" fmla="*/ 17936 h 53826"/>
                <a:gd name="connsiteX7" fmla="*/ 33515 w 43992"/>
                <a:gd name="connsiteY7" fmla="*/ 24247 h 53826"/>
                <a:gd name="connsiteX8" fmla="*/ 18933 w 43992"/>
                <a:gd name="connsiteY8" fmla="*/ 31197 h 53826"/>
                <a:gd name="connsiteX9" fmla="*/ 24748 w 43992"/>
                <a:gd name="connsiteY9" fmla="*/ 43730 h 53826"/>
                <a:gd name="connsiteX10" fmla="*/ 40972 w 43992"/>
                <a:gd name="connsiteY10" fmla="*/ 36306 h 53826"/>
                <a:gd name="connsiteX11" fmla="*/ 43992 w 43992"/>
                <a:gd name="connsiteY11" fmla="*/ 42666 h 53826"/>
                <a:gd name="connsiteX12" fmla="*/ 20106 w 43992"/>
                <a:gd name="connsiteY12" fmla="*/ 53827 h 5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992" h="53826">
                  <a:moveTo>
                    <a:pt x="20106" y="53827"/>
                  </a:moveTo>
                  <a:cubicBezTo>
                    <a:pt x="13339" y="39340"/>
                    <a:pt x="6765" y="25266"/>
                    <a:pt x="0" y="10782"/>
                  </a:cubicBezTo>
                  <a:cubicBezTo>
                    <a:pt x="7651" y="7195"/>
                    <a:pt x="15156" y="3675"/>
                    <a:pt x="22990" y="0"/>
                  </a:cubicBezTo>
                  <a:cubicBezTo>
                    <a:pt x="24016" y="2168"/>
                    <a:pt x="24966" y="4179"/>
                    <a:pt x="26011" y="6391"/>
                  </a:cubicBezTo>
                  <a:cubicBezTo>
                    <a:pt x="20866" y="8839"/>
                    <a:pt x="15992" y="11158"/>
                    <a:pt x="10727" y="13665"/>
                  </a:cubicBezTo>
                  <a:cubicBezTo>
                    <a:pt x="12453" y="17346"/>
                    <a:pt x="14108" y="20869"/>
                    <a:pt x="15881" y="24647"/>
                  </a:cubicBezTo>
                  <a:cubicBezTo>
                    <a:pt x="20852" y="22365"/>
                    <a:pt x="25552" y="20208"/>
                    <a:pt x="30504" y="17936"/>
                  </a:cubicBezTo>
                  <a:cubicBezTo>
                    <a:pt x="31531" y="20089"/>
                    <a:pt x="32458" y="22029"/>
                    <a:pt x="33515" y="24247"/>
                  </a:cubicBezTo>
                  <a:cubicBezTo>
                    <a:pt x="28664" y="26559"/>
                    <a:pt x="23988" y="28787"/>
                    <a:pt x="18933" y="31197"/>
                  </a:cubicBezTo>
                  <a:cubicBezTo>
                    <a:pt x="20866" y="35364"/>
                    <a:pt x="22730" y="39379"/>
                    <a:pt x="24748" y="43730"/>
                  </a:cubicBezTo>
                  <a:cubicBezTo>
                    <a:pt x="30225" y="41223"/>
                    <a:pt x="35481" y="38818"/>
                    <a:pt x="40972" y="36306"/>
                  </a:cubicBezTo>
                  <a:cubicBezTo>
                    <a:pt x="42030" y="38532"/>
                    <a:pt x="42948" y="40465"/>
                    <a:pt x="43992" y="42666"/>
                  </a:cubicBezTo>
                  <a:cubicBezTo>
                    <a:pt x="35996" y="46400"/>
                    <a:pt x="28274" y="50009"/>
                    <a:pt x="20106" y="53827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8A6BDB0F-86D2-44B2-B7F0-28F5098D93EC}"/>
                </a:ext>
              </a:extLst>
            </p:cNvPr>
            <p:cNvSpPr/>
            <p:nvPr/>
          </p:nvSpPr>
          <p:spPr>
            <a:xfrm>
              <a:off x="11197340" y="1304704"/>
              <a:ext cx="38246" cy="51994"/>
            </a:xfrm>
            <a:custGeom>
              <a:avLst/>
              <a:gdLst>
                <a:gd name="connsiteX0" fmla="*/ 38246 w 38246"/>
                <a:gd name="connsiteY0" fmla="*/ 0 h 51994"/>
                <a:gd name="connsiteX1" fmla="*/ 36693 w 38246"/>
                <a:gd name="connsiteY1" fmla="*/ 26960 h 51994"/>
                <a:gd name="connsiteX2" fmla="*/ 35434 w 38246"/>
                <a:gd name="connsiteY2" fmla="*/ 48243 h 51994"/>
                <a:gd name="connsiteX3" fmla="*/ 31710 w 38246"/>
                <a:gd name="connsiteY3" fmla="*/ 51116 h 51994"/>
                <a:gd name="connsiteX4" fmla="*/ 26686 w 38246"/>
                <a:gd name="connsiteY4" fmla="*/ 50720 h 51994"/>
                <a:gd name="connsiteX5" fmla="*/ 301 w 38246"/>
                <a:gd name="connsiteY5" fmla="*/ 11804 h 51994"/>
                <a:gd name="connsiteX6" fmla="*/ 0 w 38246"/>
                <a:gd name="connsiteY6" fmla="*/ 10938 h 51994"/>
                <a:gd name="connsiteX7" fmla="*/ 537 w 38246"/>
                <a:gd name="connsiteY7" fmla="*/ 10593 h 51994"/>
                <a:gd name="connsiteX8" fmla="*/ 12520 w 38246"/>
                <a:gd name="connsiteY8" fmla="*/ 14656 h 51994"/>
                <a:gd name="connsiteX9" fmla="*/ 25522 w 38246"/>
                <a:gd name="connsiteY9" fmla="*/ 34613 h 51994"/>
                <a:gd name="connsiteX10" fmla="*/ 28182 w 38246"/>
                <a:gd name="connsiteY10" fmla="*/ 38460 h 51994"/>
                <a:gd name="connsiteX11" fmla="*/ 28930 w 38246"/>
                <a:gd name="connsiteY11" fmla="*/ 25553 h 51994"/>
                <a:gd name="connsiteX12" fmla="*/ 29694 w 38246"/>
                <a:gd name="connsiteY12" fmla="*/ 6127 h 51994"/>
                <a:gd name="connsiteX13" fmla="*/ 33490 w 38246"/>
                <a:gd name="connsiteY13" fmla="*/ 1216 h 51994"/>
                <a:gd name="connsiteX14" fmla="*/ 38246 w 38246"/>
                <a:gd name="connsiteY14" fmla="*/ 0 h 5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46" h="51994">
                  <a:moveTo>
                    <a:pt x="38246" y="0"/>
                  </a:moveTo>
                  <a:cubicBezTo>
                    <a:pt x="37714" y="9247"/>
                    <a:pt x="37217" y="18104"/>
                    <a:pt x="36693" y="26960"/>
                  </a:cubicBezTo>
                  <a:cubicBezTo>
                    <a:pt x="36274" y="34053"/>
                    <a:pt x="35732" y="41143"/>
                    <a:pt x="35434" y="48243"/>
                  </a:cubicBezTo>
                  <a:cubicBezTo>
                    <a:pt x="35320" y="50948"/>
                    <a:pt x="33239" y="50719"/>
                    <a:pt x="31710" y="51116"/>
                  </a:cubicBezTo>
                  <a:cubicBezTo>
                    <a:pt x="30080" y="51540"/>
                    <a:pt x="28267" y="53064"/>
                    <a:pt x="26686" y="50720"/>
                  </a:cubicBezTo>
                  <a:cubicBezTo>
                    <a:pt x="17919" y="37730"/>
                    <a:pt x="9095" y="24777"/>
                    <a:pt x="301" y="11804"/>
                  </a:cubicBezTo>
                  <a:cubicBezTo>
                    <a:pt x="134" y="11559"/>
                    <a:pt x="97" y="11227"/>
                    <a:pt x="0" y="10938"/>
                  </a:cubicBezTo>
                  <a:cubicBezTo>
                    <a:pt x="202" y="10806"/>
                    <a:pt x="355" y="10656"/>
                    <a:pt x="537" y="10593"/>
                  </a:cubicBezTo>
                  <a:cubicBezTo>
                    <a:pt x="8130" y="7951"/>
                    <a:pt x="8139" y="7946"/>
                    <a:pt x="12520" y="14656"/>
                  </a:cubicBezTo>
                  <a:cubicBezTo>
                    <a:pt x="16861" y="21302"/>
                    <a:pt x="21182" y="27964"/>
                    <a:pt x="25522" y="34613"/>
                  </a:cubicBezTo>
                  <a:cubicBezTo>
                    <a:pt x="26191" y="35640"/>
                    <a:pt x="26914" y="36630"/>
                    <a:pt x="28182" y="38460"/>
                  </a:cubicBezTo>
                  <a:cubicBezTo>
                    <a:pt x="28471" y="33533"/>
                    <a:pt x="28742" y="29545"/>
                    <a:pt x="28930" y="25553"/>
                  </a:cubicBezTo>
                  <a:cubicBezTo>
                    <a:pt x="29236" y="19079"/>
                    <a:pt x="29617" y="12605"/>
                    <a:pt x="29694" y="6127"/>
                  </a:cubicBezTo>
                  <a:cubicBezTo>
                    <a:pt x="29728" y="3296"/>
                    <a:pt x="30440" y="1565"/>
                    <a:pt x="33490" y="1216"/>
                  </a:cubicBezTo>
                  <a:cubicBezTo>
                    <a:pt x="34921" y="1054"/>
                    <a:pt x="36310" y="512"/>
                    <a:pt x="38246" y="0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68607E05-9D04-4C32-B95B-D18FA499E9CA}"/>
                </a:ext>
              </a:extLst>
            </p:cNvPr>
            <p:cNvSpPr/>
            <p:nvPr/>
          </p:nvSpPr>
          <p:spPr>
            <a:xfrm>
              <a:off x="11197037" y="776950"/>
              <a:ext cx="33509" cy="70578"/>
            </a:xfrm>
            <a:custGeom>
              <a:avLst/>
              <a:gdLst>
                <a:gd name="connsiteX0" fmla="*/ 12817 w 33509"/>
                <a:gd name="connsiteY0" fmla="*/ 32559 h 70578"/>
                <a:gd name="connsiteX1" fmla="*/ 5739 w 33509"/>
                <a:gd name="connsiteY1" fmla="*/ 36818 h 70578"/>
                <a:gd name="connsiteX2" fmla="*/ 2727 w 33509"/>
                <a:gd name="connsiteY2" fmla="*/ 38407 h 70578"/>
                <a:gd name="connsiteX3" fmla="*/ 0 w 33509"/>
                <a:gd name="connsiteY3" fmla="*/ 37924 h 70578"/>
                <a:gd name="connsiteX4" fmla="*/ 1390 w 33509"/>
                <a:gd name="connsiteY4" fmla="*/ 35575 h 70578"/>
                <a:gd name="connsiteX5" fmla="*/ 10030 w 33509"/>
                <a:gd name="connsiteY5" fmla="*/ 30373 h 70578"/>
                <a:gd name="connsiteX6" fmla="*/ 8730 w 33509"/>
                <a:gd name="connsiteY6" fmla="*/ 25888 h 70578"/>
                <a:gd name="connsiteX7" fmla="*/ 7324 w 33509"/>
                <a:gd name="connsiteY7" fmla="*/ 24199 h 70578"/>
                <a:gd name="connsiteX8" fmla="*/ 5115 w 33509"/>
                <a:gd name="connsiteY8" fmla="*/ 17724 h 70578"/>
                <a:gd name="connsiteX9" fmla="*/ 5518 w 33509"/>
                <a:gd name="connsiteY9" fmla="*/ 14794 h 70578"/>
                <a:gd name="connsiteX10" fmla="*/ 7199 w 33509"/>
                <a:gd name="connsiteY10" fmla="*/ 10781 h 70578"/>
                <a:gd name="connsiteX11" fmla="*/ 12380 w 33509"/>
                <a:gd name="connsiteY11" fmla="*/ 10467 h 70578"/>
                <a:gd name="connsiteX12" fmla="*/ 11853 w 33509"/>
                <a:gd name="connsiteY12" fmla="*/ 15980 h 70578"/>
                <a:gd name="connsiteX13" fmla="*/ 7733 w 33509"/>
                <a:gd name="connsiteY13" fmla="*/ 18881 h 70578"/>
                <a:gd name="connsiteX14" fmla="*/ 8076 w 33509"/>
                <a:gd name="connsiteY14" fmla="*/ 19846 h 70578"/>
                <a:gd name="connsiteX15" fmla="*/ 13907 w 33509"/>
                <a:gd name="connsiteY15" fmla="*/ 19908 h 70578"/>
                <a:gd name="connsiteX16" fmla="*/ 17421 w 33509"/>
                <a:gd name="connsiteY16" fmla="*/ 16095 h 70578"/>
                <a:gd name="connsiteX17" fmla="*/ 21216 w 33509"/>
                <a:gd name="connsiteY17" fmla="*/ 2274 h 70578"/>
                <a:gd name="connsiteX18" fmla="*/ 24681 w 33509"/>
                <a:gd name="connsiteY18" fmla="*/ 7 h 70578"/>
                <a:gd name="connsiteX19" fmla="*/ 27011 w 33509"/>
                <a:gd name="connsiteY19" fmla="*/ 3278 h 70578"/>
                <a:gd name="connsiteX20" fmla="*/ 25545 w 33509"/>
                <a:gd name="connsiteY20" fmla="*/ 7977 h 70578"/>
                <a:gd name="connsiteX21" fmla="*/ 21155 w 33509"/>
                <a:gd name="connsiteY21" fmla="*/ 22282 h 70578"/>
                <a:gd name="connsiteX22" fmla="*/ 29363 w 33509"/>
                <a:gd name="connsiteY22" fmla="*/ 9249 h 70578"/>
                <a:gd name="connsiteX23" fmla="*/ 33501 w 33509"/>
                <a:gd name="connsiteY23" fmla="*/ 13543 h 70578"/>
                <a:gd name="connsiteX24" fmla="*/ 25727 w 33509"/>
                <a:gd name="connsiteY24" fmla="*/ 25394 h 70578"/>
                <a:gd name="connsiteX25" fmla="*/ 18313 w 33509"/>
                <a:gd name="connsiteY25" fmla="*/ 39856 h 70578"/>
                <a:gd name="connsiteX26" fmla="*/ 16789 w 33509"/>
                <a:gd name="connsiteY26" fmla="*/ 45417 h 70578"/>
                <a:gd name="connsiteX27" fmla="*/ 16116 w 33509"/>
                <a:gd name="connsiteY27" fmla="*/ 48871 h 70578"/>
                <a:gd name="connsiteX28" fmla="*/ 16092 w 33509"/>
                <a:gd name="connsiteY28" fmla="*/ 53400 h 70578"/>
                <a:gd name="connsiteX29" fmla="*/ 16534 w 33509"/>
                <a:gd name="connsiteY29" fmla="*/ 55375 h 70578"/>
                <a:gd name="connsiteX30" fmla="*/ 15277 w 33509"/>
                <a:gd name="connsiteY30" fmla="*/ 66635 h 70578"/>
                <a:gd name="connsiteX31" fmla="*/ 12471 w 33509"/>
                <a:gd name="connsiteY31" fmla="*/ 69850 h 70578"/>
                <a:gd name="connsiteX32" fmla="*/ 7477 w 33509"/>
                <a:gd name="connsiteY32" fmla="*/ 70578 h 70578"/>
                <a:gd name="connsiteX33" fmla="*/ 6836 w 33509"/>
                <a:gd name="connsiteY33" fmla="*/ 68193 h 70578"/>
                <a:gd name="connsiteX34" fmla="*/ 12030 w 33509"/>
                <a:gd name="connsiteY34" fmla="*/ 42547 h 70578"/>
                <a:gd name="connsiteX35" fmla="*/ 13650 w 33509"/>
                <a:gd name="connsiteY35" fmla="*/ 33195 h 70578"/>
                <a:gd name="connsiteX36" fmla="*/ 12817 w 33509"/>
                <a:gd name="connsiteY36" fmla="*/ 32559 h 7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3509" h="70578">
                  <a:moveTo>
                    <a:pt x="12817" y="32559"/>
                  </a:moveTo>
                  <a:cubicBezTo>
                    <a:pt x="10458" y="33980"/>
                    <a:pt x="8107" y="35412"/>
                    <a:pt x="5739" y="36818"/>
                  </a:cubicBezTo>
                  <a:cubicBezTo>
                    <a:pt x="4758" y="37400"/>
                    <a:pt x="3797" y="38161"/>
                    <a:pt x="2727" y="38407"/>
                  </a:cubicBezTo>
                  <a:cubicBezTo>
                    <a:pt x="1898" y="38597"/>
                    <a:pt x="913" y="38110"/>
                    <a:pt x="0" y="37924"/>
                  </a:cubicBezTo>
                  <a:cubicBezTo>
                    <a:pt x="452" y="37124"/>
                    <a:pt x="706" y="36020"/>
                    <a:pt x="1390" y="35575"/>
                  </a:cubicBezTo>
                  <a:cubicBezTo>
                    <a:pt x="4335" y="33656"/>
                    <a:pt x="7406" y="31930"/>
                    <a:pt x="10030" y="30373"/>
                  </a:cubicBezTo>
                  <a:cubicBezTo>
                    <a:pt x="9520" y="28552"/>
                    <a:pt x="9235" y="27176"/>
                    <a:pt x="8730" y="25888"/>
                  </a:cubicBezTo>
                  <a:cubicBezTo>
                    <a:pt x="8475" y="25232"/>
                    <a:pt x="7928" y="24539"/>
                    <a:pt x="7324" y="24199"/>
                  </a:cubicBezTo>
                  <a:cubicBezTo>
                    <a:pt x="3790" y="22215"/>
                    <a:pt x="3596" y="21622"/>
                    <a:pt x="5115" y="17724"/>
                  </a:cubicBezTo>
                  <a:cubicBezTo>
                    <a:pt x="5464" y="16831"/>
                    <a:pt x="5240" y="15730"/>
                    <a:pt x="5518" y="14794"/>
                  </a:cubicBezTo>
                  <a:cubicBezTo>
                    <a:pt x="5942" y="13369"/>
                    <a:pt x="6202" y="11301"/>
                    <a:pt x="7199" y="10781"/>
                  </a:cubicBezTo>
                  <a:cubicBezTo>
                    <a:pt x="8636" y="10030"/>
                    <a:pt x="10972" y="9790"/>
                    <a:pt x="12380" y="10467"/>
                  </a:cubicBezTo>
                  <a:cubicBezTo>
                    <a:pt x="14682" y="11571"/>
                    <a:pt x="14253" y="14283"/>
                    <a:pt x="11853" y="15980"/>
                  </a:cubicBezTo>
                  <a:cubicBezTo>
                    <a:pt x="10482" y="16950"/>
                    <a:pt x="9106" y="17915"/>
                    <a:pt x="7733" y="18881"/>
                  </a:cubicBezTo>
                  <a:cubicBezTo>
                    <a:pt x="7847" y="19202"/>
                    <a:pt x="7961" y="19524"/>
                    <a:pt x="8076" y="19846"/>
                  </a:cubicBezTo>
                  <a:cubicBezTo>
                    <a:pt x="10023" y="19846"/>
                    <a:pt x="12025" y="19556"/>
                    <a:pt x="13907" y="19908"/>
                  </a:cubicBezTo>
                  <a:cubicBezTo>
                    <a:pt x="17388" y="20561"/>
                    <a:pt x="16925" y="17963"/>
                    <a:pt x="17421" y="16095"/>
                  </a:cubicBezTo>
                  <a:cubicBezTo>
                    <a:pt x="18652" y="11476"/>
                    <a:pt x="19697" y="6795"/>
                    <a:pt x="21216" y="2274"/>
                  </a:cubicBezTo>
                  <a:cubicBezTo>
                    <a:pt x="21583" y="1179"/>
                    <a:pt x="23572" y="-105"/>
                    <a:pt x="24681" y="7"/>
                  </a:cubicBezTo>
                  <a:cubicBezTo>
                    <a:pt x="25609" y="101"/>
                    <a:pt x="26948" y="2077"/>
                    <a:pt x="27011" y="3278"/>
                  </a:cubicBezTo>
                  <a:cubicBezTo>
                    <a:pt x="27093" y="4812"/>
                    <a:pt x="26037" y="6394"/>
                    <a:pt x="25545" y="7977"/>
                  </a:cubicBezTo>
                  <a:cubicBezTo>
                    <a:pt x="24072" y="12709"/>
                    <a:pt x="22635" y="17452"/>
                    <a:pt x="21155" y="22282"/>
                  </a:cubicBezTo>
                  <a:cubicBezTo>
                    <a:pt x="26779" y="22226"/>
                    <a:pt x="29662" y="17456"/>
                    <a:pt x="29363" y="9249"/>
                  </a:cubicBezTo>
                  <a:cubicBezTo>
                    <a:pt x="31965" y="9131"/>
                    <a:pt x="33650" y="10853"/>
                    <a:pt x="33501" y="13543"/>
                  </a:cubicBezTo>
                  <a:cubicBezTo>
                    <a:pt x="33197" y="18986"/>
                    <a:pt x="30741" y="22981"/>
                    <a:pt x="25727" y="25394"/>
                  </a:cubicBezTo>
                  <a:cubicBezTo>
                    <a:pt x="19638" y="28326"/>
                    <a:pt x="17252" y="33149"/>
                    <a:pt x="18313" y="39856"/>
                  </a:cubicBezTo>
                  <a:cubicBezTo>
                    <a:pt x="18635" y="41893"/>
                    <a:pt x="19096" y="43884"/>
                    <a:pt x="16789" y="45417"/>
                  </a:cubicBezTo>
                  <a:cubicBezTo>
                    <a:pt x="16098" y="45877"/>
                    <a:pt x="16209" y="47674"/>
                    <a:pt x="16116" y="48871"/>
                  </a:cubicBezTo>
                  <a:cubicBezTo>
                    <a:pt x="16011" y="50211"/>
                    <a:pt x="16092" y="51566"/>
                    <a:pt x="16092" y="53400"/>
                  </a:cubicBezTo>
                  <a:cubicBezTo>
                    <a:pt x="16173" y="53732"/>
                    <a:pt x="16599" y="54574"/>
                    <a:pt x="16534" y="55375"/>
                  </a:cubicBezTo>
                  <a:cubicBezTo>
                    <a:pt x="16226" y="59142"/>
                    <a:pt x="15987" y="62936"/>
                    <a:pt x="15277" y="66635"/>
                  </a:cubicBezTo>
                  <a:cubicBezTo>
                    <a:pt x="15037" y="67873"/>
                    <a:pt x="13677" y="69276"/>
                    <a:pt x="12471" y="69850"/>
                  </a:cubicBezTo>
                  <a:cubicBezTo>
                    <a:pt x="11006" y="70547"/>
                    <a:pt x="9163" y="70540"/>
                    <a:pt x="7477" y="70578"/>
                  </a:cubicBezTo>
                  <a:cubicBezTo>
                    <a:pt x="7265" y="70583"/>
                    <a:pt x="6687" y="68955"/>
                    <a:pt x="6836" y="68193"/>
                  </a:cubicBezTo>
                  <a:cubicBezTo>
                    <a:pt x="8510" y="59633"/>
                    <a:pt x="10316" y="51100"/>
                    <a:pt x="12030" y="42547"/>
                  </a:cubicBezTo>
                  <a:cubicBezTo>
                    <a:pt x="12651" y="39445"/>
                    <a:pt x="13116" y="36313"/>
                    <a:pt x="13650" y="33195"/>
                  </a:cubicBezTo>
                  <a:cubicBezTo>
                    <a:pt x="13371" y="32983"/>
                    <a:pt x="13095" y="32771"/>
                    <a:pt x="12817" y="32559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88986D98-A2CD-4690-80AF-7C2298FB722C}"/>
                </a:ext>
              </a:extLst>
            </p:cNvPr>
            <p:cNvSpPr/>
            <p:nvPr/>
          </p:nvSpPr>
          <p:spPr>
            <a:xfrm>
              <a:off x="11315028" y="1246422"/>
              <a:ext cx="42447" cy="48518"/>
            </a:xfrm>
            <a:custGeom>
              <a:avLst/>
              <a:gdLst>
                <a:gd name="connsiteX0" fmla="*/ 19230 w 42447"/>
                <a:gd name="connsiteY0" fmla="*/ 4931 h 48518"/>
                <a:gd name="connsiteX1" fmla="*/ 10749 w 42447"/>
                <a:gd name="connsiteY1" fmla="*/ 10409 h 48518"/>
                <a:gd name="connsiteX2" fmla="*/ 9029 w 42447"/>
                <a:gd name="connsiteY2" fmla="*/ 17449 h 48518"/>
                <a:gd name="connsiteX3" fmla="*/ 15432 w 42447"/>
                <a:gd name="connsiteY3" fmla="*/ 20063 h 48518"/>
                <a:gd name="connsiteX4" fmla="*/ 25836 w 42447"/>
                <a:gd name="connsiteY4" fmla="*/ 17821 h 48518"/>
                <a:gd name="connsiteX5" fmla="*/ 40540 w 42447"/>
                <a:gd name="connsiteY5" fmla="*/ 24372 h 48518"/>
                <a:gd name="connsiteX6" fmla="*/ 38445 w 42447"/>
                <a:gd name="connsiteY6" fmla="*/ 40525 h 48518"/>
                <a:gd name="connsiteX7" fmla="*/ 29446 w 42447"/>
                <a:gd name="connsiteY7" fmla="*/ 47694 h 48518"/>
                <a:gd name="connsiteX8" fmla="*/ 24959 w 42447"/>
                <a:gd name="connsiteY8" fmla="*/ 46919 h 48518"/>
                <a:gd name="connsiteX9" fmla="*/ 21245 w 42447"/>
                <a:gd name="connsiteY9" fmla="*/ 42821 h 48518"/>
                <a:gd name="connsiteX10" fmla="*/ 28295 w 42447"/>
                <a:gd name="connsiteY10" fmla="*/ 39958 h 48518"/>
                <a:gd name="connsiteX11" fmla="*/ 33965 w 42447"/>
                <a:gd name="connsiteY11" fmla="*/ 32944 h 48518"/>
                <a:gd name="connsiteX12" fmla="*/ 28282 w 42447"/>
                <a:gd name="connsiteY12" fmla="*/ 26200 h 48518"/>
                <a:gd name="connsiteX13" fmla="*/ 22105 w 42447"/>
                <a:gd name="connsiteY13" fmla="*/ 27094 h 48518"/>
                <a:gd name="connsiteX14" fmla="*/ 14738 w 42447"/>
                <a:gd name="connsiteY14" fmla="*/ 28581 h 48518"/>
                <a:gd name="connsiteX15" fmla="*/ 1402 w 42447"/>
                <a:gd name="connsiteY15" fmla="*/ 21843 h 48518"/>
                <a:gd name="connsiteX16" fmla="*/ 3752 w 42447"/>
                <a:gd name="connsiteY16" fmla="*/ 7358 h 48518"/>
                <a:gd name="connsiteX17" fmla="*/ 11687 w 42447"/>
                <a:gd name="connsiteY17" fmla="*/ 800 h 48518"/>
                <a:gd name="connsiteX18" fmla="*/ 16181 w 42447"/>
                <a:gd name="connsiteY18" fmla="*/ 1601 h 48518"/>
                <a:gd name="connsiteX19" fmla="*/ 19230 w 42447"/>
                <a:gd name="connsiteY19" fmla="*/ 4931 h 4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447" h="48518">
                  <a:moveTo>
                    <a:pt x="19230" y="4931"/>
                  </a:moveTo>
                  <a:cubicBezTo>
                    <a:pt x="16245" y="6827"/>
                    <a:pt x="13319" y="8393"/>
                    <a:pt x="10749" y="10409"/>
                  </a:cubicBezTo>
                  <a:cubicBezTo>
                    <a:pt x="8526" y="12150"/>
                    <a:pt x="7738" y="14697"/>
                    <a:pt x="9029" y="17449"/>
                  </a:cubicBezTo>
                  <a:cubicBezTo>
                    <a:pt x="10331" y="20218"/>
                    <a:pt x="12804" y="20562"/>
                    <a:pt x="15432" y="20063"/>
                  </a:cubicBezTo>
                  <a:cubicBezTo>
                    <a:pt x="18916" y="19400"/>
                    <a:pt x="22344" y="18437"/>
                    <a:pt x="25836" y="17821"/>
                  </a:cubicBezTo>
                  <a:cubicBezTo>
                    <a:pt x="32164" y="16704"/>
                    <a:pt x="37609" y="19202"/>
                    <a:pt x="40540" y="24372"/>
                  </a:cubicBezTo>
                  <a:cubicBezTo>
                    <a:pt x="43590" y="29758"/>
                    <a:pt x="43045" y="35740"/>
                    <a:pt x="38445" y="40525"/>
                  </a:cubicBezTo>
                  <a:cubicBezTo>
                    <a:pt x="35808" y="43265"/>
                    <a:pt x="32494" y="45360"/>
                    <a:pt x="29446" y="47694"/>
                  </a:cubicBezTo>
                  <a:cubicBezTo>
                    <a:pt x="27724" y="49013"/>
                    <a:pt x="26283" y="48746"/>
                    <a:pt x="24959" y="46919"/>
                  </a:cubicBezTo>
                  <a:cubicBezTo>
                    <a:pt x="23931" y="45499"/>
                    <a:pt x="22602" y="44295"/>
                    <a:pt x="21245" y="42821"/>
                  </a:cubicBezTo>
                  <a:cubicBezTo>
                    <a:pt x="23751" y="41819"/>
                    <a:pt x="26112" y="41063"/>
                    <a:pt x="28295" y="39958"/>
                  </a:cubicBezTo>
                  <a:cubicBezTo>
                    <a:pt x="31177" y="38501"/>
                    <a:pt x="33486" y="36396"/>
                    <a:pt x="33965" y="32944"/>
                  </a:cubicBezTo>
                  <a:cubicBezTo>
                    <a:pt x="34465" y="29352"/>
                    <a:pt x="31905" y="26185"/>
                    <a:pt x="28282" y="26200"/>
                  </a:cubicBezTo>
                  <a:cubicBezTo>
                    <a:pt x="26222" y="26209"/>
                    <a:pt x="24153" y="26717"/>
                    <a:pt x="22105" y="27094"/>
                  </a:cubicBezTo>
                  <a:cubicBezTo>
                    <a:pt x="19642" y="27547"/>
                    <a:pt x="17215" y="28232"/>
                    <a:pt x="14738" y="28581"/>
                  </a:cubicBezTo>
                  <a:cubicBezTo>
                    <a:pt x="8775" y="29420"/>
                    <a:pt x="4315" y="26993"/>
                    <a:pt x="1402" y="21843"/>
                  </a:cubicBezTo>
                  <a:cubicBezTo>
                    <a:pt x="-1074" y="17466"/>
                    <a:pt x="-258" y="11692"/>
                    <a:pt x="3752" y="7358"/>
                  </a:cubicBezTo>
                  <a:cubicBezTo>
                    <a:pt x="6063" y="4860"/>
                    <a:pt x="8983" y="2918"/>
                    <a:pt x="11687" y="800"/>
                  </a:cubicBezTo>
                  <a:cubicBezTo>
                    <a:pt x="13410" y="-549"/>
                    <a:pt x="14875" y="-132"/>
                    <a:pt x="16181" y="1601"/>
                  </a:cubicBezTo>
                  <a:cubicBezTo>
                    <a:pt x="17117" y="2841"/>
                    <a:pt x="18281" y="3908"/>
                    <a:pt x="19230" y="4931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7DE4184B-E7F6-4107-9AB9-E5A648A5A6BE}"/>
                </a:ext>
              </a:extLst>
            </p:cNvPr>
            <p:cNvSpPr/>
            <p:nvPr/>
          </p:nvSpPr>
          <p:spPr>
            <a:xfrm>
              <a:off x="11339349" y="908464"/>
              <a:ext cx="56130" cy="24406"/>
            </a:xfrm>
            <a:custGeom>
              <a:avLst/>
              <a:gdLst>
                <a:gd name="connsiteX0" fmla="*/ 8394 w 56130"/>
                <a:gd name="connsiteY0" fmla="*/ 357 h 24406"/>
                <a:gd name="connsiteX1" fmla="*/ 11737 w 56130"/>
                <a:gd name="connsiteY1" fmla="*/ 1916 h 24406"/>
                <a:gd name="connsiteX2" fmla="*/ 23613 w 56130"/>
                <a:gd name="connsiteY2" fmla="*/ 9718 h 24406"/>
                <a:gd name="connsiteX3" fmla="*/ 31907 w 56130"/>
                <a:gd name="connsiteY3" fmla="*/ 9860 h 24406"/>
                <a:gd name="connsiteX4" fmla="*/ 54985 w 56130"/>
                <a:gd name="connsiteY4" fmla="*/ 0 h 24406"/>
                <a:gd name="connsiteX5" fmla="*/ 52445 w 56130"/>
                <a:gd name="connsiteY5" fmla="*/ 8410 h 24406"/>
                <a:gd name="connsiteX6" fmla="*/ 43102 w 56130"/>
                <a:gd name="connsiteY6" fmla="*/ 13455 h 24406"/>
                <a:gd name="connsiteX7" fmla="*/ 40175 w 56130"/>
                <a:gd name="connsiteY7" fmla="*/ 15766 h 24406"/>
                <a:gd name="connsiteX8" fmla="*/ 55648 w 56130"/>
                <a:gd name="connsiteY8" fmla="*/ 17273 h 24406"/>
                <a:gd name="connsiteX9" fmla="*/ 47798 w 56130"/>
                <a:gd name="connsiteY9" fmla="*/ 22442 h 24406"/>
                <a:gd name="connsiteX10" fmla="*/ 31482 w 56130"/>
                <a:gd name="connsiteY10" fmla="*/ 22823 h 24406"/>
                <a:gd name="connsiteX11" fmla="*/ 26909 w 56130"/>
                <a:gd name="connsiteY11" fmla="*/ 22050 h 24406"/>
                <a:gd name="connsiteX12" fmla="*/ 22094 w 56130"/>
                <a:gd name="connsiteY12" fmla="*/ 22939 h 24406"/>
                <a:gd name="connsiteX13" fmla="*/ 20974 w 56130"/>
                <a:gd name="connsiteY13" fmla="*/ 23428 h 24406"/>
                <a:gd name="connsiteX14" fmla="*/ 2012 w 56130"/>
                <a:gd name="connsiteY14" fmla="*/ 23325 h 24406"/>
                <a:gd name="connsiteX15" fmla="*/ 0 w 56130"/>
                <a:gd name="connsiteY15" fmla="*/ 21007 h 24406"/>
                <a:gd name="connsiteX16" fmla="*/ 2183 w 56130"/>
                <a:gd name="connsiteY16" fmla="*/ 19358 h 24406"/>
                <a:gd name="connsiteX17" fmla="*/ 14380 w 56130"/>
                <a:gd name="connsiteY17" fmla="*/ 16901 h 24406"/>
                <a:gd name="connsiteX18" fmla="*/ 15575 w 56130"/>
                <a:gd name="connsiteY18" fmla="*/ 12678 h 24406"/>
                <a:gd name="connsiteX19" fmla="*/ 10848 w 56130"/>
                <a:gd name="connsiteY19" fmla="*/ 8152 h 24406"/>
                <a:gd name="connsiteX20" fmla="*/ 8394 w 56130"/>
                <a:gd name="connsiteY20" fmla="*/ 357 h 2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130" h="24406">
                  <a:moveTo>
                    <a:pt x="8394" y="357"/>
                  </a:moveTo>
                  <a:cubicBezTo>
                    <a:pt x="9760" y="984"/>
                    <a:pt x="10836" y="1318"/>
                    <a:pt x="11737" y="1916"/>
                  </a:cubicBezTo>
                  <a:cubicBezTo>
                    <a:pt x="15694" y="4538"/>
                    <a:pt x="19374" y="7711"/>
                    <a:pt x="23613" y="9718"/>
                  </a:cubicBezTo>
                  <a:cubicBezTo>
                    <a:pt x="25924" y="10812"/>
                    <a:pt x="29450" y="10781"/>
                    <a:pt x="31907" y="9860"/>
                  </a:cubicBezTo>
                  <a:cubicBezTo>
                    <a:pt x="39739" y="6922"/>
                    <a:pt x="47325" y="3330"/>
                    <a:pt x="54985" y="0"/>
                  </a:cubicBezTo>
                  <a:cubicBezTo>
                    <a:pt x="57218" y="2951"/>
                    <a:pt x="56090" y="6498"/>
                    <a:pt x="52445" y="8410"/>
                  </a:cubicBezTo>
                  <a:cubicBezTo>
                    <a:pt x="49310" y="10054"/>
                    <a:pt x="46183" y="11716"/>
                    <a:pt x="43102" y="13455"/>
                  </a:cubicBezTo>
                  <a:cubicBezTo>
                    <a:pt x="42164" y="13985"/>
                    <a:pt x="41386" y="14796"/>
                    <a:pt x="40175" y="15766"/>
                  </a:cubicBezTo>
                  <a:cubicBezTo>
                    <a:pt x="45468" y="18457"/>
                    <a:pt x="50422" y="18589"/>
                    <a:pt x="55648" y="17273"/>
                  </a:cubicBezTo>
                  <a:cubicBezTo>
                    <a:pt x="53807" y="20383"/>
                    <a:pt x="50645" y="21196"/>
                    <a:pt x="47798" y="22442"/>
                  </a:cubicBezTo>
                  <a:cubicBezTo>
                    <a:pt x="42428" y="24792"/>
                    <a:pt x="36926" y="22959"/>
                    <a:pt x="31482" y="22823"/>
                  </a:cubicBezTo>
                  <a:cubicBezTo>
                    <a:pt x="29952" y="22784"/>
                    <a:pt x="28430" y="22033"/>
                    <a:pt x="26909" y="22050"/>
                  </a:cubicBezTo>
                  <a:cubicBezTo>
                    <a:pt x="25299" y="22068"/>
                    <a:pt x="23692" y="22593"/>
                    <a:pt x="22094" y="22939"/>
                  </a:cubicBezTo>
                  <a:cubicBezTo>
                    <a:pt x="21700" y="23024"/>
                    <a:pt x="21348" y="23423"/>
                    <a:pt x="20974" y="23428"/>
                  </a:cubicBezTo>
                  <a:cubicBezTo>
                    <a:pt x="14645" y="23509"/>
                    <a:pt x="8289" y="25653"/>
                    <a:pt x="2012" y="23325"/>
                  </a:cubicBezTo>
                  <a:cubicBezTo>
                    <a:pt x="1171" y="23012"/>
                    <a:pt x="661" y="21803"/>
                    <a:pt x="0" y="21007"/>
                  </a:cubicBezTo>
                  <a:cubicBezTo>
                    <a:pt x="722" y="20439"/>
                    <a:pt x="1372" y="19540"/>
                    <a:pt x="2183" y="19358"/>
                  </a:cubicBezTo>
                  <a:cubicBezTo>
                    <a:pt x="6228" y="18445"/>
                    <a:pt x="10333" y="17806"/>
                    <a:pt x="14380" y="16901"/>
                  </a:cubicBezTo>
                  <a:cubicBezTo>
                    <a:pt x="17379" y="16230"/>
                    <a:pt x="17712" y="14988"/>
                    <a:pt x="15575" y="12678"/>
                  </a:cubicBezTo>
                  <a:cubicBezTo>
                    <a:pt x="14094" y="11077"/>
                    <a:pt x="12553" y="9500"/>
                    <a:pt x="10848" y="8152"/>
                  </a:cubicBezTo>
                  <a:cubicBezTo>
                    <a:pt x="8437" y="6244"/>
                    <a:pt x="7671" y="3920"/>
                    <a:pt x="8394" y="357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C14F3CE2-8D24-48D6-9843-5A1CAA9520C1}"/>
                </a:ext>
              </a:extLst>
            </p:cNvPr>
            <p:cNvSpPr/>
            <p:nvPr/>
          </p:nvSpPr>
          <p:spPr>
            <a:xfrm>
              <a:off x="11371338" y="1152195"/>
              <a:ext cx="53099" cy="41018"/>
            </a:xfrm>
            <a:custGeom>
              <a:avLst/>
              <a:gdLst>
                <a:gd name="connsiteX0" fmla="*/ 0 w 53099"/>
                <a:gd name="connsiteY0" fmla="*/ 36415 h 41018"/>
                <a:gd name="connsiteX1" fmla="*/ 3260 w 53099"/>
                <a:gd name="connsiteY1" fmla="*/ 29014 h 41018"/>
                <a:gd name="connsiteX2" fmla="*/ 5958 w 53099"/>
                <a:gd name="connsiteY2" fmla="*/ 27537 h 41018"/>
                <a:gd name="connsiteX3" fmla="*/ 21253 w 53099"/>
                <a:gd name="connsiteY3" fmla="*/ 26077 h 41018"/>
                <a:gd name="connsiteX4" fmla="*/ 25106 w 53099"/>
                <a:gd name="connsiteY4" fmla="*/ 25541 h 41018"/>
                <a:gd name="connsiteX5" fmla="*/ 14831 w 53099"/>
                <a:gd name="connsiteY5" fmla="*/ 12304 h 41018"/>
                <a:gd name="connsiteX6" fmla="*/ 13889 w 53099"/>
                <a:gd name="connsiteY6" fmla="*/ 4235 h 41018"/>
                <a:gd name="connsiteX7" fmla="*/ 15890 w 53099"/>
                <a:gd name="connsiteY7" fmla="*/ 0 h 41018"/>
                <a:gd name="connsiteX8" fmla="*/ 32492 w 53099"/>
                <a:gd name="connsiteY8" fmla="*/ 21960 h 41018"/>
                <a:gd name="connsiteX9" fmla="*/ 38652 w 53099"/>
                <a:gd name="connsiteY9" fmla="*/ 26887 h 41018"/>
                <a:gd name="connsiteX10" fmla="*/ 53099 w 53099"/>
                <a:gd name="connsiteY10" fmla="*/ 33327 h 41018"/>
                <a:gd name="connsiteX11" fmla="*/ 49760 w 53099"/>
                <a:gd name="connsiteY11" fmla="*/ 41019 h 41018"/>
                <a:gd name="connsiteX12" fmla="*/ 33748 w 53099"/>
                <a:gd name="connsiteY12" fmla="*/ 34220 h 41018"/>
                <a:gd name="connsiteX13" fmla="*/ 29266 w 53099"/>
                <a:gd name="connsiteY13" fmla="*/ 33514 h 41018"/>
                <a:gd name="connsiteX14" fmla="*/ 5563 w 53099"/>
                <a:gd name="connsiteY14" fmla="*/ 35978 h 41018"/>
                <a:gd name="connsiteX15" fmla="*/ 0 w 53099"/>
                <a:gd name="connsiteY15" fmla="*/ 36415 h 41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099" h="41018">
                  <a:moveTo>
                    <a:pt x="0" y="36415"/>
                  </a:moveTo>
                  <a:cubicBezTo>
                    <a:pt x="1222" y="33553"/>
                    <a:pt x="2054" y="31180"/>
                    <a:pt x="3260" y="29014"/>
                  </a:cubicBezTo>
                  <a:cubicBezTo>
                    <a:pt x="3690" y="28242"/>
                    <a:pt x="4990" y="27648"/>
                    <a:pt x="5958" y="27537"/>
                  </a:cubicBezTo>
                  <a:cubicBezTo>
                    <a:pt x="11045" y="26953"/>
                    <a:pt x="16154" y="26560"/>
                    <a:pt x="21253" y="26077"/>
                  </a:cubicBezTo>
                  <a:cubicBezTo>
                    <a:pt x="22353" y="25974"/>
                    <a:pt x="23448" y="25775"/>
                    <a:pt x="25106" y="25541"/>
                  </a:cubicBezTo>
                  <a:cubicBezTo>
                    <a:pt x="21485" y="20821"/>
                    <a:pt x="18396" y="16353"/>
                    <a:pt x="14831" y="12304"/>
                  </a:cubicBezTo>
                  <a:cubicBezTo>
                    <a:pt x="12459" y="9609"/>
                    <a:pt x="12064" y="7218"/>
                    <a:pt x="13889" y="4235"/>
                  </a:cubicBezTo>
                  <a:cubicBezTo>
                    <a:pt x="14641" y="3006"/>
                    <a:pt x="15135" y="1622"/>
                    <a:pt x="15890" y="0"/>
                  </a:cubicBezTo>
                  <a:cubicBezTo>
                    <a:pt x="21527" y="7507"/>
                    <a:pt x="26863" y="14850"/>
                    <a:pt x="32492" y="21960"/>
                  </a:cubicBezTo>
                  <a:cubicBezTo>
                    <a:pt x="34090" y="23979"/>
                    <a:pt x="36348" y="25709"/>
                    <a:pt x="38652" y="26887"/>
                  </a:cubicBezTo>
                  <a:cubicBezTo>
                    <a:pt x="43276" y="29256"/>
                    <a:pt x="48139" y="31150"/>
                    <a:pt x="53099" y="33327"/>
                  </a:cubicBezTo>
                  <a:cubicBezTo>
                    <a:pt x="51954" y="35967"/>
                    <a:pt x="50927" y="38332"/>
                    <a:pt x="49760" y="41019"/>
                  </a:cubicBezTo>
                  <a:cubicBezTo>
                    <a:pt x="44287" y="38675"/>
                    <a:pt x="39055" y="36355"/>
                    <a:pt x="33748" y="34220"/>
                  </a:cubicBezTo>
                  <a:cubicBezTo>
                    <a:pt x="32372" y="33666"/>
                    <a:pt x="30733" y="33379"/>
                    <a:pt x="29266" y="33514"/>
                  </a:cubicBezTo>
                  <a:cubicBezTo>
                    <a:pt x="21357" y="34242"/>
                    <a:pt x="13464" y="35150"/>
                    <a:pt x="5563" y="35978"/>
                  </a:cubicBezTo>
                  <a:cubicBezTo>
                    <a:pt x="3915" y="36151"/>
                    <a:pt x="2257" y="36240"/>
                    <a:pt x="0" y="36415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9C645B7E-1950-417E-9E4B-7E990D5DC5ED}"/>
                </a:ext>
              </a:extLst>
            </p:cNvPr>
            <p:cNvSpPr/>
            <p:nvPr/>
          </p:nvSpPr>
          <p:spPr>
            <a:xfrm>
              <a:off x="11071331" y="778095"/>
              <a:ext cx="39998" cy="56089"/>
            </a:xfrm>
            <a:custGeom>
              <a:avLst/>
              <a:gdLst>
                <a:gd name="connsiteX0" fmla="*/ 16430 w 39998"/>
                <a:gd name="connsiteY0" fmla="*/ 54509 h 56089"/>
                <a:gd name="connsiteX1" fmla="*/ 21725 w 39998"/>
                <a:gd name="connsiteY1" fmla="*/ 49555 h 56089"/>
                <a:gd name="connsiteX2" fmla="*/ 20884 w 39998"/>
                <a:gd name="connsiteY2" fmla="*/ 39837 h 56089"/>
                <a:gd name="connsiteX3" fmla="*/ 10832 w 39998"/>
                <a:gd name="connsiteY3" fmla="*/ 45387 h 56089"/>
                <a:gd name="connsiteX4" fmla="*/ 5241 w 39998"/>
                <a:gd name="connsiteY4" fmla="*/ 45188 h 56089"/>
                <a:gd name="connsiteX5" fmla="*/ 5506 w 39998"/>
                <a:gd name="connsiteY5" fmla="*/ 42039 h 56089"/>
                <a:gd name="connsiteX6" fmla="*/ 16631 w 39998"/>
                <a:gd name="connsiteY6" fmla="*/ 35801 h 56089"/>
                <a:gd name="connsiteX7" fmla="*/ 19804 w 39998"/>
                <a:gd name="connsiteY7" fmla="*/ 31494 h 56089"/>
                <a:gd name="connsiteX8" fmla="*/ 19757 w 39998"/>
                <a:gd name="connsiteY8" fmla="*/ 28366 h 56089"/>
                <a:gd name="connsiteX9" fmla="*/ 29910 w 39998"/>
                <a:gd name="connsiteY9" fmla="*/ 6720 h 56089"/>
                <a:gd name="connsiteX10" fmla="*/ 31934 w 39998"/>
                <a:gd name="connsiteY10" fmla="*/ 2547 h 56089"/>
                <a:gd name="connsiteX11" fmla="*/ 24615 w 39998"/>
                <a:gd name="connsiteY11" fmla="*/ 6830 h 56089"/>
                <a:gd name="connsiteX12" fmla="*/ 11992 w 39998"/>
                <a:gd name="connsiteY12" fmla="*/ 15326 h 56089"/>
                <a:gd name="connsiteX13" fmla="*/ 1765 w 39998"/>
                <a:gd name="connsiteY13" fmla="*/ 17201 h 56089"/>
                <a:gd name="connsiteX14" fmla="*/ 2 w 39998"/>
                <a:gd name="connsiteY14" fmla="*/ 15414 h 56089"/>
                <a:gd name="connsiteX15" fmla="*/ 1611 w 39998"/>
                <a:gd name="connsiteY15" fmla="*/ 13100 h 56089"/>
                <a:gd name="connsiteX16" fmla="*/ 32862 w 39998"/>
                <a:gd name="connsiteY16" fmla="*/ 378 h 56089"/>
                <a:gd name="connsiteX17" fmla="*/ 34039 w 39998"/>
                <a:gd name="connsiteY17" fmla="*/ 10 h 56089"/>
                <a:gd name="connsiteX18" fmla="*/ 39130 w 39998"/>
                <a:gd name="connsiteY18" fmla="*/ 1144 h 56089"/>
                <a:gd name="connsiteX19" fmla="*/ 37429 w 39998"/>
                <a:gd name="connsiteY19" fmla="*/ 6045 h 56089"/>
                <a:gd name="connsiteX20" fmla="*/ 27454 w 39998"/>
                <a:gd name="connsiteY20" fmla="*/ 14812 h 56089"/>
                <a:gd name="connsiteX21" fmla="*/ 23137 w 39998"/>
                <a:gd name="connsiteY21" fmla="*/ 24165 h 56089"/>
                <a:gd name="connsiteX22" fmla="*/ 23538 w 39998"/>
                <a:gd name="connsiteY22" fmla="*/ 27587 h 56089"/>
                <a:gd name="connsiteX23" fmla="*/ 28081 w 39998"/>
                <a:gd name="connsiteY23" fmla="*/ 29986 h 56089"/>
                <a:gd name="connsiteX24" fmla="*/ 36271 w 39998"/>
                <a:gd name="connsiteY24" fmla="*/ 26953 h 56089"/>
                <a:gd name="connsiteX25" fmla="*/ 39686 w 39998"/>
                <a:gd name="connsiteY25" fmla="*/ 27945 h 56089"/>
                <a:gd name="connsiteX26" fmla="*/ 39461 w 39998"/>
                <a:gd name="connsiteY26" fmla="*/ 31481 h 56089"/>
                <a:gd name="connsiteX27" fmla="*/ 36339 w 39998"/>
                <a:gd name="connsiteY27" fmla="*/ 34981 h 56089"/>
                <a:gd name="connsiteX28" fmla="*/ 35596 w 39998"/>
                <a:gd name="connsiteY28" fmla="*/ 34413 h 56089"/>
                <a:gd name="connsiteX29" fmla="*/ 37314 w 39998"/>
                <a:gd name="connsiteY29" fmla="*/ 30906 h 56089"/>
                <a:gd name="connsiteX30" fmla="*/ 36849 w 39998"/>
                <a:gd name="connsiteY30" fmla="*/ 30322 h 56089"/>
                <a:gd name="connsiteX31" fmla="*/ 29768 w 39998"/>
                <a:gd name="connsiteY31" fmla="*/ 34388 h 56089"/>
                <a:gd name="connsiteX32" fmla="*/ 26273 w 39998"/>
                <a:gd name="connsiteY32" fmla="*/ 43273 h 56089"/>
                <a:gd name="connsiteX33" fmla="*/ 27315 w 39998"/>
                <a:gd name="connsiteY33" fmla="*/ 49423 h 56089"/>
                <a:gd name="connsiteX34" fmla="*/ 21197 w 39998"/>
                <a:gd name="connsiteY34" fmla="*/ 55989 h 56089"/>
                <a:gd name="connsiteX35" fmla="*/ 16430 w 39998"/>
                <a:gd name="connsiteY35" fmla="*/ 54509 h 5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9998" h="56089">
                  <a:moveTo>
                    <a:pt x="16430" y="54509"/>
                  </a:moveTo>
                  <a:cubicBezTo>
                    <a:pt x="18449" y="52728"/>
                    <a:pt x="21346" y="51399"/>
                    <a:pt x="21725" y="49555"/>
                  </a:cubicBezTo>
                  <a:cubicBezTo>
                    <a:pt x="22332" y="46593"/>
                    <a:pt x="21273" y="43293"/>
                    <a:pt x="20884" y="39837"/>
                  </a:cubicBezTo>
                  <a:cubicBezTo>
                    <a:pt x="17138" y="41961"/>
                    <a:pt x="14131" y="44028"/>
                    <a:pt x="10832" y="45387"/>
                  </a:cubicBezTo>
                  <a:cubicBezTo>
                    <a:pt x="9235" y="46045"/>
                    <a:pt x="6916" y="45831"/>
                    <a:pt x="5241" y="45188"/>
                  </a:cubicBezTo>
                  <a:cubicBezTo>
                    <a:pt x="3269" y="44430"/>
                    <a:pt x="4400" y="42724"/>
                    <a:pt x="5506" y="42039"/>
                  </a:cubicBezTo>
                  <a:cubicBezTo>
                    <a:pt x="9117" y="39797"/>
                    <a:pt x="12760" y="37527"/>
                    <a:pt x="16631" y="35801"/>
                  </a:cubicBezTo>
                  <a:cubicBezTo>
                    <a:pt x="18783" y="34843"/>
                    <a:pt x="19917" y="33818"/>
                    <a:pt x="19804" y="31494"/>
                  </a:cubicBezTo>
                  <a:cubicBezTo>
                    <a:pt x="19754" y="30452"/>
                    <a:pt x="19898" y="29391"/>
                    <a:pt x="19757" y="28366"/>
                  </a:cubicBezTo>
                  <a:cubicBezTo>
                    <a:pt x="18458" y="18938"/>
                    <a:pt x="23715" y="12642"/>
                    <a:pt x="29910" y="6720"/>
                  </a:cubicBezTo>
                  <a:cubicBezTo>
                    <a:pt x="31014" y="5664"/>
                    <a:pt x="31679" y="4146"/>
                    <a:pt x="31934" y="2547"/>
                  </a:cubicBezTo>
                  <a:cubicBezTo>
                    <a:pt x="29490" y="3968"/>
                    <a:pt x="26986" y="5295"/>
                    <a:pt x="24615" y="6830"/>
                  </a:cubicBezTo>
                  <a:cubicBezTo>
                    <a:pt x="20359" y="9587"/>
                    <a:pt x="16112" y="12370"/>
                    <a:pt x="11992" y="15326"/>
                  </a:cubicBezTo>
                  <a:cubicBezTo>
                    <a:pt x="8815" y="17606"/>
                    <a:pt x="5517" y="18661"/>
                    <a:pt x="1765" y="17201"/>
                  </a:cubicBezTo>
                  <a:cubicBezTo>
                    <a:pt x="1016" y="16909"/>
                    <a:pt x="-51" y="15965"/>
                    <a:pt x="2" y="15414"/>
                  </a:cubicBezTo>
                  <a:cubicBezTo>
                    <a:pt x="83" y="14579"/>
                    <a:pt x="844" y="13418"/>
                    <a:pt x="1611" y="13100"/>
                  </a:cubicBezTo>
                  <a:cubicBezTo>
                    <a:pt x="11998" y="8787"/>
                    <a:pt x="22435" y="4595"/>
                    <a:pt x="32862" y="378"/>
                  </a:cubicBezTo>
                  <a:cubicBezTo>
                    <a:pt x="33246" y="222"/>
                    <a:pt x="33681" y="-57"/>
                    <a:pt x="34039" y="10"/>
                  </a:cubicBezTo>
                  <a:cubicBezTo>
                    <a:pt x="35746" y="334"/>
                    <a:pt x="37435" y="756"/>
                    <a:pt x="39130" y="1144"/>
                  </a:cubicBezTo>
                  <a:cubicBezTo>
                    <a:pt x="38593" y="2807"/>
                    <a:pt x="38522" y="4924"/>
                    <a:pt x="37429" y="6045"/>
                  </a:cubicBezTo>
                  <a:cubicBezTo>
                    <a:pt x="34347" y="9211"/>
                    <a:pt x="31030" y="12225"/>
                    <a:pt x="27454" y="14812"/>
                  </a:cubicBezTo>
                  <a:cubicBezTo>
                    <a:pt x="24100" y="17239"/>
                    <a:pt x="22929" y="20299"/>
                    <a:pt x="23137" y="24165"/>
                  </a:cubicBezTo>
                  <a:cubicBezTo>
                    <a:pt x="23199" y="25310"/>
                    <a:pt x="23424" y="26445"/>
                    <a:pt x="23538" y="27587"/>
                  </a:cubicBezTo>
                  <a:cubicBezTo>
                    <a:pt x="23944" y="31652"/>
                    <a:pt x="24169" y="31714"/>
                    <a:pt x="28081" y="29986"/>
                  </a:cubicBezTo>
                  <a:cubicBezTo>
                    <a:pt x="30743" y="28809"/>
                    <a:pt x="33469" y="27703"/>
                    <a:pt x="36271" y="26953"/>
                  </a:cubicBezTo>
                  <a:cubicBezTo>
                    <a:pt x="37303" y="26677"/>
                    <a:pt x="39124" y="27162"/>
                    <a:pt x="39686" y="27945"/>
                  </a:cubicBezTo>
                  <a:cubicBezTo>
                    <a:pt x="40236" y="28712"/>
                    <a:pt x="39995" y="30491"/>
                    <a:pt x="39461" y="31481"/>
                  </a:cubicBezTo>
                  <a:cubicBezTo>
                    <a:pt x="38739" y="32819"/>
                    <a:pt x="37408" y="33830"/>
                    <a:pt x="36339" y="34981"/>
                  </a:cubicBezTo>
                  <a:cubicBezTo>
                    <a:pt x="36090" y="34792"/>
                    <a:pt x="35844" y="34603"/>
                    <a:pt x="35596" y="34413"/>
                  </a:cubicBezTo>
                  <a:cubicBezTo>
                    <a:pt x="36169" y="33244"/>
                    <a:pt x="36741" y="32075"/>
                    <a:pt x="37314" y="30906"/>
                  </a:cubicBezTo>
                  <a:cubicBezTo>
                    <a:pt x="37159" y="30711"/>
                    <a:pt x="37003" y="30516"/>
                    <a:pt x="36849" y="30322"/>
                  </a:cubicBezTo>
                  <a:cubicBezTo>
                    <a:pt x="34498" y="31701"/>
                    <a:pt x="32277" y="33416"/>
                    <a:pt x="29768" y="34388"/>
                  </a:cubicBezTo>
                  <a:cubicBezTo>
                    <a:pt x="25155" y="36172"/>
                    <a:pt x="24786" y="39148"/>
                    <a:pt x="26273" y="43273"/>
                  </a:cubicBezTo>
                  <a:cubicBezTo>
                    <a:pt x="26966" y="45198"/>
                    <a:pt x="26937" y="47375"/>
                    <a:pt x="27315" y="49423"/>
                  </a:cubicBezTo>
                  <a:cubicBezTo>
                    <a:pt x="28218" y="54312"/>
                    <a:pt x="26166" y="56616"/>
                    <a:pt x="21197" y="55989"/>
                  </a:cubicBezTo>
                  <a:cubicBezTo>
                    <a:pt x="19612" y="55789"/>
                    <a:pt x="18094" y="55043"/>
                    <a:pt x="16430" y="54509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2EF32BBD-5422-4E06-8A97-5F8EDD9E08B1}"/>
                </a:ext>
              </a:extLst>
            </p:cNvPr>
            <p:cNvSpPr/>
            <p:nvPr/>
          </p:nvSpPr>
          <p:spPr>
            <a:xfrm>
              <a:off x="11178490" y="1040439"/>
              <a:ext cx="91773" cy="20077"/>
            </a:xfrm>
            <a:custGeom>
              <a:avLst/>
              <a:gdLst>
                <a:gd name="connsiteX0" fmla="*/ 2932 w 91773"/>
                <a:gd name="connsiteY0" fmla="*/ 12989 h 20077"/>
                <a:gd name="connsiteX1" fmla="*/ 0 w 91773"/>
                <a:gd name="connsiteY1" fmla="*/ 11607 h 20077"/>
                <a:gd name="connsiteX2" fmla="*/ 3736 w 91773"/>
                <a:gd name="connsiteY2" fmla="*/ 2919 h 20077"/>
                <a:gd name="connsiteX3" fmla="*/ 7064 w 91773"/>
                <a:gd name="connsiteY3" fmla="*/ 1497 h 20077"/>
                <a:gd name="connsiteX4" fmla="*/ 53475 w 91773"/>
                <a:gd name="connsiteY4" fmla="*/ 600 h 20077"/>
                <a:gd name="connsiteX5" fmla="*/ 87030 w 91773"/>
                <a:gd name="connsiteY5" fmla="*/ 11 h 20077"/>
                <a:gd name="connsiteX6" fmla="*/ 91774 w 91773"/>
                <a:gd name="connsiteY6" fmla="*/ 8 h 20077"/>
                <a:gd name="connsiteX7" fmla="*/ 84225 w 91773"/>
                <a:gd name="connsiteY7" fmla="*/ 8628 h 20077"/>
                <a:gd name="connsiteX8" fmla="*/ 80696 w 91773"/>
                <a:gd name="connsiteY8" fmla="*/ 12622 h 20077"/>
                <a:gd name="connsiteX9" fmla="*/ 62658 w 91773"/>
                <a:gd name="connsiteY9" fmla="*/ 19549 h 20077"/>
                <a:gd name="connsiteX10" fmla="*/ 64387 w 91773"/>
                <a:gd name="connsiteY10" fmla="*/ 16282 h 20077"/>
                <a:gd name="connsiteX11" fmla="*/ 78918 w 91773"/>
                <a:gd name="connsiteY11" fmla="*/ 5119 h 20077"/>
                <a:gd name="connsiteX12" fmla="*/ 75402 w 91773"/>
                <a:gd name="connsiteY12" fmla="*/ 5122 h 20077"/>
                <a:gd name="connsiteX13" fmla="*/ 10182 w 91773"/>
                <a:gd name="connsiteY13" fmla="*/ 6540 h 20077"/>
                <a:gd name="connsiteX14" fmla="*/ 5810 w 91773"/>
                <a:gd name="connsiteY14" fmla="*/ 8845 h 20077"/>
                <a:gd name="connsiteX15" fmla="*/ 2932 w 91773"/>
                <a:gd name="connsiteY15" fmla="*/ 12989 h 2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1773" h="20077">
                  <a:moveTo>
                    <a:pt x="2932" y="12989"/>
                  </a:moveTo>
                  <a:cubicBezTo>
                    <a:pt x="1886" y="12495"/>
                    <a:pt x="1062" y="12107"/>
                    <a:pt x="0" y="11607"/>
                  </a:cubicBezTo>
                  <a:cubicBezTo>
                    <a:pt x="1245" y="8605"/>
                    <a:pt x="2259" y="5635"/>
                    <a:pt x="3736" y="2919"/>
                  </a:cubicBezTo>
                  <a:cubicBezTo>
                    <a:pt x="4197" y="2072"/>
                    <a:pt x="5910" y="1524"/>
                    <a:pt x="7064" y="1497"/>
                  </a:cubicBezTo>
                  <a:cubicBezTo>
                    <a:pt x="22534" y="1130"/>
                    <a:pt x="38006" y="877"/>
                    <a:pt x="53475" y="600"/>
                  </a:cubicBezTo>
                  <a:cubicBezTo>
                    <a:pt x="64661" y="399"/>
                    <a:pt x="75844" y="202"/>
                    <a:pt x="87030" y="11"/>
                  </a:cubicBezTo>
                  <a:cubicBezTo>
                    <a:pt x="88358" y="-12"/>
                    <a:pt x="89687" y="8"/>
                    <a:pt x="91774" y="8"/>
                  </a:cubicBezTo>
                  <a:cubicBezTo>
                    <a:pt x="88961" y="3220"/>
                    <a:pt x="86594" y="5926"/>
                    <a:pt x="84225" y="8628"/>
                  </a:cubicBezTo>
                  <a:cubicBezTo>
                    <a:pt x="83052" y="9963"/>
                    <a:pt x="81867" y="11286"/>
                    <a:pt x="80696" y="12622"/>
                  </a:cubicBezTo>
                  <a:cubicBezTo>
                    <a:pt x="73640" y="20673"/>
                    <a:pt x="73640" y="20674"/>
                    <a:pt x="62658" y="19549"/>
                  </a:cubicBezTo>
                  <a:cubicBezTo>
                    <a:pt x="62023" y="17843"/>
                    <a:pt x="62255" y="16830"/>
                    <a:pt x="64387" y="16282"/>
                  </a:cubicBezTo>
                  <a:cubicBezTo>
                    <a:pt x="72045" y="14319"/>
                    <a:pt x="73672" y="13019"/>
                    <a:pt x="78918" y="5119"/>
                  </a:cubicBezTo>
                  <a:cubicBezTo>
                    <a:pt x="77491" y="5119"/>
                    <a:pt x="76445" y="5098"/>
                    <a:pt x="75402" y="5122"/>
                  </a:cubicBezTo>
                  <a:cubicBezTo>
                    <a:pt x="53662" y="5606"/>
                    <a:pt x="31923" y="6123"/>
                    <a:pt x="10182" y="6540"/>
                  </a:cubicBezTo>
                  <a:cubicBezTo>
                    <a:pt x="8187" y="6579"/>
                    <a:pt x="6814" y="7108"/>
                    <a:pt x="5810" y="8845"/>
                  </a:cubicBezTo>
                  <a:cubicBezTo>
                    <a:pt x="5031" y="10193"/>
                    <a:pt x="4037" y="11416"/>
                    <a:pt x="2932" y="12989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D749037C-352A-4886-B94B-506502457ABA}"/>
                </a:ext>
              </a:extLst>
            </p:cNvPr>
            <p:cNvSpPr/>
            <p:nvPr/>
          </p:nvSpPr>
          <p:spPr>
            <a:xfrm>
              <a:off x="10965547" y="1040588"/>
              <a:ext cx="91161" cy="19913"/>
            </a:xfrm>
            <a:custGeom>
              <a:avLst/>
              <a:gdLst>
                <a:gd name="connsiteX0" fmla="*/ 12405 w 91161"/>
                <a:gd name="connsiteY0" fmla="*/ 4991 h 19913"/>
                <a:gd name="connsiteX1" fmla="*/ 26786 w 91161"/>
                <a:gd name="connsiteY1" fmla="*/ 16185 h 19913"/>
                <a:gd name="connsiteX2" fmla="*/ 29148 w 91161"/>
                <a:gd name="connsiteY2" fmla="*/ 18330 h 19913"/>
                <a:gd name="connsiteX3" fmla="*/ 26477 w 91161"/>
                <a:gd name="connsiteY3" fmla="*/ 19605 h 19913"/>
                <a:gd name="connsiteX4" fmla="*/ 11290 w 91161"/>
                <a:gd name="connsiteY4" fmla="*/ 13202 h 19913"/>
                <a:gd name="connsiteX5" fmla="*/ 0 w 91161"/>
                <a:gd name="connsiteY5" fmla="*/ 32 h 19913"/>
                <a:gd name="connsiteX6" fmla="*/ 17346 w 91161"/>
                <a:gd name="connsiteY6" fmla="*/ 48 h 19913"/>
                <a:gd name="connsiteX7" fmla="*/ 83485 w 91161"/>
                <a:gd name="connsiteY7" fmla="*/ 1224 h 19913"/>
                <a:gd name="connsiteX8" fmla="*/ 88929 w 91161"/>
                <a:gd name="connsiteY8" fmla="*/ 4947 h 19913"/>
                <a:gd name="connsiteX9" fmla="*/ 90628 w 91161"/>
                <a:gd name="connsiteY9" fmla="*/ 8984 h 19913"/>
                <a:gd name="connsiteX10" fmla="*/ 88335 w 91161"/>
                <a:gd name="connsiteY10" fmla="*/ 12648 h 19913"/>
                <a:gd name="connsiteX11" fmla="*/ 87879 w 91161"/>
                <a:gd name="connsiteY11" fmla="*/ 11680 h 19913"/>
                <a:gd name="connsiteX12" fmla="*/ 77210 w 91161"/>
                <a:gd name="connsiteY12" fmla="*/ 6265 h 19913"/>
                <a:gd name="connsiteX13" fmla="*/ 17656 w 91161"/>
                <a:gd name="connsiteY13" fmla="*/ 4997 h 19913"/>
                <a:gd name="connsiteX14" fmla="*/ 12405 w 91161"/>
                <a:gd name="connsiteY14" fmla="*/ 4991 h 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1161" h="19913">
                  <a:moveTo>
                    <a:pt x="12405" y="4991"/>
                  </a:moveTo>
                  <a:cubicBezTo>
                    <a:pt x="16718" y="10273"/>
                    <a:pt x="19793" y="15659"/>
                    <a:pt x="26786" y="16185"/>
                  </a:cubicBezTo>
                  <a:cubicBezTo>
                    <a:pt x="27623" y="16248"/>
                    <a:pt x="28363" y="17583"/>
                    <a:pt x="29148" y="18330"/>
                  </a:cubicBezTo>
                  <a:cubicBezTo>
                    <a:pt x="28260" y="18768"/>
                    <a:pt x="27414" y="19441"/>
                    <a:pt x="26477" y="19605"/>
                  </a:cubicBezTo>
                  <a:cubicBezTo>
                    <a:pt x="20068" y="20734"/>
                    <a:pt x="15152" y="18800"/>
                    <a:pt x="11290" y="13202"/>
                  </a:cubicBezTo>
                  <a:cubicBezTo>
                    <a:pt x="8129" y="8618"/>
                    <a:pt x="4041" y="4675"/>
                    <a:pt x="0" y="32"/>
                  </a:cubicBezTo>
                  <a:cubicBezTo>
                    <a:pt x="6178" y="32"/>
                    <a:pt x="11763" y="-50"/>
                    <a:pt x="17346" y="48"/>
                  </a:cubicBezTo>
                  <a:cubicBezTo>
                    <a:pt x="39392" y="434"/>
                    <a:pt x="61437" y="942"/>
                    <a:pt x="83485" y="1224"/>
                  </a:cubicBezTo>
                  <a:cubicBezTo>
                    <a:pt x="86450" y="1264"/>
                    <a:pt x="88169" y="2042"/>
                    <a:pt x="88929" y="4947"/>
                  </a:cubicBezTo>
                  <a:cubicBezTo>
                    <a:pt x="89296" y="6347"/>
                    <a:pt x="89961" y="7689"/>
                    <a:pt x="90628" y="8984"/>
                  </a:cubicBezTo>
                  <a:cubicBezTo>
                    <a:pt x="91617" y="10899"/>
                    <a:pt x="91432" y="12198"/>
                    <a:pt x="88335" y="12648"/>
                  </a:cubicBezTo>
                  <a:cubicBezTo>
                    <a:pt x="88333" y="12645"/>
                    <a:pt x="88098" y="12168"/>
                    <a:pt x="87879" y="11680"/>
                  </a:cubicBezTo>
                  <a:cubicBezTo>
                    <a:pt x="85777" y="6984"/>
                    <a:pt x="81982" y="6313"/>
                    <a:pt x="77210" y="6265"/>
                  </a:cubicBezTo>
                  <a:cubicBezTo>
                    <a:pt x="57356" y="6065"/>
                    <a:pt x="37508" y="5450"/>
                    <a:pt x="17656" y="4997"/>
                  </a:cubicBezTo>
                  <a:cubicBezTo>
                    <a:pt x="16140" y="4961"/>
                    <a:pt x="14621" y="4991"/>
                    <a:pt x="12405" y="4991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EAFDB015-8FC6-4F2C-A34C-3989C973E31C}"/>
                </a:ext>
              </a:extLst>
            </p:cNvPr>
            <p:cNvSpPr/>
            <p:nvPr/>
          </p:nvSpPr>
          <p:spPr>
            <a:xfrm>
              <a:off x="11349824" y="1195082"/>
              <a:ext cx="50561" cy="42725"/>
            </a:xfrm>
            <a:custGeom>
              <a:avLst/>
              <a:gdLst>
                <a:gd name="connsiteX0" fmla="*/ 17192 w 50561"/>
                <a:gd name="connsiteY0" fmla="*/ 0 h 42725"/>
                <a:gd name="connsiteX1" fmla="*/ 23074 w 50561"/>
                <a:gd name="connsiteY1" fmla="*/ 3779 h 42725"/>
                <a:gd name="connsiteX2" fmla="*/ 16957 w 50561"/>
                <a:gd name="connsiteY2" fmla="*/ 13447 h 42725"/>
                <a:gd name="connsiteX3" fmla="*/ 50561 w 50561"/>
                <a:gd name="connsiteY3" fmla="*/ 35675 h 42725"/>
                <a:gd name="connsiteX4" fmla="*/ 45964 w 50561"/>
                <a:gd name="connsiteY4" fmla="*/ 42726 h 42725"/>
                <a:gd name="connsiteX5" fmla="*/ 12281 w 50561"/>
                <a:gd name="connsiteY5" fmla="*/ 20553 h 42725"/>
                <a:gd name="connsiteX6" fmla="*/ 5838 w 50561"/>
                <a:gd name="connsiteY6" fmla="*/ 30004 h 42725"/>
                <a:gd name="connsiteX7" fmla="*/ 0 w 50561"/>
                <a:gd name="connsiteY7" fmla="*/ 26104 h 42725"/>
                <a:gd name="connsiteX8" fmla="*/ 17192 w 50561"/>
                <a:gd name="connsiteY8" fmla="*/ 0 h 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61" h="42725">
                  <a:moveTo>
                    <a:pt x="17192" y="0"/>
                  </a:moveTo>
                  <a:cubicBezTo>
                    <a:pt x="19237" y="1313"/>
                    <a:pt x="20973" y="2430"/>
                    <a:pt x="23074" y="3779"/>
                  </a:cubicBezTo>
                  <a:cubicBezTo>
                    <a:pt x="21052" y="6975"/>
                    <a:pt x="19080" y="10093"/>
                    <a:pt x="16957" y="13447"/>
                  </a:cubicBezTo>
                  <a:cubicBezTo>
                    <a:pt x="28163" y="20859"/>
                    <a:pt x="39271" y="28206"/>
                    <a:pt x="50561" y="35675"/>
                  </a:cubicBezTo>
                  <a:cubicBezTo>
                    <a:pt x="49018" y="38043"/>
                    <a:pt x="47610" y="40201"/>
                    <a:pt x="45964" y="42726"/>
                  </a:cubicBezTo>
                  <a:cubicBezTo>
                    <a:pt x="34748" y="35342"/>
                    <a:pt x="23708" y="28075"/>
                    <a:pt x="12281" y="20553"/>
                  </a:cubicBezTo>
                  <a:cubicBezTo>
                    <a:pt x="10131" y="23703"/>
                    <a:pt x="8057" y="26746"/>
                    <a:pt x="5838" y="30004"/>
                  </a:cubicBezTo>
                  <a:cubicBezTo>
                    <a:pt x="3841" y="28671"/>
                    <a:pt x="2052" y="27475"/>
                    <a:pt x="0" y="26104"/>
                  </a:cubicBezTo>
                  <a:cubicBezTo>
                    <a:pt x="5730" y="17403"/>
                    <a:pt x="11338" y="8890"/>
                    <a:pt x="17192" y="0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EE229630-403C-45F4-B5B6-C0C73922068C}"/>
                </a:ext>
              </a:extLst>
            </p:cNvPr>
            <p:cNvSpPr/>
            <p:nvPr/>
          </p:nvSpPr>
          <p:spPr>
            <a:xfrm>
              <a:off x="10986428" y="1064436"/>
              <a:ext cx="79863" cy="17956"/>
            </a:xfrm>
            <a:custGeom>
              <a:avLst/>
              <a:gdLst>
                <a:gd name="connsiteX0" fmla="*/ 12079 w 79863"/>
                <a:gd name="connsiteY0" fmla="*/ 5166 h 17956"/>
                <a:gd name="connsiteX1" fmla="*/ 23842 w 79863"/>
                <a:gd name="connsiteY1" fmla="*/ 14478 h 17956"/>
                <a:gd name="connsiteX2" fmla="*/ 26274 w 79863"/>
                <a:gd name="connsiteY2" fmla="*/ 16547 h 17956"/>
                <a:gd name="connsiteX3" fmla="*/ 23476 w 79863"/>
                <a:gd name="connsiteY3" fmla="*/ 17689 h 17956"/>
                <a:gd name="connsiteX4" fmla="*/ 10463 w 79863"/>
                <a:gd name="connsiteY4" fmla="*/ 12105 h 17956"/>
                <a:gd name="connsiteX5" fmla="*/ 0 w 79863"/>
                <a:gd name="connsiteY5" fmla="*/ 11 h 17956"/>
                <a:gd name="connsiteX6" fmla="*/ 5583 w 79863"/>
                <a:gd name="connsiteY6" fmla="*/ 14 h 17956"/>
                <a:gd name="connsiteX7" fmla="*/ 70841 w 79863"/>
                <a:gd name="connsiteY7" fmla="*/ 1114 h 17956"/>
                <a:gd name="connsiteX8" fmla="*/ 78730 w 79863"/>
                <a:gd name="connsiteY8" fmla="*/ 6507 h 17956"/>
                <a:gd name="connsiteX9" fmla="*/ 79863 w 79863"/>
                <a:gd name="connsiteY9" fmla="*/ 9435 h 17956"/>
                <a:gd name="connsiteX10" fmla="*/ 75772 w 79863"/>
                <a:gd name="connsiteY10" fmla="*/ 9057 h 17956"/>
                <a:gd name="connsiteX11" fmla="*/ 70349 w 79863"/>
                <a:gd name="connsiteY11" fmla="*/ 6247 h 17956"/>
                <a:gd name="connsiteX12" fmla="*/ 14822 w 79863"/>
                <a:gd name="connsiteY12" fmla="*/ 4976 h 17956"/>
                <a:gd name="connsiteX13" fmla="*/ 12079 w 79863"/>
                <a:gd name="connsiteY13" fmla="*/ 5166 h 1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863" h="17956">
                  <a:moveTo>
                    <a:pt x="12079" y="5166"/>
                  </a:moveTo>
                  <a:cubicBezTo>
                    <a:pt x="15824" y="9133"/>
                    <a:pt x="17994" y="13946"/>
                    <a:pt x="23842" y="14478"/>
                  </a:cubicBezTo>
                  <a:cubicBezTo>
                    <a:pt x="24708" y="14555"/>
                    <a:pt x="25466" y="15827"/>
                    <a:pt x="26274" y="16547"/>
                  </a:cubicBezTo>
                  <a:cubicBezTo>
                    <a:pt x="25343" y="16938"/>
                    <a:pt x="24445" y="17517"/>
                    <a:pt x="23476" y="17689"/>
                  </a:cubicBezTo>
                  <a:cubicBezTo>
                    <a:pt x="17939" y="18682"/>
                    <a:pt x="13786" y="16921"/>
                    <a:pt x="10463" y="12105"/>
                  </a:cubicBezTo>
                  <a:cubicBezTo>
                    <a:pt x="7593" y="7948"/>
                    <a:pt x="3850" y="4395"/>
                    <a:pt x="0" y="11"/>
                  </a:cubicBezTo>
                  <a:cubicBezTo>
                    <a:pt x="2344" y="11"/>
                    <a:pt x="3964" y="-16"/>
                    <a:pt x="5583" y="14"/>
                  </a:cubicBezTo>
                  <a:cubicBezTo>
                    <a:pt x="27335" y="412"/>
                    <a:pt x="49087" y="942"/>
                    <a:pt x="70841" y="1114"/>
                  </a:cubicBezTo>
                  <a:cubicBezTo>
                    <a:pt x="75116" y="1149"/>
                    <a:pt x="77790" y="2171"/>
                    <a:pt x="78730" y="6507"/>
                  </a:cubicBezTo>
                  <a:cubicBezTo>
                    <a:pt x="78947" y="7507"/>
                    <a:pt x="79469" y="8439"/>
                    <a:pt x="79863" y="9435"/>
                  </a:cubicBezTo>
                  <a:cubicBezTo>
                    <a:pt x="78226" y="11412"/>
                    <a:pt x="76859" y="11036"/>
                    <a:pt x="75772" y="9057"/>
                  </a:cubicBezTo>
                  <a:cubicBezTo>
                    <a:pt x="74568" y="6868"/>
                    <a:pt x="72764" y="6294"/>
                    <a:pt x="70349" y="6247"/>
                  </a:cubicBezTo>
                  <a:cubicBezTo>
                    <a:pt x="51839" y="5888"/>
                    <a:pt x="33330" y="5407"/>
                    <a:pt x="14822" y="4976"/>
                  </a:cubicBezTo>
                  <a:cubicBezTo>
                    <a:pt x="14130" y="4960"/>
                    <a:pt x="13435" y="5069"/>
                    <a:pt x="12079" y="5166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D1A951C5-B18E-43C7-B729-0E7FC9A4CF26}"/>
                </a:ext>
              </a:extLst>
            </p:cNvPr>
            <p:cNvSpPr/>
            <p:nvPr/>
          </p:nvSpPr>
          <p:spPr>
            <a:xfrm>
              <a:off x="11169288" y="1064825"/>
              <a:ext cx="79584" cy="17328"/>
            </a:xfrm>
            <a:custGeom>
              <a:avLst/>
              <a:gdLst>
                <a:gd name="connsiteX0" fmla="*/ 79584 w 79584"/>
                <a:gd name="connsiteY0" fmla="*/ 36 h 17328"/>
                <a:gd name="connsiteX1" fmla="*/ 64869 w 79584"/>
                <a:gd name="connsiteY1" fmla="*/ 16398 h 17328"/>
                <a:gd name="connsiteX2" fmla="*/ 58332 w 79584"/>
                <a:gd name="connsiteY2" fmla="*/ 17256 h 17328"/>
                <a:gd name="connsiteX3" fmla="*/ 53943 w 79584"/>
                <a:gd name="connsiteY3" fmla="*/ 16037 h 17328"/>
                <a:gd name="connsiteX4" fmla="*/ 57786 w 79584"/>
                <a:gd name="connsiteY4" fmla="*/ 13658 h 17328"/>
                <a:gd name="connsiteX5" fmla="*/ 67794 w 79584"/>
                <a:gd name="connsiteY5" fmla="*/ 4987 h 17328"/>
                <a:gd name="connsiteX6" fmla="*/ 65888 w 79584"/>
                <a:gd name="connsiteY6" fmla="*/ 4556 h 17328"/>
                <a:gd name="connsiteX7" fmla="*/ 9791 w 79584"/>
                <a:gd name="connsiteY7" fmla="*/ 5853 h 17328"/>
                <a:gd name="connsiteX8" fmla="*/ 4086 w 79584"/>
                <a:gd name="connsiteY8" fmla="*/ 8759 h 17328"/>
                <a:gd name="connsiteX9" fmla="*/ 0 w 79584"/>
                <a:gd name="connsiteY9" fmla="*/ 9057 h 17328"/>
                <a:gd name="connsiteX10" fmla="*/ 2827 w 79584"/>
                <a:gd name="connsiteY10" fmla="*/ 2611 h 17328"/>
                <a:gd name="connsiteX11" fmla="*/ 6660 w 79584"/>
                <a:gd name="connsiteY11" fmla="*/ 959 h 17328"/>
                <a:gd name="connsiteX12" fmla="*/ 54615 w 79584"/>
                <a:gd name="connsiteY12" fmla="*/ 55 h 17328"/>
                <a:gd name="connsiteX13" fmla="*/ 79584 w 79584"/>
                <a:gd name="connsiteY13" fmla="*/ 36 h 1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584" h="17328">
                  <a:moveTo>
                    <a:pt x="79584" y="36"/>
                  </a:moveTo>
                  <a:cubicBezTo>
                    <a:pt x="74645" y="5634"/>
                    <a:pt x="70030" y="11292"/>
                    <a:pt x="64869" y="16398"/>
                  </a:cubicBezTo>
                  <a:cubicBezTo>
                    <a:pt x="63614" y="17643"/>
                    <a:pt x="60555" y="17293"/>
                    <a:pt x="58332" y="17256"/>
                  </a:cubicBezTo>
                  <a:cubicBezTo>
                    <a:pt x="56791" y="17230"/>
                    <a:pt x="54003" y="16614"/>
                    <a:pt x="53943" y="16037"/>
                  </a:cubicBezTo>
                  <a:cubicBezTo>
                    <a:pt x="53670" y="13427"/>
                    <a:pt x="56317" y="13937"/>
                    <a:pt x="57786" y="13658"/>
                  </a:cubicBezTo>
                  <a:cubicBezTo>
                    <a:pt x="62773" y="12715"/>
                    <a:pt x="64209" y="8086"/>
                    <a:pt x="67794" y="4987"/>
                  </a:cubicBezTo>
                  <a:cubicBezTo>
                    <a:pt x="66802" y="4755"/>
                    <a:pt x="66342" y="4545"/>
                    <a:pt x="65888" y="4556"/>
                  </a:cubicBezTo>
                  <a:cubicBezTo>
                    <a:pt x="47190" y="4992"/>
                    <a:pt x="28492" y="5490"/>
                    <a:pt x="9791" y="5853"/>
                  </a:cubicBezTo>
                  <a:cubicBezTo>
                    <a:pt x="7268" y="5903"/>
                    <a:pt x="5371" y="6473"/>
                    <a:pt x="4086" y="8759"/>
                  </a:cubicBezTo>
                  <a:cubicBezTo>
                    <a:pt x="3065" y="10579"/>
                    <a:pt x="1709" y="10959"/>
                    <a:pt x="0" y="9057"/>
                  </a:cubicBezTo>
                  <a:cubicBezTo>
                    <a:pt x="884" y="6929"/>
                    <a:pt x="1524" y="4547"/>
                    <a:pt x="2827" y="2611"/>
                  </a:cubicBezTo>
                  <a:cubicBezTo>
                    <a:pt x="3490" y="1625"/>
                    <a:pt x="5333" y="992"/>
                    <a:pt x="6660" y="959"/>
                  </a:cubicBezTo>
                  <a:cubicBezTo>
                    <a:pt x="22643" y="568"/>
                    <a:pt x="38629" y="274"/>
                    <a:pt x="54615" y="55"/>
                  </a:cubicBezTo>
                  <a:cubicBezTo>
                    <a:pt x="62752" y="-56"/>
                    <a:pt x="70891" y="36"/>
                    <a:pt x="79584" y="36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CB7D449F-E114-446A-9632-C23FFDAD200B}"/>
                </a:ext>
              </a:extLst>
            </p:cNvPr>
            <p:cNvSpPr/>
            <p:nvPr/>
          </p:nvSpPr>
          <p:spPr>
            <a:xfrm>
              <a:off x="11417264" y="999537"/>
              <a:ext cx="42406" cy="38136"/>
            </a:xfrm>
            <a:custGeom>
              <a:avLst/>
              <a:gdLst>
                <a:gd name="connsiteX0" fmla="*/ 27603 w 42406"/>
                <a:gd name="connsiteY0" fmla="*/ 21269 h 38136"/>
                <a:gd name="connsiteX1" fmla="*/ 25417 w 42406"/>
                <a:gd name="connsiteY1" fmla="*/ 24861 h 38136"/>
                <a:gd name="connsiteX2" fmla="*/ 30731 w 42406"/>
                <a:gd name="connsiteY2" fmla="*/ 32549 h 38136"/>
                <a:gd name="connsiteX3" fmla="*/ 31865 w 42406"/>
                <a:gd name="connsiteY3" fmla="*/ 37764 h 38136"/>
                <a:gd name="connsiteX4" fmla="*/ 26891 w 42406"/>
                <a:gd name="connsiteY4" fmla="*/ 37904 h 38136"/>
                <a:gd name="connsiteX5" fmla="*/ 12739 w 42406"/>
                <a:gd name="connsiteY5" fmla="*/ 31328 h 38136"/>
                <a:gd name="connsiteX6" fmla="*/ 8456 w 42406"/>
                <a:gd name="connsiteY6" fmla="*/ 25722 h 38136"/>
                <a:gd name="connsiteX7" fmla="*/ 9127 w 42406"/>
                <a:gd name="connsiteY7" fmla="*/ 25283 h 38136"/>
                <a:gd name="connsiteX8" fmla="*/ 19413 w 42406"/>
                <a:gd name="connsiteY8" fmla="*/ 29398 h 38136"/>
                <a:gd name="connsiteX9" fmla="*/ 29104 w 42406"/>
                <a:gd name="connsiteY9" fmla="*/ 34412 h 38136"/>
                <a:gd name="connsiteX10" fmla="*/ 29383 w 42406"/>
                <a:gd name="connsiteY10" fmla="*/ 33917 h 38136"/>
                <a:gd name="connsiteX11" fmla="*/ 13866 w 42406"/>
                <a:gd name="connsiteY11" fmla="*/ 19596 h 38136"/>
                <a:gd name="connsiteX12" fmla="*/ 11677 w 42406"/>
                <a:gd name="connsiteY12" fmla="*/ 20583 h 38136"/>
                <a:gd name="connsiteX13" fmla="*/ 10168 w 42406"/>
                <a:gd name="connsiteY13" fmla="*/ 22524 h 38136"/>
                <a:gd name="connsiteX14" fmla="*/ 7724 w 42406"/>
                <a:gd name="connsiteY14" fmla="*/ 23100 h 38136"/>
                <a:gd name="connsiteX15" fmla="*/ 7469 w 42406"/>
                <a:gd name="connsiteY15" fmla="*/ 20416 h 38136"/>
                <a:gd name="connsiteX16" fmla="*/ 5909 w 42406"/>
                <a:gd name="connsiteY16" fmla="*/ 14985 h 38136"/>
                <a:gd name="connsiteX17" fmla="*/ 3502 w 42406"/>
                <a:gd name="connsiteY17" fmla="*/ 11901 h 38136"/>
                <a:gd name="connsiteX18" fmla="*/ 10627 w 42406"/>
                <a:gd name="connsiteY18" fmla="*/ 14986 h 38136"/>
                <a:gd name="connsiteX19" fmla="*/ 11368 w 42406"/>
                <a:gd name="connsiteY19" fmla="*/ 14057 h 38136"/>
                <a:gd name="connsiteX20" fmla="*/ 6246 w 42406"/>
                <a:gd name="connsiteY20" fmla="*/ 8742 h 38136"/>
                <a:gd name="connsiteX21" fmla="*/ 1857 w 42406"/>
                <a:gd name="connsiteY21" fmla="*/ 5756 h 38136"/>
                <a:gd name="connsiteX22" fmla="*/ 13 w 42406"/>
                <a:gd name="connsiteY22" fmla="*/ 3669 h 38136"/>
                <a:gd name="connsiteX23" fmla="*/ 2233 w 42406"/>
                <a:gd name="connsiteY23" fmla="*/ 1463 h 38136"/>
                <a:gd name="connsiteX24" fmla="*/ 9751 w 42406"/>
                <a:gd name="connsiteY24" fmla="*/ 0 h 38136"/>
                <a:gd name="connsiteX25" fmla="*/ 10469 w 42406"/>
                <a:gd name="connsiteY25" fmla="*/ 729 h 38136"/>
                <a:gd name="connsiteX26" fmla="*/ 4897 w 42406"/>
                <a:gd name="connsiteY26" fmla="*/ 4427 h 38136"/>
                <a:gd name="connsiteX27" fmla="*/ 9363 w 42406"/>
                <a:gd name="connsiteY27" fmla="*/ 8383 h 38136"/>
                <a:gd name="connsiteX28" fmla="*/ 19603 w 42406"/>
                <a:gd name="connsiteY28" fmla="*/ 3806 h 38136"/>
                <a:gd name="connsiteX29" fmla="*/ 12706 w 42406"/>
                <a:gd name="connsiteY29" fmla="*/ 12098 h 38136"/>
                <a:gd name="connsiteX30" fmla="*/ 22421 w 42406"/>
                <a:gd name="connsiteY30" fmla="*/ 18938 h 38136"/>
                <a:gd name="connsiteX31" fmla="*/ 23327 w 42406"/>
                <a:gd name="connsiteY31" fmla="*/ 17987 h 38136"/>
                <a:gd name="connsiteX32" fmla="*/ 17074 w 42406"/>
                <a:gd name="connsiteY32" fmla="*/ 13663 h 38136"/>
                <a:gd name="connsiteX33" fmla="*/ 17847 w 42406"/>
                <a:gd name="connsiteY33" fmla="*/ 12747 h 38136"/>
                <a:gd name="connsiteX34" fmla="*/ 21819 w 42406"/>
                <a:gd name="connsiteY34" fmla="*/ 14820 h 38136"/>
                <a:gd name="connsiteX35" fmla="*/ 22740 w 42406"/>
                <a:gd name="connsiteY35" fmla="*/ 10918 h 38136"/>
                <a:gd name="connsiteX36" fmla="*/ 23408 w 42406"/>
                <a:gd name="connsiteY36" fmla="*/ 10999 h 38136"/>
                <a:gd name="connsiteX37" fmla="*/ 36480 w 42406"/>
                <a:gd name="connsiteY37" fmla="*/ 22045 h 38136"/>
                <a:gd name="connsiteX38" fmla="*/ 42407 w 42406"/>
                <a:gd name="connsiteY38" fmla="*/ 24455 h 38136"/>
                <a:gd name="connsiteX39" fmla="*/ 37580 w 42406"/>
                <a:gd name="connsiteY39" fmla="*/ 26179 h 38136"/>
                <a:gd name="connsiteX40" fmla="*/ 27603 w 42406"/>
                <a:gd name="connsiteY40" fmla="*/ 21269 h 3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2406" h="38136">
                  <a:moveTo>
                    <a:pt x="27603" y="21269"/>
                  </a:moveTo>
                  <a:cubicBezTo>
                    <a:pt x="26793" y="22601"/>
                    <a:pt x="26104" y="23731"/>
                    <a:pt x="25417" y="24861"/>
                  </a:cubicBezTo>
                  <a:cubicBezTo>
                    <a:pt x="27216" y="27408"/>
                    <a:pt x="29230" y="29837"/>
                    <a:pt x="30731" y="32549"/>
                  </a:cubicBezTo>
                  <a:cubicBezTo>
                    <a:pt x="31555" y="34040"/>
                    <a:pt x="31515" y="36010"/>
                    <a:pt x="31865" y="37764"/>
                  </a:cubicBezTo>
                  <a:cubicBezTo>
                    <a:pt x="30195" y="37843"/>
                    <a:pt x="28307" y="38467"/>
                    <a:pt x="26891" y="37904"/>
                  </a:cubicBezTo>
                  <a:cubicBezTo>
                    <a:pt x="22059" y="35982"/>
                    <a:pt x="17224" y="33932"/>
                    <a:pt x="12739" y="31328"/>
                  </a:cubicBezTo>
                  <a:cubicBezTo>
                    <a:pt x="10860" y="30238"/>
                    <a:pt x="9857" y="27636"/>
                    <a:pt x="8456" y="25722"/>
                  </a:cubicBezTo>
                  <a:cubicBezTo>
                    <a:pt x="8679" y="25576"/>
                    <a:pt x="8902" y="25430"/>
                    <a:pt x="9127" y="25283"/>
                  </a:cubicBezTo>
                  <a:cubicBezTo>
                    <a:pt x="12382" y="26585"/>
                    <a:pt x="15636" y="27887"/>
                    <a:pt x="19413" y="29398"/>
                  </a:cubicBezTo>
                  <a:cubicBezTo>
                    <a:pt x="19868" y="31355"/>
                    <a:pt x="24316" y="34036"/>
                    <a:pt x="29104" y="34412"/>
                  </a:cubicBezTo>
                  <a:cubicBezTo>
                    <a:pt x="29203" y="34245"/>
                    <a:pt x="29426" y="34026"/>
                    <a:pt x="29383" y="33917"/>
                  </a:cubicBezTo>
                  <a:cubicBezTo>
                    <a:pt x="26442" y="26733"/>
                    <a:pt x="21119" y="22077"/>
                    <a:pt x="13866" y="19596"/>
                  </a:cubicBezTo>
                  <a:cubicBezTo>
                    <a:pt x="13302" y="19403"/>
                    <a:pt x="12286" y="20076"/>
                    <a:pt x="11677" y="20583"/>
                  </a:cubicBezTo>
                  <a:cubicBezTo>
                    <a:pt x="11059" y="21097"/>
                    <a:pt x="10816" y="22106"/>
                    <a:pt x="10168" y="22524"/>
                  </a:cubicBezTo>
                  <a:cubicBezTo>
                    <a:pt x="9506" y="22952"/>
                    <a:pt x="8552" y="22927"/>
                    <a:pt x="7724" y="23100"/>
                  </a:cubicBezTo>
                  <a:cubicBezTo>
                    <a:pt x="7615" y="22185"/>
                    <a:pt x="7065" y="20922"/>
                    <a:pt x="7469" y="20416"/>
                  </a:cubicBezTo>
                  <a:cubicBezTo>
                    <a:pt x="9609" y="17723"/>
                    <a:pt x="8584" y="16285"/>
                    <a:pt x="5909" y="14985"/>
                  </a:cubicBezTo>
                  <a:cubicBezTo>
                    <a:pt x="4821" y="14457"/>
                    <a:pt x="4033" y="13316"/>
                    <a:pt x="3502" y="11901"/>
                  </a:cubicBezTo>
                  <a:cubicBezTo>
                    <a:pt x="5877" y="12930"/>
                    <a:pt x="8253" y="13958"/>
                    <a:pt x="10627" y="14986"/>
                  </a:cubicBezTo>
                  <a:cubicBezTo>
                    <a:pt x="10873" y="14676"/>
                    <a:pt x="11121" y="14367"/>
                    <a:pt x="11368" y="14057"/>
                  </a:cubicBezTo>
                  <a:cubicBezTo>
                    <a:pt x="9673" y="12273"/>
                    <a:pt x="8076" y="10377"/>
                    <a:pt x="6246" y="8742"/>
                  </a:cubicBezTo>
                  <a:cubicBezTo>
                    <a:pt x="4940" y="7574"/>
                    <a:pt x="3270" y="6821"/>
                    <a:pt x="1857" y="5756"/>
                  </a:cubicBezTo>
                  <a:cubicBezTo>
                    <a:pt x="1093" y="5181"/>
                    <a:pt x="-139" y="4108"/>
                    <a:pt x="13" y="3669"/>
                  </a:cubicBezTo>
                  <a:cubicBezTo>
                    <a:pt x="329" y="2762"/>
                    <a:pt x="1316" y="1722"/>
                    <a:pt x="2233" y="1463"/>
                  </a:cubicBezTo>
                  <a:cubicBezTo>
                    <a:pt x="4682" y="771"/>
                    <a:pt x="7239" y="462"/>
                    <a:pt x="9751" y="0"/>
                  </a:cubicBezTo>
                  <a:cubicBezTo>
                    <a:pt x="9992" y="244"/>
                    <a:pt x="10230" y="486"/>
                    <a:pt x="10469" y="729"/>
                  </a:cubicBezTo>
                  <a:cubicBezTo>
                    <a:pt x="8784" y="1847"/>
                    <a:pt x="7100" y="2966"/>
                    <a:pt x="4897" y="4427"/>
                  </a:cubicBezTo>
                  <a:cubicBezTo>
                    <a:pt x="7015" y="6303"/>
                    <a:pt x="8451" y="7574"/>
                    <a:pt x="9363" y="8383"/>
                  </a:cubicBezTo>
                  <a:cubicBezTo>
                    <a:pt x="12765" y="6862"/>
                    <a:pt x="15822" y="5495"/>
                    <a:pt x="19603" y="3806"/>
                  </a:cubicBezTo>
                  <a:cubicBezTo>
                    <a:pt x="18144" y="7631"/>
                    <a:pt x="16447" y="10406"/>
                    <a:pt x="12706" y="12098"/>
                  </a:cubicBezTo>
                  <a:cubicBezTo>
                    <a:pt x="15581" y="15123"/>
                    <a:pt x="17895" y="18576"/>
                    <a:pt x="22421" y="18938"/>
                  </a:cubicBezTo>
                  <a:cubicBezTo>
                    <a:pt x="22723" y="18621"/>
                    <a:pt x="23025" y="18303"/>
                    <a:pt x="23327" y="17987"/>
                  </a:cubicBezTo>
                  <a:cubicBezTo>
                    <a:pt x="21241" y="16546"/>
                    <a:pt x="19159" y="15105"/>
                    <a:pt x="17074" y="13663"/>
                  </a:cubicBezTo>
                  <a:cubicBezTo>
                    <a:pt x="17332" y="13357"/>
                    <a:pt x="17589" y="13052"/>
                    <a:pt x="17847" y="12747"/>
                  </a:cubicBezTo>
                  <a:cubicBezTo>
                    <a:pt x="19050" y="13374"/>
                    <a:pt x="20253" y="14003"/>
                    <a:pt x="21819" y="14820"/>
                  </a:cubicBezTo>
                  <a:cubicBezTo>
                    <a:pt x="22163" y="13366"/>
                    <a:pt x="22453" y="12133"/>
                    <a:pt x="22740" y="10918"/>
                  </a:cubicBezTo>
                  <a:cubicBezTo>
                    <a:pt x="23051" y="10952"/>
                    <a:pt x="23396" y="10941"/>
                    <a:pt x="23408" y="10999"/>
                  </a:cubicBezTo>
                  <a:cubicBezTo>
                    <a:pt x="24943" y="18025"/>
                    <a:pt x="31166" y="19518"/>
                    <a:pt x="36480" y="22045"/>
                  </a:cubicBezTo>
                  <a:cubicBezTo>
                    <a:pt x="38338" y="22928"/>
                    <a:pt x="40296" y="23604"/>
                    <a:pt x="42407" y="24455"/>
                  </a:cubicBezTo>
                  <a:cubicBezTo>
                    <a:pt x="41347" y="26862"/>
                    <a:pt x="39581" y="27100"/>
                    <a:pt x="37580" y="26179"/>
                  </a:cubicBezTo>
                  <a:cubicBezTo>
                    <a:pt x="34274" y="24654"/>
                    <a:pt x="31041" y="22971"/>
                    <a:pt x="27603" y="21269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4D8D875E-6739-47E4-944D-DFB4B9C99485}"/>
                </a:ext>
              </a:extLst>
            </p:cNvPr>
            <p:cNvSpPr/>
            <p:nvPr/>
          </p:nvSpPr>
          <p:spPr>
            <a:xfrm>
              <a:off x="11122874" y="1216049"/>
              <a:ext cx="23240" cy="29697"/>
            </a:xfrm>
            <a:custGeom>
              <a:avLst/>
              <a:gdLst>
                <a:gd name="connsiteX0" fmla="*/ 16567 w 23240"/>
                <a:gd name="connsiteY0" fmla="*/ 17541 h 29697"/>
                <a:gd name="connsiteX1" fmla="*/ 12133 w 23240"/>
                <a:gd name="connsiteY1" fmla="*/ 19115 h 29697"/>
                <a:gd name="connsiteX2" fmla="*/ 190 w 23240"/>
                <a:gd name="connsiteY2" fmla="*/ 11911 h 29697"/>
                <a:gd name="connsiteX3" fmla="*/ 8239 w 23240"/>
                <a:gd name="connsiteY3" fmla="*/ 353 h 29697"/>
                <a:gd name="connsiteX4" fmla="*/ 23052 w 23240"/>
                <a:gd name="connsiteY4" fmla="*/ 11348 h 29697"/>
                <a:gd name="connsiteX5" fmla="*/ 18471 w 23240"/>
                <a:gd name="connsiteY5" fmla="*/ 26890 h 29697"/>
                <a:gd name="connsiteX6" fmla="*/ 4870 w 23240"/>
                <a:gd name="connsiteY6" fmla="*/ 28483 h 29697"/>
                <a:gd name="connsiteX7" fmla="*/ 1786 w 23240"/>
                <a:gd name="connsiteY7" fmla="*/ 25247 h 29697"/>
                <a:gd name="connsiteX8" fmla="*/ 3016 w 23240"/>
                <a:gd name="connsiteY8" fmla="*/ 21273 h 29697"/>
                <a:gd name="connsiteX9" fmla="*/ 6799 w 23240"/>
                <a:gd name="connsiteY9" fmla="*/ 22829 h 29697"/>
                <a:gd name="connsiteX10" fmla="*/ 10934 w 23240"/>
                <a:gd name="connsiteY10" fmla="*/ 26135 h 29697"/>
                <a:gd name="connsiteX11" fmla="*/ 15877 w 23240"/>
                <a:gd name="connsiteY11" fmla="*/ 21504 h 29697"/>
                <a:gd name="connsiteX12" fmla="*/ 16567 w 23240"/>
                <a:gd name="connsiteY12" fmla="*/ 17541 h 29697"/>
                <a:gd name="connsiteX13" fmla="*/ 7117 w 23240"/>
                <a:gd name="connsiteY13" fmla="*/ 9720 h 29697"/>
                <a:gd name="connsiteX14" fmla="*/ 11562 w 23240"/>
                <a:gd name="connsiteY14" fmla="*/ 15310 h 29697"/>
                <a:gd name="connsiteX15" fmla="*/ 16193 w 23240"/>
                <a:gd name="connsiteY15" fmla="*/ 9835 h 29697"/>
                <a:gd name="connsiteX16" fmla="*/ 11554 w 23240"/>
                <a:gd name="connsiteY16" fmla="*/ 4039 h 29697"/>
                <a:gd name="connsiteX17" fmla="*/ 7117 w 23240"/>
                <a:gd name="connsiteY17" fmla="*/ 9720 h 2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240" h="29697">
                  <a:moveTo>
                    <a:pt x="16567" y="17541"/>
                  </a:moveTo>
                  <a:cubicBezTo>
                    <a:pt x="14663" y="18228"/>
                    <a:pt x="13432" y="18821"/>
                    <a:pt x="12133" y="19115"/>
                  </a:cubicBezTo>
                  <a:cubicBezTo>
                    <a:pt x="6338" y="20429"/>
                    <a:pt x="1273" y="17337"/>
                    <a:pt x="190" y="11911"/>
                  </a:cubicBezTo>
                  <a:cubicBezTo>
                    <a:pt x="-877" y="6563"/>
                    <a:pt x="2656" y="1489"/>
                    <a:pt x="8239" y="353"/>
                  </a:cubicBezTo>
                  <a:cubicBezTo>
                    <a:pt x="16423" y="-1313"/>
                    <a:pt x="22331" y="3007"/>
                    <a:pt x="23052" y="11348"/>
                  </a:cubicBezTo>
                  <a:cubicBezTo>
                    <a:pt x="23550" y="17088"/>
                    <a:pt x="23383" y="22788"/>
                    <a:pt x="18471" y="26890"/>
                  </a:cubicBezTo>
                  <a:cubicBezTo>
                    <a:pt x="14366" y="30318"/>
                    <a:pt x="9594" y="30299"/>
                    <a:pt x="4870" y="28483"/>
                  </a:cubicBezTo>
                  <a:cubicBezTo>
                    <a:pt x="3571" y="27985"/>
                    <a:pt x="2159" y="26542"/>
                    <a:pt x="1786" y="25247"/>
                  </a:cubicBezTo>
                  <a:cubicBezTo>
                    <a:pt x="1466" y="24132"/>
                    <a:pt x="2552" y="22612"/>
                    <a:pt x="3016" y="21273"/>
                  </a:cubicBezTo>
                  <a:cubicBezTo>
                    <a:pt x="4316" y="21764"/>
                    <a:pt x="6154" y="21889"/>
                    <a:pt x="6799" y="22829"/>
                  </a:cubicBezTo>
                  <a:cubicBezTo>
                    <a:pt x="7907" y="24443"/>
                    <a:pt x="8207" y="26552"/>
                    <a:pt x="10934" y="26135"/>
                  </a:cubicBezTo>
                  <a:cubicBezTo>
                    <a:pt x="13697" y="25714"/>
                    <a:pt x="15124" y="23948"/>
                    <a:pt x="15877" y="21504"/>
                  </a:cubicBezTo>
                  <a:cubicBezTo>
                    <a:pt x="16233" y="20354"/>
                    <a:pt x="16304" y="19115"/>
                    <a:pt x="16567" y="17541"/>
                  </a:cubicBezTo>
                  <a:close/>
                  <a:moveTo>
                    <a:pt x="7117" y="9720"/>
                  </a:moveTo>
                  <a:cubicBezTo>
                    <a:pt x="7120" y="13365"/>
                    <a:pt x="8647" y="15287"/>
                    <a:pt x="11562" y="15310"/>
                  </a:cubicBezTo>
                  <a:cubicBezTo>
                    <a:pt x="14465" y="15333"/>
                    <a:pt x="16179" y="13307"/>
                    <a:pt x="16193" y="9835"/>
                  </a:cubicBezTo>
                  <a:cubicBezTo>
                    <a:pt x="16210" y="6149"/>
                    <a:pt x="14459" y="3963"/>
                    <a:pt x="11554" y="4039"/>
                  </a:cubicBezTo>
                  <a:cubicBezTo>
                    <a:pt x="8745" y="4113"/>
                    <a:pt x="7115" y="6198"/>
                    <a:pt x="7117" y="9720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A935DE3C-8341-4435-9A6E-2C691E3319AE}"/>
                </a:ext>
              </a:extLst>
            </p:cNvPr>
            <p:cNvSpPr/>
            <p:nvPr/>
          </p:nvSpPr>
          <p:spPr>
            <a:xfrm>
              <a:off x="11178629" y="1316381"/>
              <a:ext cx="14376" cy="48145"/>
            </a:xfrm>
            <a:custGeom>
              <a:avLst/>
              <a:gdLst>
                <a:gd name="connsiteX0" fmla="*/ 0 w 14376"/>
                <a:gd name="connsiteY0" fmla="*/ 1066 h 48145"/>
                <a:gd name="connsiteX1" fmla="*/ 8392 w 14376"/>
                <a:gd name="connsiteY1" fmla="*/ 0 h 48145"/>
                <a:gd name="connsiteX2" fmla="*/ 14377 w 14376"/>
                <a:gd name="connsiteY2" fmla="*/ 47062 h 48145"/>
                <a:gd name="connsiteX3" fmla="*/ 5956 w 14376"/>
                <a:gd name="connsiteY3" fmla="*/ 48146 h 48145"/>
                <a:gd name="connsiteX4" fmla="*/ 0 w 14376"/>
                <a:gd name="connsiteY4" fmla="*/ 1066 h 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76" h="48145">
                  <a:moveTo>
                    <a:pt x="0" y="1066"/>
                  </a:moveTo>
                  <a:cubicBezTo>
                    <a:pt x="2879" y="701"/>
                    <a:pt x="5431" y="378"/>
                    <a:pt x="8392" y="0"/>
                  </a:cubicBezTo>
                  <a:cubicBezTo>
                    <a:pt x="10390" y="15718"/>
                    <a:pt x="12358" y="31189"/>
                    <a:pt x="14377" y="47062"/>
                  </a:cubicBezTo>
                  <a:cubicBezTo>
                    <a:pt x="11485" y="47434"/>
                    <a:pt x="8859" y="47772"/>
                    <a:pt x="5956" y="48146"/>
                  </a:cubicBezTo>
                  <a:cubicBezTo>
                    <a:pt x="3954" y="32306"/>
                    <a:pt x="1993" y="16826"/>
                    <a:pt x="0" y="1066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EC260A8-8B0F-4A86-BB24-20C889279042}"/>
                </a:ext>
              </a:extLst>
            </p:cNvPr>
            <p:cNvSpPr/>
            <p:nvPr/>
          </p:nvSpPr>
          <p:spPr>
            <a:xfrm>
              <a:off x="10892342" y="1196064"/>
              <a:ext cx="44958" cy="31922"/>
            </a:xfrm>
            <a:custGeom>
              <a:avLst/>
              <a:gdLst>
                <a:gd name="connsiteX0" fmla="*/ 4345 w 44958"/>
                <a:gd name="connsiteY0" fmla="*/ 31923 h 31922"/>
                <a:gd name="connsiteX1" fmla="*/ 0 w 44958"/>
                <a:gd name="connsiteY1" fmla="*/ 24661 h 31922"/>
                <a:gd name="connsiteX2" fmla="*/ 40534 w 44958"/>
                <a:gd name="connsiteY2" fmla="*/ 0 h 31922"/>
                <a:gd name="connsiteX3" fmla="*/ 44959 w 44958"/>
                <a:gd name="connsiteY3" fmla="*/ 7214 h 31922"/>
                <a:gd name="connsiteX4" fmla="*/ 4345 w 44958"/>
                <a:gd name="connsiteY4" fmla="*/ 31923 h 31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" h="31922">
                  <a:moveTo>
                    <a:pt x="4345" y="31923"/>
                  </a:moveTo>
                  <a:cubicBezTo>
                    <a:pt x="2784" y="29314"/>
                    <a:pt x="1458" y="27099"/>
                    <a:pt x="0" y="24661"/>
                  </a:cubicBezTo>
                  <a:cubicBezTo>
                    <a:pt x="13566" y="16407"/>
                    <a:pt x="26934" y="8275"/>
                    <a:pt x="40534" y="0"/>
                  </a:cubicBezTo>
                  <a:cubicBezTo>
                    <a:pt x="42037" y="2449"/>
                    <a:pt x="43432" y="4725"/>
                    <a:pt x="44959" y="7214"/>
                  </a:cubicBezTo>
                  <a:cubicBezTo>
                    <a:pt x="31365" y="15486"/>
                    <a:pt x="18004" y="23612"/>
                    <a:pt x="4345" y="31923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08D37570-3AED-459D-BA7E-341BA29B169C}"/>
                </a:ext>
              </a:extLst>
            </p:cNvPr>
            <p:cNvSpPr/>
            <p:nvPr/>
          </p:nvSpPr>
          <p:spPr>
            <a:xfrm>
              <a:off x="11373584" y="1005154"/>
              <a:ext cx="41648" cy="35963"/>
            </a:xfrm>
            <a:custGeom>
              <a:avLst/>
              <a:gdLst>
                <a:gd name="connsiteX0" fmla="*/ 26231 w 41648"/>
                <a:gd name="connsiteY0" fmla="*/ 20819 h 35963"/>
                <a:gd name="connsiteX1" fmla="*/ 30071 w 41648"/>
                <a:gd name="connsiteY1" fmla="*/ 24400 h 35963"/>
                <a:gd name="connsiteX2" fmla="*/ 30989 w 41648"/>
                <a:gd name="connsiteY2" fmla="*/ 23461 h 35963"/>
                <a:gd name="connsiteX3" fmla="*/ 25591 w 41648"/>
                <a:gd name="connsiteY3" fmla="*/ 18974 h 35963"/>
                <a:gd name="connsiteX4" fmla="*/ 22473 w 41648"/>
                <a:gd name="connsiteY4" fmla="*/ 18634 h 35963"/>
                <a:gd name="connsiteX5" fmla="*/ 4729 w 41648"/>
                <a:gd name="connsiteY5" fmla="*/ 22356 h 35963"/>
                <a:gd name="connsiteX6" fmla="*/ 120 w 41648"/>
                <a:gd name="connsiteY6" fmla="*/ 20666 h 35963"/>
                <a:gd name="connsiteX7" fmla="*/ 999 w 41648"/>
                <a:gd name="connsiteY7" fmla="*/ 16915 h 35963"/>
                <a:gd name="connsiteX8" fmla="*/ 5486 w 41648"/>
                <a:gd name="connsiteY8" fmla="*/ 4943 h 35963"/>
                <a:gd name="connsiteX9" fmla="*/ 7713 w 41648"/>
                <a:gd name="connsiteY9" fmla="*/ 0 h 35963"/>
                <a:gd name="connsiteX10" fmla="*/ 7715 w 41648"/>
                <a:gd name="connsiteY10" fmla="*/ 13201 h 35963"/>
                <a:gd name="connsiteX11" fmla="*/ 11424 w 41648"/>
                <a:gd name="connsiteY11" fmla="*/ 16409 h 35963"/>
                <a:gd name="connsiteX12" fmla="*/ 19876 w 41648"/>
                <a:gd name="connsiteY12" fmla="*/ 16385 h 35963"/>
                <a:gd name="connsiteX13" fmla="*/ 23775 w 41648"/>
                <a:gd name="connsiteY13" fmla="*/ 16129 h 35963"/>
                <a:gd name="connsiteX14" fmla="*/ 23177 w 41648"/>
                <a:gd name="connsiteY14" fmla="*/ 3315 h 35963"/>
                <a:gd name="connsiteX15" fmla="*/ 28107 w 41648"/>
                <a:gd name="connsiteY15" fmla="*/ 9425 h 35963"/>
                <a:gd name="connsiteX16" fmla="*/ 41357 w 41648"/>
                <a:gd name="connsiteY16" fmla="*/ 30326 h 35963"/>
                <a:gd name="connsiteX17" fmla="*/ 40530 w 41648"/>
                <a:gd name="connsiteY17" fmla="*/ 35231 h 35963"/>
                <a:gd name="connsiteX18" fmla="*/ 36605 w 41648"/>
                <a:gd name="connsiteY18" fmla="*/ 34298 h 35963"/>
                <a:gd name="connsiteX19" fmla="*/ 25442 w 41648"/>
                <a:gd name="connsiteY19" fmla="*/ 21548 h 35963"/>
                <a:gd name="connsiteX20" fmla="*/ 26231 w 41648"/>
                <a:gd name="connsiteY20" fmla="*/ 20819 h 35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1648" h="35963">
                  <a:moveTo>
                    <a:pt x="26231" y="20819"/>
                  </a:moveTo>
                  <a:cubicBezTo>
                    <a:pt x="27511" y="22013"/>
                    <a:pt x="28790" y="23207"/>
                    <a:pt x="30071" y="24400"/>
                  </a:cubicBezTo>
                  <a:cubicBezTo>
                    <a:pt x="30376" y="24088"/>
                    <a:pt x="30682" y="23774"/>
                    <a:pt x="30989" y="23461"/>
                  </a:cubicBezTo>
                  <a:cubicBezTo>
                    <a:pt x="29206" y="21942"/>
                    <a:pt x="27518" y="20283"/>
                    <a:pt x="25591" y="18974"/>
                  </a:cubicBezTo>
                  <a:cubicBezTo>
                    <a:pt x="24820" y="18449"/>
                    <a:pt x="23469" y="18431"/>
                    <a:pt x="22473" y="18634"/>
                  </a:cubicBezTo>
                  <a:cubicBezTo>
                    <a:pt x="16549" y="19841"/>
                    <a:pt x="10683" y="21345"/>
                    <a:pt x="4729" y="22356"/>
                  </a:cubicBezTo>
                  <a:cubicBezTo>
                    <a:pt x="3280" y="22602"/>
                    <a:pt x="1355" y="21653"/>
                    <a:pt x="120" y="20666"/>
                  </a:cubicBezTo>
                  <a:cubicBezTo>
                    <a:pt x="-317" y="20318"/>
                    <a:pt x="546" y="18173"/>
                    <a:pt x="999" y="16915"/>
                  </a:cubicBezTo>
                  <a:cubicBezTo>
                    <a:pt x="2445" y="12906"/>
                    <a:pt x="3948" y="8917"/>
                    <a:pt x="5486" y="4943"/>
                  </a:cubicBezTo>
                  <a:cubicBezTo>
                    <a:pt x="6058" y="3466"/>
                    <a:pt x="6785" y="2048"/>
                    <a:pt x="7713" y="0"/>
                  </a:cubicBezTo>
                  <a:cubicBezTo>
                    <a:pt x="7713" y="4972"/>
                    <a:pt x="7707" y="9088"/>
                    <a:pt x="7715" y="13201"/>
                  </a:cubicBezTo>
                  <a:cubicBezTo>
                    <a:pt x="7720" y="15684"/>
                    <a:pt x="8749" y="16695"/>
                    <a:pt x="11424" y="16409"/>
                  </a:cubicBezTo>
                  <a:cubicBezTo>
                    <a:pt x="14210" y="16112"/>
                    <a:pt x="17056" y="16401"/>
                    <a:pt x="19876" y="16385"/>
                  </a:cubicBezTo>
                  <a:cubicBezTo>
                    <a:pt x="20978" y="16380"/>
                    <a:pt x="22082" y="16245"/>
                    <a:pt x="23775" y="16129"/>
                  </a:cubicBezTo>
                  <a:cubicBezTo>
                    <a:pt x="21318" y="11933"/>
                    <a:pt x="20588" y="8011"/>
                    <a:pt x="23177" y="3315"/>
                  </a:cubicBezTo>
                  <a:cubicBezTo>
                    <a:pt x="24981" y="5529"/>
                    <a:pt x="26739" y="7348"/>
                    <a:pt x="28107" y="9425"/>
                  </a:cubicBezTo>
                  <a:cubicBezTo>
                    <a:pt x="32645" y="16315"/>
                    <a:pt x="37169" y="23222"/>
                    <a:pt x="41357" y="30326"/>
                  </a:cubicBezTo>
                  <a:cubicBezTo>
                    <a:pt x="42027" y="31462"/>
                    <a:pt x="41452" y="34036"/>
                    <a:pt x="40530" y="35231"/>
                  </a:cubicBezTo>
                  <a:cubicBezTo>
                    <a:pt x="39323" y="36788"/>
                    <a:pt x="37719" y="35570"/>
                    <a:pt x="36605" y="34298"/>
                  </a:cubicBezTo>
                  <a:cubicBezTo>
                    <a:pt x="32884" y="30047"/>
                    <a:pt x="29162" y="25798"/>
                    <a:pt x="25442" y="21548"/>
                  </a:cubicBezTo>
                  <a:cubicBezTo>
                    <a:pt x="25706" y="21306"/>
                    <a:pt x="25968" y="21064"/>
                    <a:pt x="26231" y="20819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79A113C0-0136-429D-94FB-A75C3CCEFF30}"/>
                </a:ext>
              </a:extLst>
            </p:cNvPr>
            <p:cNvSpPr/>
            <p:nvPr/>
          </p:nvSpPr>
          <p:spPr>
            <a:xfrm>
              <a:off x="11336063" y="1230350"/>
              <a:ext cx="41600" cy="37264"/>
            </a:xfrm>
            <a:custGeom>
              <a:avLst/>
              <a:gdLst>
                <a:gd name="connsiteX0" fmla="*/ 41601 w 41600"/>
                <a:gd name="connsiteY0" fmla="*/ 30812 h 37264"/>
                <a:gd name="connsiteX1" fmla="*/ 36149 w 41600"/>
                <a:gd name="connsiteY1" fmla="*/ 37265 h 37264"/>
                <a:gd name="connsiteX2" fmla="*/ 0 w 41600"/>
                <a:gd name="connsiteY2" fmla="*/ 6457 h 37264"/>
                <a:gd name="connsiteX3" fmla="*/ 5458 w 41600"/>
                <a:gd name="connsiteY3" fmla="*/ 0 h 37264"/>
                <a:gd name="connsiteX4" fmla="*/ 41601 w 41600"/>
                <a:gd name="connsiteY4" fmla="*/ 30812 h 3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0" h="37264">
                  <a:moveTo>
                    <a:pt x="41601" y="30812"/>
                  </a:moveTo>
                  <a:cubicBezTo>
                    <a:pt x="39655" y="33115"/>
                    <a:pt x="37985" y="35093"/>
                    <a:pt x="36149" y="37265"/>
                  </a:cubicBezTo>
                  <a:cubicBezTo>
                    <a:pt x="24065" y="26967"/>
                    <a:pt x="12163" y="16823"/>
                    <a:pt x="0" y="6457"/>
                  </a:cubicBezTo>
                  <a:cubicBezTo>
                    <a:pt x="1859" y="4259"/>
                    <a:pt x="3572" y="2233"/>
                    <a:pt x="5458" y="0"/>
                  </a:cubicBezTo>
                  <a:cubicBezTo>
                    <a:pt x="17533" y="10293"/>
                    <a:pt x="29434" y="20441"/>
                    <a:pt x="41601" y="30812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15A7639D-3F61-4F20-AB08-2BB49F08423C}"/>
                </a:ext>
              </a:extLst>
            </p:cNvPr>
            <p:cNvSpPr/>
            <p:nvPr/>
          </p:nvSpPr>
          <p:spPr>
            <a:xfrm>
              <a:off x="10939696" y="1248176"/>
              <a:ext cx="39911" cy="38888"/>
            </a:xfrm>
            <a:custGeom>
              <a:avLst/>
              <a:gdLst>
                <a:gd name="connsiteX0" fmla="*/ 6101 w 39911"/>
                <a:gd name="connsiteY0" fmla="*/ 38888 h 38888"/>
                <a:gd name="connsiteX1" fmla="*/ 0 w 39911"/>
                <a:gd name="connsiteY1" fmla="*/ 33063 h 38888"/>
                <a:gd name="connsiteX2" fmla="*/ 34071 w 39911"/>
                <a:gd name="connsiteY2" fmla="*/ 0 h 38888"/>
                <a:gd name="connsiteX3" fmla="*/ 39911 w 39911"/>
                <a:gd name="connsiteY3" fmla="*/ 6054 h 38888"/>
                <a:gd name="connsiteX4" fmla="*/ 6101 w 39911"/>
                <a:gd name="connsiteY4" fmla="*/ 38888 h 38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11" h="38888">
                  <a:moveTo>
                    <a:pt x="6101" y="38888"/>
                  </a:moveTo>
                  <a:cubicBezTo>
                    <a:pt x="4022" y="36903"/>
                    <a:pt x="2161" y="35126"/>
                    <a:pt x="0" y="33063"/>
                  </a:cubicBezTo>
                  <a:cubicBezTo>
                    <a:pt x="11452" y="21950"/>
                    <a:pt x="22705" y="11029"/>
                    <a:pt x="34071" y="0"/>
                  </a:cubicBezTo>
                  <a:cubicBezTo>
                    <a:pt x="36091" y="2094"/>
                    <a:pt x="37882" y="3951"/>
                    <a:pt x="39911" y="6054"/>
                  </a:cubicBezTo>
                  <a:cubicBezTo>
                    <a:pt x="28674" y="16968"/>
                    <a:pt x="17410" y="27905"/>
                    <a:pt x="6101" y="38888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BD7586DA-3E92-49FF-AE1C-7CFF53544F7D}"/>
                </a:ext>
              </a:extLst>
            </p:cNvPr>
            <p:cNvSpPr/>
            <p:nvPr/>
          </p:nvSpPr>
          <p:spPr>
            <a:xfrm>
              <a:off x="11165975" y="787806"/>
              <a:ext cx="31499" cy="46444"/>
            </a:xfrm>
            <a:custGeom>
              <a:avLst/>
              <a:gdLst>
                <a:gd name="connsiteX0" fmla="*/ 13939 w 31499"/>
                <a:gd name="connsiteY0" fmla="*/ 19594 h 46444"/>
                <a:gd name="connsiteX1" fmla="*/ 10708 w 31499"/>
                <a:gd name="connsiteY1" fmla="*/ 26607 h 46444"/>
                <a:gd name="connsiteX2" fmla="*/ 6795 w 31499"/>
                <a:gd name="connsiteY2" fmla="*/ 33732 h 46444"/>
                <a:gd name="connsiteX3" fmla="*/ 1669 w 31499"/>
                <a:gd name="connsiteY3" fmla="*/ 32388 h 46444"/>
                <a:gd name="connsiteX4" fmla="*/ 2364 w 31499"/>
                <a:gd name="connsiteY4" fmla="*/ 24840 h 46444"/>
                <a:gd name="connsiteX5" fmla="*/ 13910 w 31499"/>
                <a:gd name="connsiteY5" fmla="*/ 18741 h 46444"/>
                <a:gd name="connsiteX6" fmla="*/ 19354 w 31499"/>
                <a:gd name="connsiteY6" fmla="*/ 8462 h 46444"/>
                <a:gd name="connsiteX7" fmla="*/ 14282 w 31499"/>
                <a:gd name="connsiteY7" fmla="*/ 9745 h 46444"/>
                <a:gd name="connsiteX8" fmla="*/ 12029 w 31499"/>
                <a:gd name="connsiteY8" fmla="*/ 8801 h 46444"/>
                <a:gd name="connsiteX9" fmla="*/ 13160 w 31499"/>
                <a:gd name="connsiteY9" fmla="*/ 6560 h 46444"/>
                <a:gd name="connsiteX10" fmla="*/ 19937 w 31499"/>
                <a:gd name="connsiteY10" fmla="*/ 3355 h 46444"/>
                <a:gd name="connsiteX11" fmla="*/ 22438 w 31499"/>
                <a:gd name="connsiteY11" fmla="*/ 1647 h 46444"/>
                <a:gd name="connsiteX12" fmla="*/ 26202 w 31499"/>
                <a:gd name="connsiteY12" fmla="*/ 780 h 46444"/>
                <a:gd name="connsiteX13" fmla="*/ 28114 w 31499"/>
                <a:gd name="connsiteY13" fmla="*/ 297 h 46444"/>
                <a:gd name="connsiteX14" fmla="*/ 31317 w 31499"/>
                <a:gd name="connsiteY14" fmla="*/ 168 h 46444"/>
                <a:gd name="connsiteX15" fmla="*/ 31234 w 31499"/>
                <a:gd name="connsiteY15" fmla="*/ 4419 h 46444"/>
                <a:gd name="connsiteX16" fmla="*/ 28070 w 31499"/>
                <a:gd name="connsiteY16" fmla="*/ 6029 h 46444"/>
                <a:gd name="connsiteX17" fmla="*/ 21961 w 31499"/>
                <a:gd name="connsiteY17" fmla="*/ 11544 h 46444"/>
                <a:gd name="connsiteX18" fmla="*/ 18645 w 31499"/>
                <a:gd name="connsiteY18" fmla="*/ 24784 h 46444"/>
                <a:gd name="connsiteX19" fmla="*/ 14803 w 31499"/>
                <a:gd name="connsiteY19" fmla="*/ 39242 h 46444"/>
                <a:gd name="connsiteX20" fmla="*/ 14382 w 31499"/>
                <a:gd name="connsiteY20" fmla="*/ 42024 h 46444"/>
                <a:gd name="connsiteX21" fmla="*/ 8497 w 31499"/>
                <a:gd name="connsiteY21" fmla="*/ 45931 h 46444"/>
                <a:gd name="connsiteX22" fmla="*/ 15341 w 31499"/>
                <a:gd name="connsiteY22" fmla="*/ 20210 h 46444"/>
                <a:gd name="connsiteX23" fmla="*/ 13939 w 31499"/>
                <a:gd name="connsiteY23" fmla="*/ 19594 h 46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499" h="46444">
                  <a:moveTo>
                    <a:pt x="13939" y="19594"/>
                  </a:moveTo>
                  <a:cubicBezTo>
                    <a:pt x="12866" y="21933"/>
                    <a:pt x="11817" y="24284"/>
                    <a:pt x="10708" y="26607"/>
                  </a:cubicBezTo>
                  <a:cubicBezTo>
                    <a:pt x="9546" y="29042"/>
                    <a:pt x="9766" y="32082"/>
                    <a:pt x="6795" y="33732"/>
                  </a:cubicBezTo>
                  <a:cubicBezTo>
                    <a:pt x="4341" y="35096"/>
                    <a:pt x="3030" y="34528"/>
                    <a:pt x="1669" y="32388"/>
                  </a:cubicBezTo>
                  <a:cubicBezTo>
                    <a:pt x="-756" y="28579"/>
                    <a:pt x="-551" y="26295"/>
                    <a:pt x="2364" y="24840"/>
                  </a:cubicBezTo>
                  <a:cubicBezTo>
                    <a:pt x="6256" y="22894"/>
                    <a:pt x="10099" y="20842"/>
                    <a:pt x="13910" y="18741"/>
                  </a:cubicBezTo>
                  <a:cubicBezTo>
                    <a:pt x="17733" y="16633"/>
                    <a:pt x="18055" y="12700"/>
                    <a:pt x="19354" y="8462"/>
                  </a:cubicBezTo>
                  <a:cubicBezTo>
                    <a:pt x="17221" y="9032"/>
                    <a:pt x="15772" y="9587"/>
                    <a:pt x="14282" y="9745"/>
                  </a:cubicBezTo>
                  <a:cubicBezTo>
                    <a:pt x="13572" y="9820"/>
                    <a:pt x="12782" y="9139"/>
                    <a:pt x="12029" y="8801"/>
                  </a:cubicBezTo>
                  <a:cubicBezTo>
                    <a:pt x="12394" y="8031"/>
                    <a:pt x="12555" y="6895"/>
                    <a:pt x="13160" y="6560"/>
                  </a:cubicBezTo>
                  <a:cubicBezTo>
                    <a:pt x="15342" y="5353"/>
                    <a:pt x="17692" y="4456"/>
                    <a:pt x="19937" y="3355"/>
                  </a:cubicBezTo>
                  <a:cubicBezTo>
                    <a:pt x="20841" y="2913"/>
                    <a:pt x="21794" y="2386"/>
                    <a:pt x="22438" y="1647"/>
                  </a:cubicBezTo>
                  <a:cubicBezTo>
                    <a:pt x="23541" y="378"/>
                    <a:pt x="24412" y="-845"/>
                    <a:pt x="26202" y="780"/>
                  </a:cubicBezTo>
                  <a:cubicBezTo>
                    <a:pt x="26466" y="1021"/>
                    <a:pt x="27446" y="371"/>
                    <a:pt x="28114" y="297"/>
                  </a:cubicBezTo>
                  <a:cubicBezTo>
                    <a:pt x="29174" y="181"/>
                    <a:pt x="30249" y="204"/>
                    <a:pt x="31317" y="168"/>
                  </a:cubicBezTo>
                  <a:cubicBezTo>
                    <a:pt x="31335" y="1605"/>
                    <a:pt x="31768" y="3228"/>
                    <a:pt x="31234" y="4419"/>
                  </a:cubicBezTo>
                  <a:cubicBezTo>
                    <a:pt x="30851" y="5274"/>
                    <a:pt x="29222" y="5856"/>
                    <a:pt x="28070" y="6029"/>
                  </a:cubicBezTo>
                  <a:cubicBezTo>
                    <a:pt x="24733" y="6527"/>
                    <a:pt x="22799" y="8490"/>
                    <a:pt x="21961" y="11544"/>
                  </a:cubicBezTo>
                  <a:cubicBezTo>
                    <a:pt x="20755" y="15930"/>
                    <a:pt x="19782" y="20379"/>
                    <a:pt x="18645" y="24784"/>
                  </a:cubicBezTo>
                  <a:cubicBezTo>
                    <a:pt x="17399" y="29612"/>
                    <a:pt x="16062" y="34416"/>
                    <a:pt x="14803" y="39242"/>
                  </a:cubicBezTo>
                  <a:cubicBezTo>
                    <a:pt x="14567" y="40145"/>
                    <a:pt x="14441" y="41091"/>
                    <a:pt x="14382" y="42024"/>
                  </a:cubicBezTo>
                  <a:cubicBezTo>
                    <a:pt x="14118" y="46294"/>
                    <a:pt x="12853" y="47165"/>
                    <a:pt x="8497" y="45931"/>
                  </a:cubicBezTo>
                  <a:cubicBezTo>
                    <a:pt x="10778" y="37359"/>
                    <a:pt x="13059" y="28784"/>
                    <a:pt x="15341" y="20210"/>
                  </a:cubicBezTo>
                  <a:cubicBezTo>
                    <a:pt x="14873" y="20004"/>
                    <a:pt x="14406" y="19799"/>
                    <a:pt x="13939" y="19594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D59DA7DE-CDBF-4A20-8E47-E948AB8A9D16}"/>
                </a:ext>
              </a:extLst>
            </p:cNvPr>
            <p:cNvSpPr/>
            <p:nvPr/>
          </p:nvSpPr>
          <p:spPr>
            <a:xfrm>
              <a:off x="11151652" y="1216034"/>
              <a:ext cx="22827" cy="29109"/>
            </a:xfrm>
            <a:custGeom>
              <a:avLst/>
              <a:gdLst>
                <a:gd name="connsiteX0" fmla="*/ 17977 w 22827"/>
                <a:gd name="connsiteY0" fmla="*/ 13695 h 29109"/>
                <a:gd name="connsiteX1" fmla="*/ 22773 w 22827"/>
                <a:gd name="connsiteY1" fmla="*/ 21190 h 29109"/>
                <a:gd name="connsiteX2" fmla="*/ 16392 w 22827"/>
                <a:gd name="connsiteY2" fmla="*/ 28484 h 29109"/>
                <a:gd name="connsiteX3" fmla="*/ 5349 w 22827"/>
                <a:gd name="connsiteY3" fmla="*/ 28745 h 29109"/>
                <a:gd name="connsiteX4" fmla="*/ 123 w 22827"/>
                <a:gd name="connsiteY4" fmla="*/ 22009 h 29109"/>
                <a:gd name="connsiteX5" fmla="*/ 3291 w 22827"/>
                <a:gd name="connsiteY5" fmla="*/ 19099 h 29109"/>
                <a:gd name="connsiteX6" fmla="*/ 6123 w 22827"/>
                <a:gd name="connsiteY6" fmla="*/ 21839 h 29109"/>
                <a:gd name="connsiteX7" fmla="*/ 8826 w 22827"/>
                <a:gd name="connsiteY7" fmla="*/ 25597 h 29109"/>
                <a:gd name="connsiteX8" fmla="*/ 14514 w 22827"/>
                <a:gd name="connsiteY8" fmla="*/ 23358 h 29109"/>
                <a:gd name="connsiteX9" fmla="*/ 10398 w 22827"/>
                <a:gd name="connsiteY9" fmla="*/ 15591 h 29109"/>
                <a:gd name="connsiteX10" fmla="*/ 7955 w 22827"/>
                <a:gd name="connsiteY10" fmla="*/ 12090 h 29109"/>
                <a:gd name="connsiteX11" fmla="*/ 11388 w 22827"/>
                <a:gd name="connsiteY11" fmla="*/ 11301 h 29109"/>
                <a:gd name="connsiteX12" fmla="*/ 14021 w 22827"/>
                <a:gd name="connsiteY12" fmla="*/ 7882 h 29109"/>
                <a:gd name="connsiteX13" fmla="*/ 12237 w 22827"/>
                <a:gd name="connsiteY13" fmla="*/ 4421 h 29109"/>
                <a:gd name="connsiteX14" fmla="*/ 7829 w 22827"/>
                <a:gd name="connsiteY14" fmla="*/ 4623 h 29109"/>
                <a:gd name="connsiteX15" fmla="*/ 7168 w 22827"/>
                <a:gd name="connsiteY15" fmla="*/ 7249 h 29109"/>
                <a:gd name="connsiteX16" fmla="*/ 4688 w 22827"/>
                <a:gd name="connsiteY16" fmla="*/ 10859 h 29109"/>
                <a:gd name="connsiteX17" fmla="*/ 927 w 22827"/>
                <a:gd name="connsiteY17" fmla="*/ 8070 h 29109"/>
                <a:gd name="connsiteX18" fmla="*/ 4099 w 22827"/>
                <a:gd name="connsiteY18" fmla="*/ 2051 h 29109"/>
                <a:gd name="connsiteX19" fmla="*/ 16723 w 22827"/>
                <a:gd name="connsiteY19" fmla="*/ 1208 h 29109"/>
                <a:gd name="connsiteX20" fmla="*/ 17977 w 22827"/>
                <a:gd name="connsiteY20" fmla="*/ 13695 h 29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27" h="29109">
                  <a:moveTo>
                    <a:pt x="17977" y="13695"/>
                  </a:moveTo>
                  <a:cubicBezTo>
                    <a:pt x="21383" y="15236"/>
                    <a:pt x="23171" y="17550"/>
                    <a:pt x="22773" y="21190"/>
                  </a:cubicBezTo>
                  <a:cubicBezTo>
                    <a:pt x="22344" y="25122"/>
                    <a:pt x="19889" y="27740"/>
                    <a:pt x="16392" y="28484"/>
                  </a:cubicBezTo>
                  <a:cubicBezTo>
                    <a:pt x="12836" y="29241"/>
                    <a:pt x="8953" y="29289"/>
                    <a:pt x="5349" y="28745"/>
                  </a:cubicBezTo>
                  <a:cubicBezTo>
                    <a:pt x="1835" y="28213"/>
                    <a:pt x="-585" y="24776"/>
                    <a:pt x="123" y="22009"/>
                  </a:cubicBezTo>
                  <a:cubicBezTo>
                    <a:pt x="437" y="20781"/>
                    <a:pt x="2066" y="19300"/>
                    <a:pt x="3291" y="19099"/>
                  </a:cubicBezTo>
                  <a:cubicBezTo>
                    <a:pt x="4120" y="18963"/>
                    <a:pt x="6142" y="20872"/>
                    <a:pt x="6123" y="21839"/>
                  </a:cubicBezTo>
                  <a:cubicBezTo>
                    <a:pt x="6080" y="24065"/>
                    <a:pt x="6684" y="25267"/>
                    <a:pt x="8826" y="25597"/>
                  </a:cubicBezTo>
                  <a:cubicBezTo>
                    <a:pt x="11129" y="25951"/>
                    <a:pt x="13277" y="25638"/>
                    <a:pt x="14514" y="23358"/>
                  </a:cubicBezTo>
                  <a:cubicBezTo>
                    <a:pt x="16478" y="19740"/>
                    <a:pt x="14492" y="15790"/>
                    <a:pt x="10398" y="15591"/>
                  </a:cubicBezTo>
                  <a:cubicBezTo>
                    <a:pt x="7857" y="15468"/>
                    <a:pt x="7271" y="14536"/>
                    <a:pt x="7955" y="12090"/>
                  </a:cubicBezTo>
                  <a:cubicBezTo>
                    <a:pt x="9055" y="11868"/>
                    <a:pt x="10481" y="11948"/>
                    <a:pt x="11388" y="11301"/>
                  </a:cubicBezTo>
                  <a:cubicBezTo>
                    <a:pt x="12540" y="10479"/>
                    <a:pt x="13814" y="9154"/>
                    <a:pt x="14021" y="7882"/>
                  </a:cubicBezTo>
                  <a:cubicBezTo>
                    <a:pt x="14197" y="6799"/>
                    <a:pt x="13216" y="4881"/>
                    <a:pt x="12237" y="4421"/>
                  </a:cubicBezTo>
                  <a:cubicBezTo>
                    <a:pt x="11032" y="3856"/>
                    <a:pt x="9233" y="4206"/>
                    <a:pt x="7829" y="4623"/>
                  </a:cubicBezTo>
                  <a:cubicBezTo>
                    <a:pt x="7366" y="4759"/>
                    <a:pt x="7015" y="6397"/>
                    <a:pt x="7168" y="7249"/>
                  </a:cubicBezTo>
                  <a:cubicBezTo>
                    <a:pt x="7558" y="9409"/>
                    <a:pt x="6549" y="10538"/>
                    <a:pt x="4688" y="10859"/>
                  </a:cubicBezTo>
                  <a:cubicBezTo>
                    <a:pt x="2645" y="11212"/>
                    <a:pt x="1200" y="10246"/>
                    <a:pt x="927" y="8070"/>
                  </a:cubicBezTo>
                  <a:cubicBezTo>
                    <a:pt x="590" y="5364"/>
                    <a:pt x="1940" y="3397"/>
                    <a:pt x="4099" y="2051"/>
                  </a:cubicBezTo>
                  <a:cubicBezTo>
                    <a:pt x="8122" y="-450"/>
                    <a:pt x="12476" y="-581"/>
                    <a:pt x="16723" y="1208"/>
                  </a:cubicBezTo>
                  <a:cubicBezTo>
                    <a:pt x="22312" y="3562"/>
                    <a:pt x="22835" y="8468"/>
                    <a:pt x="17977" y="13695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A0461FF7-417E-42C7-B4D9-749056F0A25B}"/>
                </a:ext>
              </a:extLst>
            </p:cNvPr>
            <p:cNvSpPr/>
            <p:nvPr/>
          </p:nvSpPr>
          <p:spPr>
            <a:xfrm>
              <a:off x="11393308" y="988978"/>
              <a:ext cx="32317" cy="44090"/>
            </a:xfrm>
            <a:custGeom>
              <a:avLst/>
              <a:gdLst>
                <a:gd name="connsiteX0" fmla="*/ 19269 w 32317"/>
                <a:gd name="connsiteY0" fmla="*/ 33287 h 44090"/>
                <a:gd name="connsiteX1" fmla="*/ 27164 w 32317"/>
                <a:gd name="connsiteY1" fmla="*/ 37993 h 44090"/>
                <a:gd name="connsiteX2" fmla="*/ 27805 w 32317"/>
                <a:gd name="connsiteY2" fmla="*/ 37449 h 44090"/>
                <a:gd name="connsiteX3" fmla="*/ 26374 w 32317"/>
                <a:gd name="connsiteY3" fmla="*/ 35033 h 44090"/>
                <a:gd name="connsiteX4" fmla="*/ 6683 w 32317"/>
                <a:gd name="connsiteY4" fmla="*/ 14104 h 44090"/>
                <a:gd name="connsiteX5" fmla="*/ 603 w 32317"/>
                <a:gd name="connsiteY5" fmla="*/ 5529 h 44090"/>
                <a:gd name="connsiteX6" fmla="*/ 2156 w 32317"/>
                <a:gd name="connsiteY6" fmla="*/ 152 h 44090"/>
                <a:gd name="connsiteX7" fmla="*/ 4729 w 32317"/>
                <a:gd name="connsiteY7" fmla="*/ 609 h 44090"/>
                <a:gd name="connsiteX8" fmla="*/ 21160 w 32317"/>
                <a:gd name="connsiteY8" fmla="*/ 22606 h 44090"/>
                <a:gd name="connsiteX9" fmla="*/ 31559 w 32317"/>
                <a:gd name="connsiteY9" fmla="*/ 38595 h 44090"/>
                <a:gd name="connsiteX10" fmla="*/ 30456 w 32317"/>
                <a:gd name="connsiteY10" fmla="*/ 43648 h 44090"/>
                <a:gd name="connsiteX11" fmla="*/ 26379 w 32317"/>
                <a:gd name="connsiteY11" fmla="*/ 41980 h 44090"/>
                <a:gd name="connsiteX12" fmla="*/ 18613 w 32317"/>
                <a:gd name="connsiteY12" fmla="*/ 33980 h 44090"/>
                <a:gd name="connsiteX13" fmla="*/ 19269 w 32317"/>
                <a:gd name="connsiteY13" fmla="*/ 33287 h 4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317" h="44090">
                  <a:moveTo>
                    <a:pt x="19269" y="33287"/>
                  </a:moveTo>
                  <a:cubicBezTo>
                    <a:pt x="21900" y="34854"/>
                    <a:pt x="24532" y="36425"/>
                    <a:pt x="27164" y="37993"/>
                  </a:cubicBezTo>
                  <a:cubicBezTo>
                    <a:pt x="27377" y="37813"/>
                    <a:pt x="27590" y="37630"/>
                    <a:pt x="27805" y="37449"/>
                  </a:cubicBezTo>
                  <a:cubicBezTo>
                    <a:pt x="27335" y="36637"/>
                    <a:pt x="26999" y="35699"/>
                    <a:pt x="26374" y="35033"/>
                  </a:cubicBezTo>
                  <a:cubicBezTo>
                    <a:pt x="19820" y="28047"/>
                    <a:pt x="13126" y="21189"/>
                    <a:pt x="6683" y="14104"/>
                  </a:cubicBezTo>
                  <a:cubicBezTo>
                    <a:pt x="4339" y="11526"/>
                    <a:pt x="2373" y="8543"/>
                    <a:pt x="603" y="5529"/>
                  </a:cubicBezTo>
                  <a:cubicBezTo>
                    <a:pt x="-574" y="3523"/>
                    <a:pt x="-13" y="1345"/>
                    <a:pt x="2156" y="152"/>
                  </a:cubicBezTo>
                  <a:cubicBezTo>
                    <a:pt x="2772" y="-188"/>
                    <a:pt x="4321" y="76"/>
                    <a:pt x="4729" y="609"/>
                  </a:cubicBezTo>
                  <a:cubicBezTo>
                    <a:pt x="10294" y="7875"/>
                    <a:pt x="15859" y="15148"/>
                    <a:pt x="21160" y="22606"/>
                  </a:cubicBezTo>
                  <a:cubicBezTo>
                    <a:pt x="24841" y="27783"/>
                    <a:pt x="28146" y="33230"/>
                    <a:pt x="31559" y="38595"/>
                  </a:cubicBezTo>
                  <a:cubicBezTo>
                    <a:pt x="32808" y="40560"/>
                    <a:pt x="32566" y="42361"/>
                    <a:pt x="30456" y="43648"/>
                  </a:cubicBezTo>
                  <a:cubicBezTo>
                    <a:pt x="28365" y="44921"/>
                    <a:pt x="27507" y="43157"/>
                    <a:pt x="26379" y="41980"/>
                  </a:cubicBezTo>
                  <a:cubicBezTo>
                    <a:pt x="23811" y="39295"/>
                    <a:pt x="21204" y="36644"/>
                    <a:pt x="18613" y="33980"/>
                  </a:cubicBezTo>
                  <a:cubicBezTo>
                    <a:pt x="18830" y="33747"/>
                    <a:pt x="19049" y="33518"/>
                    <a:pt x="19269" y="33287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4F9E68F9-453A-4C6B-A0FB-6CE3AE121124}"/>
                </a:ext>
              </a:extLst>
            </p:cNvPr>
            <p:cNvSpPr/>
            <p:nvPr/>
          </p:nvSpPr>
          <p:spPr>
            <a:xfrm>
              <a:off x="11098623" y="1216521"/>
              <a:ext cx="16185" cy="28627"/>
            </a:xfrm>
            <a:custGeom>
              <a:avLst/>
              <a:gdLst>
                <a:gd name="connsiteX0" fmla="*/ 304 w 16185"/>
                <a:gd name="connsiteY0" fmla="*/ 28611 h 28627"/>
                <a:gd name="connsiteX1" fmla="*/ 1984 w 16185"/>
                <a:gd name="connsiteY1" fmla="*/ 25106 h 28627"/>
                <a:gd name="connsiteX2" fmla="*/ 4734 w 16185"/>
                <a:gd name="connsiteY2" fmla="*/ 21601 h 28627"/>
                <a:gd name="connsiteX3" fmla="*/ 4722 w 16185"/>
                <a:gd name="connsiteY3" fmla="*/ 8433 h 28627"/>
                <a:gd name="connsiteX4" fmla="*/ 2031 w 16185"/>
                <a:gd name="connsiteY4" fmla="*/ 4936 h 28627"/>
                <a:gd name="connsiteX5" fmla="*/ 61 w 16185"/>
                <a:gd name="connsiteY5" fmla="*/ 3138 h 28627"/>
                <a:gd name="connsiteX6" fmla="*/ 2203 w 16185"/>
                <a:gd name="connsiteY6" fmla="*/ 1606 h 28627"/>
                <a:gd name="connsiteX7" fmla="*/ 11289 w 16185"/>
                <a:gd name="connsiteY7" fmla="*/ 0 h 28627"/>
                <a:gd name="connsiteX8" fmla="*/ 11288 w 16185"/>
                <a:gd name="connsiteY8" fmla="*/ 8983 h 28627"/>
                <a:gd name="connsiteX9" fmla="*/ 11252 w 16185"/>
                <a:gd name="connsiteY9" fmla="*/ 21208 h 28627"/>
                <a:gd name="connsiteX10" fmla="*/ 14242 w 16185"/>
                <a:gd name="connsiteY10" fmla="*/ 25236 h 28627"/>
                <a:gd name="connsiteX11" fmla="*/ 16186 w 16185"/>
                <a:gd name="connsiteY11" fmla="*/ 27268 h 28627"/>
                <a:gd name="connsiteX12" fmla="*/ 13815 w 16185"/>
                <a:gd name="connsiteY12" fmla="*/ 28550 h 28627"/>
                <a:gd name="connsiteX13" fmla="*/ 304 w 16185"/>
                <a:gd name="connsiteY13" fmla="*/ 28611 h 2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85" h="28627">
                  <a:moveTo>
                    <a:pt x="304" y="28611"/>
                  </a:moveTo>
                  <a:cubicBezTo>
                    <a:pt x="-287" y="26460"/>
                    <a:pt x="-159" y="25312"/>
                    <a:pt x="1984" y="25106"/>
                  </a:cubicBezTo>
                  <a:cubicBezTo>
                    <a:pt x="3964" y="24916"/>
                    <a:pt x="4762" y="23590"/>
                    <a:pt x="4734" y="21601"/>
                  </a:cubicBezTo>
                  <a:cubicBezTo>
                    <a:pt x="4674" y="17212"/>
                    <a:pt x="4692" y="12822"/>
                    <a:pt x="4722" y="8433"/>
                  </a:cubicBezTo>
                  <a:cubicBezTo>
                    <a:pt x="4735" y="6531"/>
                    <a:pt x="4215" y="5262"/>
                    <a:pt x="2031" y="4936"/>
                  </a:cubicBezTo>
                  <a:cubicBezTo>
                    <a:pt x="1302" y="4828"/>
                    <a:pt x="714" y="3765"/>
                    <a:pt x="61" y="3138"/>
                  </a:cubicBezTo>
                  <a:cubicBezTo>
                    <a:pt x="770" y="2608"/>
                    <a:pt x="1414" y="1781"/>
                    <a:pt x="2203" y="1606"/>
                  </a:cubicBezTo>
                  <a:cubicBezTo>
                    <a:pt x="5014" y="983"/>
                    <a:pt x="7873" y="582"/>
                    <a:pt x="11289" y="0"/>
                  </a:cubicBezTo>
                  <a:cubicBezTo>
                    <a:pt x="11289" y="3241"/>
                    <a:pt x="11289" y="6112"/>
                    <a:pt x="11288" y="8983"/>
                  </a:cubicBezTo>
                  <a:cubicBezTo>
                    <a:pt x="11287" y="13058"/>
                    <a:pt x="11358" y="17136"/>
                    <a:pt x="11252" y="21208"/>
                  </a:cubicBezTo>
                  <a:cubicBezTo>
                    <a:pt x="11194" y="23446"/>
                    <a:pt x="11998" y="24678"/>
                    <a:pt x="14242" y="25236"/>
                  </a:cubicBezTo>
                  <a:cubicBezTo>
                    <a:pt x="15011" y="25429"/>
                    <a:pt x="15544" y="26565"/>
                    <a:pt x="16186" y="27268"/>
                  </a:cubicBezTo>
                  <a:cubicBezTo>
                    <a:pt x="15396" y="27715"/>
                    <a:pt x="14617" y="28527"/>
                    <a:pt x="13815" y="28550"/>
                  </a:cubicBezTo>
                  <a:cubicBezTo>
                    <a:pt x="9338" y="28675"/>
                    <a:pt x="4857" y="28611"/>
                    <a:pt x="304" y="28611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B189CA6D-97E3-4DC6-BE20-32EA99F5A804}"/>
                </a:ext>
              </a:extLst>
            </p:cNvPr>
            <p:cNvSpPr/>
            <p:nvPr/>
          </p:nvSpPr>
          <p:spPr>
            <a:xfrm>
              <a:off x="11184196" y="1216532"/>
              <a:ext cx="16278" cy="28637"/>
            </a:xfrm>
            <a:custGeom>
              <a:avLst/>
              <a:gdLst>
                <a:gd name="connsiteX0" fmla="*/ 16041 w 16278"/>
                <a:gd name="connsiteY0" fmla="*/ 25554 h 28637"/>
                <a:gd name="connsiteX1" fmla="*/ 13869 w 16278"/>
                <a:gd name="connsiteY1" fmla="*/ 28635 h 28637"/>
                <a:gd name="connsiteX2" fmla="*/ 315 w 16278"/>
                <a:gd name="connsiteY2" fmla="*/ 28606 h 28637"/>
                <a:gd name="connsiteX3" fmla="*/ 2045 w 16278"/>
                <a:gd name="connsiteY3" fmla="*/ 25068 h 28637"/>
                <a:gd name="connsiteX4" fmla="*/ 4715 w 16278"/>
                <a:gd name="connsiteY4" fmla="*/ 21514 h 28637"/>
                <a:gd name="connsiteX5" fmla="*/ 4694 w 16278"/>
                <a:gd name="connsiteY5" fmla="*/ 8355 h 28637"/>
                <a:gd name="connsiteX6" fmla="*/ 1902 w 16278"/>
                <a:gd name="connsiteY6" fmla="*/ 5005 h 28637"/>
                <a:gd name="connsiteX7" fmla="*/ 294 w 16278"/>
                <a:gd name="connsiteY7" fmla="*/ 1939 h 28637"/>
                <a:gd name="connsiteX8" fmla="*/ 11248 w 16278"/>
                <a:gd name="connsiteY8" fmla="*/ 0 h 28637"/>
                <a:gd name="connsiteX9" fmla="*/ 11250 w 16278"/>
                <a:gd name="connsiteY9" fmla="*/ 6077 h 28637"/>
                <a:gd name="connsiteX10" fmla="*/ 11259 w 16278"/>
                <a:gd name="connsiteY10" fmla="*/ 19551 h 28637"/>
                <a:gd name="connsiteX11" fmla="*/ 16041 w 16278"/>
                <a:gd name="connsiteY11" fmla="*/ 25554 h 2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278" h="28637">
                  <a:moveTo>
                    <a:pt x="16041" y="25554"/>
                  </a:moveTo>
                  <a:cubicBezTo>
                    <a:pt x="16673" y="27779"/>
                    <a:pt x="16072" y="28686"/>
                    <a:pt x="13869" y="28635"/>
                  </a:cubicBezTo>
                  <a:cubicBezTo>
                    <a:pt x="9401" y="28533"/>
                    <a:pt x="4928" y="28606"/>
                    <a:pt x="315" y="28606"/>
                  </a:cubicBezTo>
                  <a:cubicBezTo>
                    <a:pt x="-86" y="26679"/>
                    <a:pt x="-381" y="25323"/>
                    <a:pt x="2045" y="25068"/>
                  </a:cubicBezTo>
                  <a:cubicBezTo>
                    <a:pt x="4038" y="24859"/>
                    <a:pt x="4751" y="23490"/>
                    <a:pt x="4715" y="21514"/>
                  </a:cubicBezTo>
                  <a:cubicBezTo>
                    <a:pt x="4638" y="17128"/>
                    <a:pt x="4671" y="12742"/>
                    <a:pt x="4694" y="8355"/>
                  </a:cubicBezTo>
                  <a:cubicBezTo>
                    <a:pt x="4704" y="6421"/>
                    <a:pt x="4089" y="5118"/>
                    <a:pt x="1902" y="5005"/>
                  </a:cubicBezTo>
                  <a:cubicBezTo>
                    <a:pt x="-321" y="4891"/>
                    <a:pt x="-193" y="3494"/>
                    <a:pt x="294" y="1939"/>
                  </a:cubicBezTo>
                  <a:cubicBezTo>
                    <a:pt x="3789" y="1320"/>
                    <a:pt x="7233" y="710"/>
                    <a:pt x="11248" y="0"/>
                  </a:cubicBezTo>
                  <a:cubicBezTo>
                    <a:pt x="11248" y="2227"/>
                    <a:pt x="11248" y="4152"/>
                    <a:pt x="11250" y="6077"/>
                  </a:cubicBezTo>
                  <a:cubicBezTo>
                    <a:pt x="11251" y="10568"/>
                    <a:pt x="11248" y="15060"/>
                    <a:pt x="11259" y="19551"/>
                  </a:cubicBezTo>
                  <a:cubicBezTo>
                    <a:pt x="11271" y="24462"/>
                    <a:pt x="11278" y="24462"/>
                    <a:pt x="16041" y="25554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293EC979-0137-4F89-8B36-B5AA89698A37}"/>
                </a:ext>
              </a:extLst>
            </p:cNvPr>
            <p:cNvSpPr/>
            <p:nvPr/>
          </p:nvSpPr>
          <p:spPr>
            <a:xfrm>
              <a:off x="11179447" y="772087"/>
              <a:ext cx="23353" cy="18162"/>
            </a:xfrm>
            <a:custGeom>
              <a:avLst/>
              <a:gdLst>
                <a:gd name="connsiteX0" fmla="*/ 0 w 23353"/>
                <a:gd name="connsiteY0" fmla="*/ 17875 h 18162"/>
                <a:gd name="connsiteX1" fmla="*/ 10077 w 23353"/>
                <a:gd name="connsiteY1" fmla="*/ 8418 h 18162"/>
                <a:gd name="connsiteX2" fmla="*/ 19516 w 23353"/>
                <a:gd name="connsiteY2" fmla="*/ 814 h 18162"/>
                <a:gd name="connsiteX3" fmla="*/ 23275 w 23353"/>
                <a:gd name="connsiteY3" fmla="*/ 0 h 18162"/>
                <a:gd name="connsiteX4" fmla="*/ 23122 w 23353"/>
                <a:gd name="connsiteY4" fmla="*/ 4181 h 18162"/>
                <a:gd name="connsiteX5" fmla="*/ 16698 w 23353"/>
                <a:gd name="connsiteY5" fmla="*/ 10148 h 18162"/>
                <a:gd name="connsiteX6" fmla="*/ 464 w 23353"/>
                <a:gd name="connsiteY6" fmla="*/ 18162 h 18162"/>
                <a:gd name="connsiteX7" fmla="*/ 0 w 23353"/>
                <a:gd name="connsiteY7" fmla="*/ 17875 h 1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53" h="18162">
                  <a:moveTo>
                    <a:pt x="0" y="17875"/>
                  </a:moveTo>
                  <a:cubicBezTo>
                    <a:pt x="3351" y="14713"/>
                    <a:pt x="6626" y="11466"/>
                    <a:pt x="10077" y="8418"/>
                  </a:cubicBezTo>
                  <a:cubicBezTo>
                    <a:pt x="13105" y="5744"/>
                    <a:pt x="16251" y="3186"/>
                    <a:pt x="19516" y="814"/>
                  </a:cubicBezTo>
                  <a:cubicBezTo>
                    <a:pt x="20465" y="124"/>
                    <a:pt x="22006" y="249"/>
                    <a:pt x="23275" y="0"/>
                  </a:cubicBezTo>
                  <a:cubicBezTo>
                    <a:pt x="23246" y="1401"/>
                    <a:pt x="23551" y="2915"/>
                    <a:pt x="23122" y="4181"/>
                  </a:cubicBezTo>
                  <a:cubicBezTo>
                    <a:pt x="22085" y="7240"/>
                    <a:pt x="19486" y="8806"/>
                    <a:pt x="16698" y="10148"/>
                  </a:cubicBezTo>
                  <a:cubicBezTo>
                    <a:pt x="11261" y="12765"/>
                    <a:pt x="5873" y="15485"/>
                    <a:pt x="464" y="18162"/>
                  </a:cubicBezTo>
                  <a:cubicBezTo>
                    <a:pt x="309" y="18067"/>
                    <a:pt x="155" y="17970"/>
                    <a:pt x="0" y="17875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5C8B6244-C909-4081-A078-FF7E8A241E57}"/>
                </a:ext>
              </a:extLst>
            </p:cNvPr>
            <p:cNvSpPr/>
            <p:nvPr/>
          </p:nvSpPr>
          <p:spPr>
            <a:xfrm>
              <a:off x="11355088" y="935990"/>
              <a:ext cx="9583" cy="15888"/>
            </a:xfrm>
            <a:custGeom>
              <a:avLst/>
              <a:gdLst>
                <a:gd name="connsiteX0" fmla="*/ 112 w 9583"/>
                <a:gd name="connsiteY0" fmla="*/ 0 h 15888"/>
                <a:gd name="connsiteX1" fmla="*/ 3178 w 9583"/>
                <a:gd name="connsiteY1" fmla="*/ 2735 h 15888"/>
                <a:gd name="connsiteX2" fmla="*/ 9462 w 9583"/>
                <a:gd name="connsiteY2" fmla="*/ 12880 h 15888"/>
                <a:gd name="connsiteX3" fmla="*/ 8783 w 9583"/>
                <a:gd name="connsiteY3" fmla="*/ 15837 h 15888"/>
                <a:gd name="connsiteX4" fmla="*/ 6412 w 9583"/>
                <a:gd name="connsiteY4" fmla="*/ 15355 h 15888"/>
                <a:gd name="connsiteX5" fmla="*/ 0 w 9583"/>
                <a:gd name="connsiteY5" fmla="*/ 13250 h 15888"/>
                <a:gd name="connsiteX6" fmla="*/ 112 w 9583"/>
                <a:gd name="connsiteY6" fmla="*/ 0 h 15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83" h="15888">
                  <a:moveTo>
                    <a:pt x="112" y="0"/>
                  </a:moveTo>
                  <a:cubicBezTo>
                    <a:pt x="1150" y="901"/>
                    <a:pt x="2431" y="1636"/>
                    <a:pt x="3178" y="2735"/>
                  </a:cubicBezTo>
                  <a:cubicBezTo>
                    <a:pt x="5414" y="6025"/>
                    <a:pt x="7543" y="9399"/>
                    <a:pt x="9462" y="12880"/>
                  </a:cubicBezTo>
                  <a:cubicBezTo>
                    <a:pt x="9843" y="13569"/>
                    <a:pt x="9250" y="14944"/>
                    <a:pt x="8783" y="15837"/>
                  </a:cubicBezTo>
                  <a:cubicBezTo>
                    <a:pt x="8678" y="16038"/>
                    <a:pt x="7217" y="15604"/>
                    <a:pt x="6412" y="15355"/>
                  </a:cubicBezTo>
                  <a:cubicBezTo>
                    <a:pt x="4308" y="14700"/>
                    <a:pt x="2223" y="13986"/>
                    <a:pt x="0" y="13250"/>
                  </a:cubicBezTo>
                  <a:cubicBezTo>
                    <a:pt x="3850" y="8554"/>
                    <a:pt x="156" y="4658"/>
                    <a:pt x="112" y="0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340DB477-0ACE-4961-9727-FF66B0B1333E}"/>
                </a:ext>
              </a:extLst>
            </p:cNvPr>
            <p:cNvSpPr/>
            <p:nvPr/>
          </p:nvSpPr>
          <p:spPr>
            <a:xfrm>
              <a:off x="11237047" y="1160713"/>
              <a:ext cx="108628" cy="6990"/>
            </a:xfrm>
            <a:custGeom>
              <a:avLst/>
              <a:gdLst>
                <a:gd name="connsiteX0" fmla="*/ 0 w 108628"/>
                <a:gd name="connsiteY0" fmla="*/ 6786 h 6990"/>
                <a:gd name="connsiteX1" fmla="*/ 0 w 108628"/>
                <a:gd name="connsiteY1" fmla="*/ 223 h 6990"/>
                <a:gd name="connsiteX2" fmla="*/ 3076 w 108628"/>
                <a:gd name="connsiteY2" fmla="*/ 44 h 6990"/>
                <a:gd name="connsiteX3" fmla="*/ 104337 w 108628"/>
                <a:gd name="connsiteY3" fmla="*/ 0 h 6990"/>
                <a:gd name="connsiteX4" fmla="*/ 108625 w 108628"/>
                <a:gd name="connsiteY4" fmla="*/ 3333 h 6990"/>
                <a:gd name="connsiteX5" fmla="*/ 104644 w 108628"/>
                <a:gd name="connsiteY5" fmla="*/ 6991 h 6990"/>
                <a:gd name="connsiteX6" fmla="*/ 1817 w 108628"/>
                <a:gd name="connsiteY6" fmla="*/ 6965 h 6990"/>
                <a:gd name="connsiteX7" fmla="*/ 0 w 108628"/>
                <a:gd name="connsiteY7" fmla="*/ 6786 h 6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628" h="6990">
                  <a:moveTo>
                    <a:pt x="0" y="6786"/>
                  </a:moveTo>
                  <a:cubicBezTo>
                    <a:pt x="0" y="4503"/>
                    <a:pt x="0" y="2539"/>
                    <a:pt x="0" y="223"/>
                  </a:cubicBezTo>
                  <a:cubicBezTo>
                    <a:pt x="1078" y="156"/>
                    <a:pt x="2077" y="46"/>
                    <a:pt x="3076" y="44"/>
                  </a:cubicBezTo>
                  <a:cubicBezTo>
                    <a:pt x="36829" y="29"/>
                    <a:pt x="70583" y="34"/>
                    <a:pt x="104337" y="0"/>
                  </a:cubicBezTo>
                  <a:cubicBezTo>
                    <a:pt x="106738" y="-3"/>
                    <a:pt x="108546" y="579"/>
                    <a:pt x="108625" y="3333"/>
                  </a:cubicBezTo>
                  <a:cubicBezTo>
                    <a:pt x="108701" y="5990"/>
                    <a:pt x="107157" y="6991"/>
                    <a:pt x="104644" y="6991"/>
                  </a:cubicBezTo>
                  <a:cubicBezTo>
                    <a:pt x="70369" y="6972"/>
                    <a:pt x="36092" y="6975"/>
                    <a:pt x="1817" y="6965"/>
                  </a:cubicBezTo>
                  <a:cubicBezTo>
                    <a:pt x="1311" y="6964"/>
                    <a:pt x="807" y="6867"/>
                    <a:pt x="0" y="6786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60230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C6A7D61-C744-4239-A122-002AACAB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373390"/>
            <a:ext cx="2844799" cy="365125"/>
          </a:xfrm>
        </p:spPr>
        <p:txBody>
          <a:bodyPr/>
          <a:lstStyle/>
          <a:p>
            <a:pPr rtl="0"/>
            <a:fld id="{D4FCD4D6-68A1-4504-8CBA-3E695C26DD23}" type="datetime1">
              <a:rPr lang="zh-CN" altLang="en-US" smtClean="0"/>
              <a:t>2021/07/06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028C93B-74F8-4C81-9A37-3150104E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69064"/>
            <a:ext cx="691721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CN" altLang="en-US"/>
              <a:t>杨文昊、段正鹏、钱辰涞（西安电子科技大学 </a:t>
            </a:r>
            <a:r>
              <a:rPr lang="en-US" altLang="zh-CN"/>
              <a:t>| </a:t>
            </a:r>
            <a:r>
              <a:rPr lang="zh-CN" altLang="en-US"/>
              <a:t>电子工程学院）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C32D874-0051-4085-983E-775A1648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73390"/>
            <a:ext cx="1052508" cy="365125"/>
          </a:xfrm>
        </p:spPr>
        <p:txBody>
          <a:bodyPr/>
          <a:lstStyle>
            <a:lvl1pPr>
              <a:defRPr sz="1200">
                <a:effectLst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81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E685788-4CA0-4CB1-A36D-5E9940D22989}" type="datetime1">
              <a:rPr lang="zh-CN" altLang="en-US" smtClean="0"/>
              <a:t>2021/07/06</a:t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杨文昊、段正鹏、钱辰涞（西安电子科技大学 </a:t>
            </a:r>
            <a:r>
              <a:rPr lang="en-US" altLang="zh-CN"/>
              <a:t>| </a:t>
            </a:r>
            <a:r>
              <a:rPr lang="zh-CN" altLang="en-US"/>
              <a:t>电子工程学院）</a:t>
            </a:r>
            <a:endParaRPr 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6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3B7AFA0-14C5-4285-9CD0-F3FC1700A181}" type="datetime1">
              <a:rPr lang="zh-CN" altLang="en-US" smtClean="0"/>
              <a:t>2021/07/06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algn="l"/>
            <a:r>
              <a:rPr lang="zh-CN" altLang="en-US"/>
              <a:t>杨文昊、段正鹏、钱辰涞（西安电子科技大学 </a:t>
            </a:r>
            <a:r>
              <a:rPr lang="en-US" altLang="zh-CN"/>
              <a:t>| </a:t>
            </a:r>
            <a:r>
              <a:rPr lang="zh-CN" altLang="en-US"/>
              <a:t>电子工程学院）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731239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7A931-A267-4A0F-AB9A-A6D317CEB98A}" type="datetime1">
              <a:rPr lang="zh-CN" altLang="en-US" smtClean="0"/>
              <a:t>2021/07/06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/>
              <a:t>杨文昊、段正鹏、钱辰涞（西安电子科技大学 </a:t>
            </a:r>
            <a:r>
              <a:rPr lang="en-US" altLang="zh-CN"/>
              <a:t>| </a:t>
            </a:r>
            <a:r>
              <a:rPr lang="zh-CN" altLang="en-US"/>
              <a:t>电子工程学院）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612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6840FF-EA33-4CA6-8156-D0B093D056F1}" type="datetime1">
              <a:rPr lang="zh-CN" altLang="en-US" smtClean="0"/>
              <a:t>2021/07/06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/>
              <a:t>杨文昊、段正鹏、钱辰涞（西安电子科技大学 </a:t>
            </a:r>
            <a:r>
              <a:rPr lang="en-US" altLang="zh-CN"/>
              <a:t>| </a:t>
            </a:r>
            <a:r>
              <a:rPr lang="zh-CN" altLang="en-US"/>
              <a:t>电子工程学院）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416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长方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长方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长方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钱辰涞（西电微软学生俱乐部）</a:t>
            </a:r>
            <a:endParaRPr lang="en-US" dirty="0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/>
              <a:t>钱辰涞（西电微软学生俱乐部）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长方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长方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长方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长方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grpSp>
        <p:nvGrpSpPr>
          <p:cNvPr id="16" name="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钱辰涞（西电微软学生俱乐部）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/>
              <a:t>钱辰涞（西电微软学生俱乐部）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/>
              <a:t>钱辰涞（西电微软学生俱乐部）</a:t>
            </a:r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289286"/>
            <a:ext cx="11309338" cy="9480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377036"/>
            <a:ext cx="11029616" cy="80816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722382"/>
            <a:ext cx="11029615" cy="4532300"/>
          </a:xfrm>
        </p:spPr>
        <p:txBody>
          <a:bodyPr>
            <a:normAutofit/>
          </a:bodyPr>
          <a:lstStyle>
            <a:lvl1pPr marL="306000" indent="-306000">
              <a:lnSpc>
                <a:spcPct val="150000"/>
              </a:lnSpc>
              <a:buFont typeface="Wingdings" panose="05000000000000000000" pitchFamily="2" charset="2"/>
              <a:buChar char="n"/>
              <a:defRPr sz="2400"/>
            </a:lvl1pPr>
            <a:lvl2pPr marL="630000" indent="-306000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  <a:defRPr sz="2000"/>
            </a:lvl2pPr>
            <a:lvl3pPr>
              <a:lnSpc>
                <a:spcPct val="150000"/>
              </a:lnSpc>
              <a:buClr>
                <a:schemeClr val="accent2">
                  <a:lumMod val="40000"/>
                  <a:lumOff val="60000"/>
                </a:schemeClr>
              </a:buClr>
              <a:defRPr sz="1800"/>
            </a:lvl3pPr>
            <a:lvl4pPr>
              <a:lnSpc>
                <a:spcPct val="150000"/>
              </a:lnSpc>
              <a:buClr>
                <a:schemeClr val="accent2">
                  <a:lumMod val="20000"/>
                  <a:lumOff val="80000"/>
                </a:schemeClr>
              </a:buClr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0D0F-A83C-421E-A632-8E58F4C7CB89}" type="datetime1">
              <a:rPr lang="zh-CN" altLang="en-US" smtClean="0"/>
              <a:t>2021/07/06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杨文昊、段正鹏、钱辰涞（西安电子科技大学 </a:t>
            </a:r>
            <a:r>
              <a:rPr lang="en-US" altLang="zh-CN"/>
              <a:t>| </a:t>
            </a:r>
            <a:r>
              <a:rPr lang="zh-CN" altLang="en-US"/>
              <a:t>电子工程学院）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299" y="6342430"/>
            <a:ext cx="1052508" cy="365125"/>
          </a:xfrm>
        </p:spPr>
        <p:txBody>
          <a:bodyPr/>
          <a:lstStyle/>
          <a:p>
            <a:fld id="{36343906-ADFF-4920-A1DD-1732EA6696B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图形 8">
            <a:extLst>
              <a:ext uri="{FF2B5EF4-FFF2-40B4-BE49-F238E27FC236}">
                <a16:creationId xmlns:a16="http://schemas.microsoft.com/office/drawing/2014/main" id="{31E4D62B-F005-4CF5-A772-A8EDDB29B067}"/>
              </a:ext>
            </a:extLst>
          </p:cNvPr>
          <p:cNvGrpSpPr/>
          <p:nvPr/>
        </p:nvGrpSpPr>
        <p:grpSpPr>
          <a:xfrm>
            <a:off x="10756745" y="345930"/>
            <a:ext cx="789359" cy="789359"/>
            <a:chOff x="10756745" y="671050"/>
            <a:chExt cx="789359" cy="789359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7289128-052A-4216-8691-F8A07C0BC694}"/>
                </a:ext>
              </a:extLst>
            </p:cNvPr>
            <p:cNvSpPr/>
            <p:nvPr/>
          </p:nvSpPr>
          <p:spPr>
            <a:xfrm>
              <a:off x="10758789" y="672626"/>
              <a:ext cx="783270" cy="783025"/>
            </a:xfrm>
            <a:custGeom>
              <a:avLst/>
              <a:gdLst>
                <a:gd name="connsiteX0" fmla="*/ 597948 w 783270"/>
                <a:gd name="connsiteY0" fmla="*/ 694552 h 783025"/>
                <a:gd name="connsiteX1" fmla="*/ 477940 w 783270"/>
                <a:gd name="connsiteY1" fmla="*/ 734744 h 783025"/>
                <a:gd name="connsiteX2" fmla="*/ 455163 w 783270"/>
                <a:gd name="connsiteY2" fmla="*/ 755767 h 783025"/>
                <a:gd name="connsiteX3" fmla="*/ 400930 w 783270"/>
                <a:gd name="connsiteY3" fmla="*/ 782510 h 783025"/>
                <a:gd name="connsiteX4" fmla="*/ 327523 w 783270"/>
                <a:gd name="connsiteY4" fmla="*/ 755283 h 783025"/>
                <a:gd name="connsiteX5" fmla="*/ 273785 w 783270"/>
                <a:gd name="connsiteY5" fmla="*/ 714607 h 783025"/>
                <a:gd name="connsiteX6" fmla="*/ 209573 w 783270"/>
                <a:gd name="connsiteY6" fmla="*/ 695370 h 783025"/>
                <a:gd name="connsiteX7" fmla="*/ 177323 w 783270"/>
                <a:gd name="connsiteY7" fmla="*/ 694167 h 783025"/>
                <a:gd name="connsiteX8" fmla="*/ 89625 w 783270"/>
                <a:gd name="connsiteY8" fmla="*/ 615910 h 783025"/>
                <a:gd name="connsiteX9" fmla="*/ 89102 w 783270"/>
                <a:gd name="connsiteY9" fmla="*/ 592096 h 783025"/>
                <a:gd name="connsiteX10" fmla="*/ 43195 w 783270"/>
                <a:gd name="connsiteY10" fmla="*/ 471811 h 783025"/>
                <a:gd name="connsiteX11" fmla="*/ 21196 w 783270"/>
                <a:gd name="connsiteY11" fmla="*/ 448631 h 783025"/>
                <a:gd name="connsiteX12" fmla="*/ 8452 w 783270"/>
                <a:gd name="connsiteY12" fmla="*/ 353732 h 783025"/>
                <a:gd name="connsiteX13" fmla="*/ 33069 w 783270"/>
                <a:gd name="connsiteY13" fmla="*/ 322370 h 783025"/>
                <a:gd name="connsiteX14" fmla="*/ 87082 w 783270"/>
                <a:gd name="connsiteY14" fmla="*/ 214038 h 783025"/>
                <a:gd name="connsiteX15" fmla="*/ 88892 w 783270"/>
                <a:gd name="connsiteY15" fmla="*/ 178068 h 783025"/>
                <a:gd name="connsiteX16" fmla="*/ 166732 w 783270"/>
                <a:gd name="connsiteY16" fmla="*/ 89643 h 783025"/>
                <a:gd name="connsiteX17" fmla="*/ 189283 w 783270"/>
                <a:gd name="connsiteY17" fmla="*/ 89117 h 783025"/>
                <a:gd name="connsiteX18" fmla="*/ 315763 w 783270"/>
                <a:gd name="connsiteY18" fmla="*/ 39488 h 783025"/>
                <a:gd name="connsiteX19" fmla="*/ 332458 w 783270"/>
                <a:gd name="connsiteY19" fmla="*/ 22923 h 783025"/>
                <a:gd name="connsiteX20" fmla="*/ 456440 w 783270"/>
                <a:gd name="connsiteY20" fmla="*/ 28692 h 783025"/>
                <a:gd name="connsiteX21" fmla="*/ 528804 w 783270"/>
                <a:gd name="connsiteY21" fmla="*/ 77030 h 783025"/>
                <a:gd name="connsiteX22" fmla="*/ 604828 w 783270"/>
                <a:gd name="connsiteY22" fmla="*/ 89046 h 783025"/>
                <a:gd name="connsiteX23" fmla="*/ 693449 w 783270"/>
                <a:gd name="connsiteY23" fmla="*/ 167159 h 783025"/>
                <a:gd name="connsiteX24" fmla="*/ 693973 w 783270"/>
                <a:gd name="connsiteY24" fmla="*/ 190971 h 783025"/>
                <a:gd name="connsiteX25" fmla="*/ 741251 w 783270"/>
                <a:gd name="connsiteY25" fmla="*/ 312970 h 783025"/>
                <a:gd name="connsiteX26" fmla="*/ 762426 w 783270"/>
                <a:gd name="connsiteY26" fmla="*/ 335200 h 783025"/>
                <a:gd name="connsiteX27" fmla="*/ 775042 w 783270"/>
                <a:gd name="connsiteY27" fmla="*/ 428146 h 783025"/>
                <a:gd name="connsiteX28" fmla="*/ 752239 w 783270"/>
                <a:gd name="connsiteY28" fmla="*/ 458501 h 783025"/>
                <a:gd name="connsiteX29" fmla="*/ 695342 w 783270"/>
                <a:gd name="connsiteY29" fmla="*/ 573981 h 783025"/>
                <a:gd name="connsiteX30" fmla="*/ 694020 w 783270"/>
                <a:gd name="connsiteY30" fmla="*/ 610001 h 783025"/>
                <a:gd name="connsiteX31" fmla="*/ 669502 w 783270"/>
                <a:gd name="connsiteY31" fmla="*/ 667199 h 783025"/>
                <a:gd name="connsiteX32" fmla="*/ 623470 w 783270"/>
                <a:gd name="connsiteY32" fmla="*/ 692325 h 783025"/>
                <a:gd name="connsiteX33" fmla="*/ 597948 w 783270"/>
                <a:gd name="connsiteY33" fmla="*/ 694552 h 783025"/>
                <a:gd name="connsiteX34" fmla="*/ 189008 w 783270"/>
                <a:gd name="connsiteY34" fmla="*/ 97155 h 783025"/>
                <a:gd name="connsiteX35" fmla="*/ 182104 w 783270"/>
                <a:gd name="connsiteY35" fmla="*/ 97144 h 783025"/>
                <a:gd name="connsiteX36" fmla="*/ 136081 w 783270"/>
                <a:gd name="connsiteY36" fmla="*/ 109193 h 783025"/>
                <a:gd name="connsiteX37" fmla="*/ 97179 w 783270"/>
                <a:gd name="connsiteY37" fmla="*/ 182899 h 783025"/>
                <a:gd name="connsiteX38" fmla="*/ 94723 w 783270"/>
                <a:gd name="connsiteY38" fmla="*/ 221038 h 783025"/>
                <a:gd name="connsiteX39" fmla="*/ 35572 w 783270"/>
                <a:gd name="connsiteY39" fmla="*/ 331205 h 783025"/>
                <a:gd name="connsiteX40" fmla="*/ 10124 w 783270"/>
                <a:gd name="connsiteY40" fmla="*/ 378287 h 783025"/>
                <a:gd name="connsiteX41" fmla="*/ 27677 w 783270"/>
                <a:gd name="connsiteY41" fmla="*/ 443423 h 783025"/>
                <a:gd name="connsiteX42" fmla="*/ 47667 w 783270"/>
                <a:gd name="connsiteY42" fmla="*/ 464186 h 783025"/>
                <a:gd name="connsiteX43" fmla="*/ 97213 w 783270"/>
                <a:gd name="connsiteY43" fmla="*/ 588610 h 783025"/>
                <a:gd name="connsiteX44" fmla="*/ 97606 w 783270"/>
                <a:gd name="connsiteY44" fmla="*/ 612113 h 783025"/>
                <a:gd name="connsiteX45" fmla="*/ 181201 w 783270"/>
                <a:gd name="connsiteY45" fmla="*/ 685923 h 783025"/>
                <a:gd name="connsiteX46" fmla="*/ 244403 w 783270"/>
                <a:gd name="connsiteY46" fmla="*/ 693705 h 783025"/>
                <a:gd name="connsiteX47" fmla="*/ 327888 w 783270"/>
                <a:gd name="connsiteY47" fmla="*/ 743922 h 783025"/>
                <a:gd name="connsiteX48" fmla="*/ 344803 w 783270"/>
                <a:gd name="connsiteY48" fmla="*/ 759233 h 783025"/>
                <a:gd name="connsiteX49" fmla="*/ 451147 w 783270"/>
                <a:gd name="connsiteY49" fmla="*/ 748308 h 783025"/>
                <a:gd name="connsiteX50" fmla="*/ 533885 w 783270"/>
                <a:gd name="connsiteY50" fmla="*/ 695228 h 783025"/>
                <a:gd name="connsiteX51" fmla="*/ 602509 w 783270"/>
                <a:gd name="connsiteY51" fmla="*/ 685760 h 783025"/>
                <a:gd name="connsiteX52" fmla="*/ 625422 w 783270"/>
                <a:gd name="connsiteY52" fmla="*/ 683066 h 783025"/>
                <a:gd name="connsiteX53" fmla="*/ 685981 w 783270"/>
                <a:gd name="connsiteY53" fmla="*/ 600843 h 783025"/>
                <a:gd name="connsiteX54" fmla="*/ 686217 w 783270"/>
                <a:gd name="connsiteY54" fmla="*/ 580456 h 783025"/>
                <a:gd name="connsiteX55" fmla="*/ 738396 w 783270"/>
                <a:gd name="connsiteY55" fmla="*/ 460978 h 783025"/>
                <a:gd name="connsiteX56" fmla="*/ 754613 w 783270"/>
                <a:gd name="connsiteY56" fmla="*/ 444398 h 783025"/>
                <a:gd name="connsiteX57" fmla="*/ 751062 w 783270"/>
                <a:gd name="connsiteY57" fmla="*/ 334725 h 783025"/>
                <a:gd name="connsiteX58" fmla="*/ 723379 w 783270"/>
                <a:gd name="connsiteY58" fmla="*/ 304035 h 783025"/>
                <a:gd name="connsiteX59" fmla="*/ 685853 w 783270"/>
                <a:gd name="connsiteY59" fmla="*/ 194164 h 783025"/>
                <a:gd name="connsiteX60" fmla="*/ 685439 w 783270"/>
                <a:gd name="connsiteY60" fmla="*/ 170660 h 783025"/>
                <a:gd name="connsiteX61" fmla="*/ 601916 w 783270"/>
                <a:gd name="connsiteY61" fmla="*/ 97131 h 783025"/>
                <a:gd name="connsiteX62" fmla="*/ 554503 w 783270"/>
                <a:gd name="connsiteY62" fmla="*/ 93294 h 783025"/>
                <a:gd name="connsiteX63" fmla="*/ 452197 w 783270"/>
                <a:gd name="connsiteY63" fmla="*/ 35913 h 783025"/>
                <a:gd name="connsiteX64" fmla="*/ 408033 w 783270"/>
                <a:gd name="connsiteY64" fmla="*/ 10755 h 783025"/>
                <a:gd name="connsiteX65" fmla="*/ 332882 w 783270"/>
                <a:gd name="connsiteY65" fmla="*/ 33926 h 783025"/>
                <a:gd name="connsiteX66" fmla="*/ 304166 w 783270"/>
                <a:gd name="connsiteY66" fmla="*/ 59595 h 783025"/>
                <a:gd name="connsiteX67" fmla="*/ 189008 w 783270"/>
                <a:gd name="connsiteY67" fmla="*/ 97155 h 78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783270" h="783025">
                  <a:moveTo>
                    <a:pt x="597948" y="694552"/>
                  </a:moveTo>
                  <a:cubicBezTo>
                    <a:pt x="553242" y="693808"/>
                    <a:pt x="513103" y="707188"/>
                    <a:pt x="477940" y="734744"/>
                  </a:cubicBezTo>
                  <a:cubicBezTo>
                    <a:pt x="469830" y="741098"/>
                    <a:pt x="462360" y="748367"/>
                    <a:pt x="455163" y="755767"/>
                  </a:cubicBezTo>
                  <a:cubicBezTo>
                    <a:pt x="440190" y="771163"/>
                    <a:pt x="422223" y="780383"/>
                    <a:pt x="400930" y="782510"/>
                  </a:cubicBezTo>
                  <a:cubicBezTo>
                    <a:pt x="372142" y="785393"/>
                    <a:pt x="347520" y="776150"/>
                    <a:pt x="327523" y="755283"/>
                  </a:cubicBezTo>
                  <a:cubicBezTo>
                    <a:pt x="311752" y="738826"/>
                    <a:pt x="294179" y="724907"/>
                    <a:pt x="273785" y="714607"/>
                  </a:cubicBezTo>
                  <a:cubicBezTo>
                    <a:pt x="253514" y="704367"/>
                    <a:pt x="232173" y="697590"/>
                    <a:pt x="209573" y="695370"/>
                  </a:cubicBezTo>
                  <a:cubicBezTo>
                    <a:pt x="198883" y="694321"/>
                    <a:pt x="188070" y="694020"/>
                    <a:pt x="177323" y="694167"/>
                  </a:cubicBezTo>
                  <a:cubicBezTo>
                    <a:pt x="132943" y="694771"/>
                    <a:pt x="93647" y="659970"/>
                    <a:pt x="89625" y="615910"/>
                  </a:cubicBezTo>
                  <a:cubicBezTo>
                    <a:pt x="88906" y="608022"/>
                    <a:pt x="89310" y="600035"/>
                    <a:pt x="89102" y="592096"/>
                  </a:cubicBezTo>
                  <a:cubicBezTo>
                    <a:pt x="87916" y="546619"/>
                    <a:pt x="72813" y="506390"/>
                    <a:pt x="43195" y="471811"/>
                  </a:cubicBezTo>
                  <a:cubicBezTo>
                    <a:pt x="36274" y="463732"/>
                    <a:pt x="28292" y="456570"/>
                    <a:pt x="21196" y="448631"/>
                  </a:cubicBezTo>
                  <a:cubicBezTo>
                    <a:pt x="-1399" y="423356"/>
                    <a:pt x="-6392" y="384231"/>
                    <a:pt x="8452" y="353732"/>
                  </a:cubicBezTo>
                  <a:cubicBezTo>
                    <a:pt x="14443" y="341423"/>
                    <a:pt x="23585" y="331897"/>
                    <a:pt x="33069" y="322370"/>
                  </a:cubicBezTo>
                  <a:cubicBezTo>
                    <a:pt x="63017" y="292280"/>
                    <a:pt x="81353" y="256162"/>
                    <a:pt x="87082" y="214038"/>
                  </a:cubicBezTo>
                  <a:cubicBezTo>
                    <a:pt x="88695" y="202179"/>
                    <a:pt x="89113" y="190051"/>
                    <a:pt x="88892" y="178068"/>
                  </a:cubicBezTo>
                  <a:cubicBezTo>
                    <a:pt x="88069" y="133441"/>
                    <a:pt x="122231" y="94222"/>
                    <a:pt x="166732" y="89643"/>
                  </a:cubicBezTo>
                  <a:cubicBezTo>
                    <a:pt x="174188" y="88875"/>
                    <a:pt x="181763" y="89239"/>
                    <a:pt x="189283" y="89117"/>
                  </a:cubicBezTo>
                  <a:cubicBezTo>
                    <a:pt x="237629" y="88333"/>
                    <a:pt x="279712" y="71516"/>
                    <a:pt x="315763" y="39488"/>
                  </a:cubicBezTo>
                  <a:cubicBezTo>
                    <a:pt x="321614" y="34289"/>
                    <a:pt x="326706" y="28244"/>
                    <a:pt x="332458" y="22923"/>
                  </a:cubicBezTo>
                  <a:cubicBezTo>
                    <a:pt x="367940" y="-9907"/>
                    <a:pt x="423892" y="-7025"/>
                    <a:pt x="456440" y="28692"/>
                  </a:cubicBezTo>
                  <a:cubicBezTo>
                    <a:pt x="476487" y="50691"/>
                    <a:pt x="500931" y="66543"/>
                    <a:pt x="528804" y="77030"/>
                  </a:cubicBezTo>
                  <a:cubicBezTo>
                    <a:pt x="553314" y="86252"/>
                    <a:pt x="578692" y="89790"/>
                    <a:pt x="604828" y="89046"/>
                  </a:cubicBezTo>
                  <a:cubicBezTo>
                    <a:pt x="649826" y="87766"/>
                    <a:pt x="689199" y="122490"/>
                    <a:pt x="693449" y="167159"/>
                  </a:cubicBezTo>
                  <a:cubicBezTo>
                    <a:pt x="694198" y="175041"/>
                    <a:pt x="693776" y="183032"/>
                    <a:pt x="693973" y="190971"/>
                  </a:cubicBezTo>
                  <a:cubicBezTo>
                    <a:pt x="695126" y="237294"/>
                    <a:pt x="710925" y="277996"/>
                    <a:pt x="741251" y="312970"/>
                  </a:cubicBezTo>
                  <a:cubicBezTo>
                    <a:pt x="747947" y="320696"/>
                    <a:pt x="756034" y="327253"/>
                    <a:pt x="762426" y="335200"/>
                  </a:cubicBezTo>
                  <a:cubicBezTo>
                    <a:pt x="785202" y="363522"/>
                    <a:pt x="789164" y="394700"/>
                    <a:pt x="775042" y="428146"/>
                  </a:cubicBezTo>
                  <a:cubicBezTo>
                    <a:pt x="769978" y="440135"/>
                    <a:pt x="761466" y="449522"/>
                    <a:pt x="752239" y="458501"/>
                  </a:cubicBezTo>
                  <a:cubicBezTo>
                    <a:pt x="719644" y="490228"/>
                    <a:pt x="700474" y="528772"/>
                    <a:pt x="695342" y="573981"/>
                  </a:cubicBezTo>
                  <a:cubicBezTo>
                    <a:pt x="693990" y="585884"/>
                    <a:pt x="694547" y="597995"/>
                    <a:pt x="694020" y="610001"/>
                  </a:cubicBezTo>
                  <a:cubicBezTo>
                    <a:pt x="693049" y="632126"/>
                    <a:pt x="684828" y="651221"/>
                    <a:pt x="669502" y="667199"/>
                  </a:cubicBezTo>
                  <a:cubicBezTo>
                    <a:pt x="656822" y="680415"/>
                    <a:pt x="641459" y="689044"/>
                    <a:pt x="623470" y="692325"/>
                  </a:cubicBezTo>
                  <a:cubicBezTo>
                    <a:pt x="615104" y="693850"/>
                    <a:pt x="606465" y="693858"/>
                    <a:pt x="597948" y="694552"/>
                  </a:cubicBezTo>
                  <a:close/>
                  <a:moveTo>
                    <a:pt x="189008" y="97155"/>
                  </a:moveTo>
                  <a:cubicBezTo>
                    <a:pt x="186706" y="97155"/>
                    <a:pt x="184403" y="97221"/>
                    <a:pt x="182104" y="97144"/>
                  </a:cubicBezTo>
                  <a:cubicBezTo>
                    <a:pt x="165565" y="96597"/>
                    <a:pt x="150006" y="100213"/>
                    <a:pt x="136081" y="109193"/>
                  </a:cubicBezTo>
                  <a:cubicBezTo>
                    <a:pt x="109389" y="126406"/>
                    <a:pt x="96405" y="151119"/>
                    <a:pt x="97179" y="182899"/>
                  </a:cubicBezTo>
                  <a:cubicBezTo>
                    <a:pt x="97492" y="195701"/>
                    <a:pt x="96898" y="208419"/>
                    <a:pt x="94723" y="221038"/>
                  </a:cubicBezTo>
                  <a:cubicBezTo>
                    <a:pt x="87260" y="264331"/>
                    <a:pt x="67512" y="301105"/>
                    <a:pt x="35572" y="331205"/>
                  </a:cubicBezTo>
                  <a:cubicBezTo>
                    <a:pt x="21810" y="344173"/>
                    <a:pt x="13013" y="359688"/>
                    <a:pt x="10124" y="378287"/>
                  </a:cubicBezTo>
                  <a:cubicBezTo>
                    <a:pt x="6365" y="402488"/>
                    <a:pt x="11951" y="424499"/>
                    <a:pt x="27677" y="443423"/>
                  </a:cubicBezTo>
                  <a:cubicBezTo>
                    <a:pt x="33801" y="450791"/>
                    <a:pt x="41319" y="456984"/>
                    <a:pt x="47667" y="464186"/>
                  </a:cubicBezTo>
                  <a:cubicBezTo>
                    <a:pt x="78999" y="499721"/>
                    <a:pt x="95671" y="541184"/>
                    <a:pt x="97213" y="588610"/>
                  </a:cubicBezTo>
                  <a:cubicBezTo>
                    <a:pt x="97468" y="596442"/>
                    <a:pt x="96937" y="604325"/>
                    <a:pt x="97606" y="612113"/>
                  </a:cubicBezTo>
                  <a:cubicBezTo>
                    <a:pt x="101268" y="654702"/>
                    <a:pt x="138443" y="687467"/>
                    <a:pt x="181201" y="685923"/>
                  </a:cubicBezTo>
                  <a:cubicBezTo>
                    <a:pt x="202703" y="685148"/>
                    <a:pt x="223794" y="687516"/>
                    <a:pt x="244403" y="693705"/>
                  </a:cubicBezTo>
                  <a:cubicBezTo>
                    <a:pt x="276486" y="703342"/>
                    <a:pt x="304266" y="720148"/>
                    <a:pt x="327888" y="743922"/>
                  </a:cubicBezTo>
                  <a:cubicBezTo>
                    <a:pt x="333246" y="749314"/>
                    <a:pt x="338665" y="754818"/>
                    <a:pt x="344803" y="759233"/>
                  </a:cubicBezTo>
                  <a:cubicBezTo>
                    <a:pt x="377450" y="782718"/>
                    <a:pt x="423968" y="777777"/>
                    <a:pt x="451147" y="748308"/>
                  </a:cubicBezTo>
                  <a:cubicBezTo>
                    <a:pt x="474104" y="723416"/>
                    <a:pt x="501717" y="705740"/>
                    <a:pt x="533885" y="695228"/>
                  </a:cubicBezTo>
                  <a:cubicBezTo>
                    <a:pt x="556172" y="687944"/>
                    <a:pt x="579063" y="685187"/>
                    <a:pt x="602509" y="685760"/>
                  </a:cubicBezTo>
                  <a:cubicBezTo>
                    <a:pt x="610134" y="685944"/>
                    <a:pt x="618048" y="685021"/>
                    <a:pt x="625422" y="683066"/>
                  </a:cubicBezTo>
                  <a:cubicBezTo>
                    <a:pt x="662689" y="673178"/>
                    <a:pt x="687268" y="639398"/>
                    <a:pt x="685981" y="600843"/>
                  </a:cubicBezTo>
                  <a:cubicBezTo>
                    <a:pt x="685754" y="594054"/>
                    <a:pt x="685704" y="587219"/>
                    <a:pt x="686217" y="580456"/>
                  </a:cubicBezTo>
                  <a:cubicBezTo>
                    <a:pt x="689687" y="534578"/>
                    <a:pt x="707108" y="494720"/>
                    <a:pt x="738396" y="460978"/>
                  </a:cubicBezTo>
                  <a:cubicBezTo>
                    <a:pt x="743651" y="455312"/>
                    <a:pt x="749555" y="450226"/>
                    <a:pt x="754613" y="444398"/>
                  </a:cubicBezTo>
                  <a:cubicBezTo>
                    <a:pt x="781887" y="412974"/>
                    <a:pt x="780369" y="364188"/>
                    <a:pt x="751062" y="334725"/>
                  </a:cubicBezTo>
                  <a:cubicBezTo>
                    <a:pt x="741316" y="324930"/>
                    <a:pt x="731532" y="315253"/>
                    <a:pt x="723379" y="304035"/>
                  </a:cubicBezTo>
                  <a:cubicBezTo>
                    <a:pt x="699559" y="271260"/>
                    <a:pt x="687036" y="234647"/>
                    <a:pt x="685853" y="194164"/>
                  </a:cubicBezTo>
                  <a:cubicBezTo>
                    <a:pt x="685623" y="186331"/>
                    <a:pt x="686124" y="178446"/>
                    <a:pt x="685439" y="170660"/>
                  </a:cubicBezTo>
                  <a:cubicBezTo>
                    <a:pt x="681698" y="128226"/>
                    <a:pt x="644506" y="95587"/>
                    <a:pt x="601916" y="97131"/>
                  </a:cubicBezTo>
                  <a:cubicBezTo>
                    <a:pt x="585954" y="97710"/>
                    <a:pt x="570140" y="96629"/>
                    <a:pt x="554503" y="93294"/>
                  </a:cubicBezTo>
                  <a:cubicBezTo>
                    <a:pt x="514464" y="84759"/>
                    <a:pt x="480234" y="65736"/>
                    <a:pt x="452197" y="35913"/>
                  </a:cubicBezTo>
                  <a:cubicBezTo>
                    <a:pt x="439969" y="22905"/>
                    <a:pt x="425543" y="14024"/>
                    <a:pt x="408033" y="10755"/>
                  </a:cubicBezTo>
                  <a:cubicBezTo>
                    <a:pt x="379037" y="5339"/>
                    <a:pt x="353703" y="12746"/>
                    <a:pt x="332882" y="33926"/>
                  </a:cubicBezTo>
                  <a:cubicBezTo>
                    <a:pt x="323847" y="43115"/>
                    <a:pt x="314597" y="51986"/>
                    <a:pt x="304166" y="59595"/>
                  </a:cubicBezTo>
                  <a:cubicBezTo>
                    <a:pt x="269850" y="84626"/>
                    <a:pt x="231403" y="96970"/>
                    <a:pt x="189008" y="97155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9D2BD962-2DF7-4139-B8CF-6AC7EA94B5B8}"/>
                </a:ext>
              </a:extLst>
            </p:cNvPr>
            <p:cNvSpPr/>
            <p:nvPr/>
          </p:nvSpPr>
          <p:spPr>
            <a:xfrm>
              <a:off x="10823597" y="737401"/>
              <a:ext cx="653467" cy="653471"/>
            </a:xfrm>
            <a:custGeom>
              <a:avLst/>
              <a:gdLst>
                <a:gd name="connsiteX0" fmla="*/ 1 w 653467"/>
                <a:gd name="connsiteY0" fmla="*/ 326560 h 653471"/>
                <a:gd name="connsiteX1" fmla="*/ 327549 w 653467"/>
                <a:gd name="connsiteY1" fmla="*/ 2 h 653471"/>
                <a:gd name="connsiteX2" fmla="*/ 653449 w 653467"/>
                <a:gd name="connsiteY2" fmla="*/ 330073 h 653471"/>
                <a:gd name="connsiteX3" fmla="*/ 325596 w 653467"/>
                <a:gd name="connsiteY3" fmla="*/ 653468 h 653471"/>
                <a:gd name="connsiteX4" fmla="*/ 1 w 653467"/>
                <a:gd name="connsiteY4" fmla="*/ 326560 h 653471"/>
                <a:gd name="connsiteX5" fmla="*/ 327117 w 653467"/>
                <a:gd name="connsiteY5" fmla="*/ 9063 h 653471"/>
                <a:gd name="connsiteX6" fmla="*/ 9043 w 653467"/>
                <a:gd name="connsiteY6" fmla="*/ 329590 h 653471"/>
                <a:gd name="connsiteX7" fmla="*/ 326799 w 653467"/>
                <a:gd name="connsiteY7" fmla="*/ 644448 h 653471"/>
                <a:gd name="connsiteX8" fmla="*/ 644408 w 653467"/>
                <a:gd name="connsiteY8" fmla="*/ 323189 h 653471"/>
                <a:gd name="connsiteX9" fmla="*/ 327117 w 653467"/>
                <a:gd name="connsiteY9" fmla="*/ 9063 h 653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3467" h="653471">
                  <a:moveTo>
                    <a:pt x="1" y="326560"/>
                  </a:moveTo>
                  <a:cubicBezTo>
                    <a:pt x="277" y="144492"/>
                    <a:pt x="149324" y="-602"/>
                    <a:pt x="327549" y="2"/>
                  </a:cubicBezTo>
                  <a:cubicBezTo>
                    <a:pt x="509650" y="620"/>
                    <a:pt x="655345" y="150388"/>
                    <a:pt x="653449" y="330073"/>
                  </a:cubicBezTo>
                  <a:cubicBezTo>
                    <a:pt x="651557" y="509352"/>
                    <a:pt x="504501" y="654222"/>
                    <a:pt x="325596" y="653468"/>
                  </a:cubicBezTo>
                  <a:cubicBezTo>
                    <a:pt x="143597" y="652702"/>
                    <a:pt x="-313" y="503754"/>
                    <a:pt x="1" y="326560"/>
                  </a:cubicBezTo>
                  <a:close/>
                  <a:moveTo>
                    <a:pt x="327117" y="9063"/>
                  </a:moveTo>
                  <a:cubicBezTo>
                    <a:pt x="151707" y="8736"/>
                    <a:pt x="7553" y="152390"/>
                    <a:pt x="9043" y="329590"/>
                  </a:cubicBezTo>
                  <a:cubicBezTo>
                    <a:pt x="10498" y="502594"/>
                    <a:pt x="151844" y="644400"/>
                    <a:pt x="326799" y="644448"/>
                  </a:cubicBezTo>
                  <a:cubicBezTo>
                    <a:pt x="502251" y="644495"/>
                    <a:pt x="646292" y="500658"/>
                    <a:pt x="644408" y="323189"/>
                  </a:cubicBezTo>
                  <a:cubicBezTo>
                    <a:pt x="642570" y="150187"/>
                    <a:pt x="501054" y="9260"/>
                    <a:pt x="327117" y="9063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C67A6A59-9207-4FAC-AF0C-0C9E882B013C}"/>
                </a:ext>
              </a:extLst>
            </p:cNvPr>
            <p:cNvSpPr/>
            <p:nvPr/>
          </p:nvSpPr>
          <p:spPr>
            <a:xfrm>
              <a:off x="10902545" y="852762"/>
              <a:ext cx="463901" cy="422674"/>
            </a:xfrm>
            <a:custGeom>
              <a:avLst/>
              <a:gdLst>
                <a:gd name="connsiteX0" fmla="*/ 390929 w 463901"/>
                <a:gd name="connsiteY0" fmla="*/ 348796 h 422674"/>
                <a:gd name="connsiteX1" fmla="*/ 363075 w 463901"/>
                <a:gd name="connsiteY1" fmla="*/ 348796 h 422674"/>
                <a:gd name="connsiteX2" fmla="*/ 245683 w 463901"/>
                <a:gd name="connsiteY2" fmla="*/ 348712 h 422674"/>
                <a:gd name="connsiteX3" fmla="*/ 240846 w 463901"/>
                <a:gd name="connsiteY3" fmla="*/ 346683 h 422674"/>
                <a:gd name="connsiteX4" fmla="*/ 218138 w 463901"/>
                <a:gd name="connsiteY4" fmla="*/ 324121 h 422674"/>
                <a:gd name="connsiteX5" fmla="*/ 214699 w 463901"/>
                <a:gd name="connsiteY5" fmla="*/ 320827 h 422674"/>
                <a:gd name="connsiteX6" fmla="*/ 211085 w 463901"/>
                <a:gd name="connsiteY6" fmla="*/ 325312 h 422674"/>
                <a:gd name="connsiteX7" fmla="*/ 189312 w 463901"/>
                <a:gd name="connsiteY7" fmla="*/ 347035 h 422674"/>
                <a:gd name="connsiteX8" fmla="*/ 185870 w 463901"/>
                <a:gd name="connsiteY8" fmla="*/ 348721 h 422674"/>
                <a:gd name="connsiteX9" fmla="*/ 115438 w 463901"/>
                <a:gd name="connsiteY9" fmla="*/ 348795 h 422674"/>
                <a:gd name="connsiteX10" fmla="*/ 118410 w 463901"/>
                <a:gd name="connsiteY10" fmla="*/ 345589 h 422674"/>
                <a:gd name="connsiteX11" fmla="*/ 141897 w 463901"/>
                <a:gd name="connsiteY11" fmla="*/ 322122 h 422674"/>
                <a:gd name="connsiteX12" fmla="*/ 149937 w 463901"/>
                <a:gd name="connsiteY12" fmla="*/ 308815 h 422674"/>
                <a:gd name="connsiteX13" fmla="*/ 145507 w 463901"/>
                <a:gd name="connsiteY13" fmla="*/ 281909 h 422674"/>
                <a:gd name="connsiteX14" fmla="*/ 105962 w 463901"/>
                <a:gd name="connsiteY14" fmla="*/ 236876 h 422674"/>
                <a:gd name="connsiteX15" fmla="*/ 103778 w 463901"/>
                <a:gd name="connsiteY15" fmla="*/ 234305 h 422674"/>
                <a:gd name="connsiteX16" fmla="*/ 123646 w 463901"/>
                <a:gd name="connsiteY16" fmla="*/ 234330 h 422674"/>
                <a:gd name="connsiteX17" fmla="*/ 166000 w 463901"/>
                <a:gd name="connsiteY17" fmla="*/ 235427 h 422674"/>
                <a:gd name="connsiteX18" fmla="*/ 171454 w 463901"/>
                <a:gd name="connsiteY18" fmla="*/ 239163 h 422674"/>
                <a:gd name="connsiteX19" fmla="*/ 173620 w 463901"/>
                <a:gd name="connsiteY19" fmla="*/ 244340 h 422674"/>
                <a:gd name="connsiteX20" fmla="*/ 169258 w 463901"/>
                <a:gd name="connsiteY20" fmla="*/ 243962 h 422674"/>
                <a:gd name="connsiteX21" fmla="*/ 161812 w 463901"/>
                <a:gd name="connsiteY21" fmla="*/ 240147 h 422674"/>
                <a:gd name="connsiteX22" fmla="*/ 122586 w 463901"/>
                <a:gd name="connsiteY22" fmla="*/ 239645 h 422674"/>
                <a:gd name="connsiteX23" fmla="*/ 117483 w 463901"/>
                <a:gd name="connsiteY23" fmla="*/ 239641 h 422674"/>
                <a:gd name="connsiteX24" fmla="*/ 120506 w 463901"/>
                <a:gd name="connsiteY24" fmla="*/ 243253 h 422674"/>
                <a:gd name="connsiteX25" fmla="*/ 149141 w 463901"/>
                <a:gd name="connsiteY25" fmla="*/ 275732 h 422674"/>
                <a:gd name="connsiteX26" fmla="*/ 152534 w 463901"/>
                <a:gd name="connsiteY26" fmla="*/ 319093 h 422674"/>
                <a:gd name="connsiteX27" fmla="*/ 137527 w 463901"/>
                <a:gd name="connsiteY27" fmla="*/ 337068 h 422674"/>
                <a:gd name="connsiteX28" fmla="*/ 134571 w 463901"/>
                <a:gd name="connsiteY28" fmla="*/ 339843 h 422674"/>
                <a:gd name="connsiteX29" fmla="*/ 147566 w 463901"/>
                <a:gd name="connsiteY29" fmla="*/ 336341 h 422674"/>
                <a:gd name="connsiteX30" fmla="*/ 170094 w 463901"/>
                <a:gd name="connsiteY30" fmla="*/ 312308 h 422674"/>
                <a:gd name="connsiteX31" fmla="*/ 178428 w 463901"/>
                <a:gd name="connsiteY31" fmla="*/ 273137 h 422674"/>
                <a:gd name="connsiteX32" fmla="*/ 177853 w 463901"/>
                <a:gd name="connsiteY32" fmla="*/ 271280 h 422674"/>
                <a:gd name="connsiteX33" fmla="*/ 183425 w 463901"/>
                <a:gd name="connsiteY33" fmla="*/ 268222 h 422674"/>
                <a:gd name="connsiteX34" fmla="*/ 187668 w 463901"/>
                <a:gd name="connsiteY34" fmla="*/ 287221 h 422674"/>
                <a:gd name="connsiteX35" fmla="*/ 176571 w 463901"/>
                <a:gd name="connsiteY35" fmla="*/ 315348 h 422674"/>
                <a:gd name="connsiteX36" fmla="*/ 156607 w 463901"/>
                <a:gd name="connsiteY36" fmla="*/ 336635 h 422674"/>
                <a:gd name="connsiteX37" fmla="*/ 153577 w 463901"/>
                <a:gd name="connsiteY37" fmla="*/ 340016 h 422674"/>
                <a:gd name="connsiteX38" fmla="*/ 166852 w 463901"/>
                <a:gd name="connsiteY38" fmla="*/ 339924 h 422674"/>
                <a:gd name="connsiteX39" fmla="*/ 169523 w 463901"/>
                <a:gd name="connsiteY39" fmla="*/ 337983 h 422674"/>
                <a:gd name="connsiteX40" fmla="*/ 194910 w 463901"/>
                <a:gd name="connsiteY40" fmla="*/ 310173 h 422674"/>
                <a:gd name="connsiteX41" fmla="*/ 197546 w 463901"/>
                <a:gd name="connsiteY41" fmla="*/ 306827 h 422674"/>
                <a:gd name="connsiteX42" fmla="*/ 202884 w 463901"/>
                <a:gd name="connsiteY42" fmla="*/ 311557 h 422674"/>
                <a:gd name="connsiteX43" fmla="*/ 190582 w 463901"/>
                <a:gd name="connsiteY43" fmla="*/ 325680 h 422674"/>
                <a:gd name="connsiteX44" fmla="*/ 178374 w 463901"/>
                <a:gd name="connsiteY44" fmla="*/ 339742 h 422674"/>
                <a:gd name="connsiteX45" fmla="*/ 189104 w 463901"/>
                <a:gd name="connsiteY45" fmla="*/ 337178 h 422674"/>
                <a:gd name="connsiteX46" fmla="*/ 215207 w 463901"/>
                <a:gd name="connsiteY46" fmla="*/ 311819 h 422674"/>
                <a:gd name="connsiteX47" fmla="*/ 232198 w 463901"/>
                <a:gd name="connsiteY47" fmla="*/ 328121 h 422674"/>
                <a:gd name="connsiteX48" fmla="*/ 241170 w 463901"/>
                <a:gd name="connsiteY48" fmla="*/ 336885 h 422674"/>
                <a:gd name="connsiteX49" fmla="*/ 252378 w 463901"/>
                <a:gd name="connsiteY49" fmla="*/ 339771 h 422674"/>
                <a:gd name="connsiteX50" fmla="*/ 227651 w 463901"/>
                <a:gd name="connsiteY50" fmla="*/ 311526 h 422674"/>
                <a:gd name="connsiteX51" fmla="*/ 232710 w 463901"/>
                <a:gd name="connsiteY51" fmla="*/ 307078 h 422674"/>
                <a:gd name="connsiteX52" fmla="*/ 238904 w 463901"/>
                <a:gd name="connsiteY52" fmla="*/ 313798 h 422674"/>
                <a:gd name="connsiteX53" fmla="*/ 261197 w 463901"/>
                <a:gd name="connsiteY53" fmla="*/ 338056 h 422674"/>
                <a:gd name="connsiteX54" fmla="*/ 265436 w 463901"/>
                <a:gd name="connsiteY54" fmla="*/ 339962 h 422674"/>
                <a:gd name="connsiteX55" fmla="*/ 276825 w 463901"/>
                <a:gd name="connsiteY55" fmla="*/ 340051 h 422674"/>
                <a:gd name="connsiteX56" fmla="*/ 274239 w 463901"/>
                <a:gd name="connsiteY56" fmla="*/ 336983 h 422674"/>
                <a:gd name="connsiteX57" fmla="*/ 253681 w 463901"/>
                <a:gd name="connsiteY57" fmla="*/ 314967 h 422674"/>
                <a:gd name="connsiteX58" fmla="*/ 246308 w 463901"/>
                <a:gd name="connsiteY58" fmla="*/ 269619 h 422674"/>
                <a:gd name="connsiteX59" fmla="*/ 247087 w 463901"/>
                <a:gd name="connsiteY59" fmla="*/ 268341 h 422674"/>
                <a:gd name="connsiteX60" fmla="*/ 252398 w 463901"/>
                <a:gd name="connsiteY60" fmla="*/ 271008 h 422674"/>
                <a:gd name="connsiteX61" fmla="*/ 250066 w 463901"/>
                <a:gd name="connsiteY61" fmla="*/ 282365 h 422674"/>
                <a:gd name="connsiteX62" fmla="*/ 259624 w 463901"/>
                <a:gd name="connsiteY62" fmla="*/ 311445 h 422674"/>
                <a:gd name="connsiteX63" fmla="*/ 282372 w 463901"/>
                <a:gd name="connsiteY63" fmla="*/ 335701 h 422674"/>
                <a:gd name="connsiteX64" fmla="*/ 295745 w 463901"/>
                <a:gd name="connsiteY64" fmla="*/ 339061 h 422674"/>
                <a:gd name="connsiteX65" fmla="*/ 292889 w 463901"/>
                <a:gd name="connsiteY65" fmla="*/ 336952 h 422674"/>
                <a:gd name="connsiteX66" fmla="*/ 274916 w 463901"/>
                <a:gd name="connsiteY66" fmla="*/ 313447 h 422674"/>
                <a:gd name="connsiteX67" fmla="*/ 280088 w 463901"/>
                <a:gd name="connsiteY67" fmla="*/ 277262 h 422674"/>
                <a:gd name="connsiteX68" fmla="*/ 310347 w 463901"/>
                <a:gd name="connsiteY68" fmla="*/ 242868 h 422674"/>
                <a:gd name="connsiteX69" fmla="*/ 312952 w 463901"/>
                <a:gd name="connsiteY69" fmla="*/ 239817 h 422674"/>
                <a:gd name="connsiteX70" fmla="*/ 296391 w 463901"/>
                <a:gd name="connsiteY70" fmla="*/ 239829 h 422674"/>
                <a:gd name="connsiteX71" fmla="*/ 269094 w 463901"/>
                <a:gd name="connsiteY71" fmla="*/ 240134 h 422674"/>
                <a:gd name="connsiteX72" fmla="*/ 261132 w 463901"/>
                <a:gd name="connsiteY72" fmla="*/ 244163 h 422674"/>
                <a:gd name="connsiteX73" fmla="*/ 256986 w 463901"/>
                <a:gd name="connsiteY73" fmla="*/ 244355 h 422674"/>
                <a:gd name="connsiteX74" fmla="*/ 260263 w 463901"/>
                <a:gd name="connsiteY74" fmla="*/ 236802 h 422674"/>
                <a:gd name="connsiteX75" fmla="*/ 262489 w 463901"/>
                <a:gd name="connsiteY75" fmla="*/ 235582 h 422674"/>
                <a:gd name="connsiteX76" fmla="*/ 325235 w 463901"/>
                <a:gd name="connsiteY76" fmla="*/ 233899 h 422674"/>
                <a:gd name="connsiteX77" fmla="*/ 326842 w 463901"/>
                <a:gd name="connsiteY77" fmla="*/ 234189 h 422674"/>
                <a:gd name="connsiteX78" fmla="*/ 317612 w 463901"/>
                <a:gd name="connsiteY78" fmla="*/ 244808 h 422674"/>
                <a:gd name="connsiteX79" fmla="*/ 286695 w 463901"/>
                <a:gd name="connsiteY79" fmla="*/ 279867 h 422674"/>
                <a:gd name="connsiteX80" fmla="*/ 283038 w 463901"/>
                <a:gd name="connsiteY80" fmla="*/ 314446 h 422674"/>
                <a:gd name="connsiteX81" fmla="*/ 306721 w 463901"/>
                <a:gd name="connsiteY81" fmla="*/ 339667 h 422674"/>
                <a:gd name="connsiteX82" fmla="*/ 313265 w 463901"/>
                <a:gd name="connsiteY82" fmla="*/ 305470 h 422674"/>
                <a:gd name="connsiteX83" fmla="*/ 298941 w 463901"/>
                <a:gd name="connsiteY83" fmla="*/ 274571 h 422674"/>
                <a:gd name="connsiteX84" fmla="*/ 436105 w 463901"/>
                <a:gd name="connsiteY84" fmla="*/ 275399 h 422674"/>
                <a:gd name="connsiteX85" fmla="*/ 446750 w 463901"/>
                <a:gd name="connsiteY85" fmla="*/ 209082 h 422674"/>
                <a:gd name="connsiteX86" fmla="*/ 425442 w 463901"/>
                <a:gd name="connsiteY86" fmla="*/ 122010 h 422674"/>
                <a:gd name="connsiteX87" fmla="*/ 418548 w 463901"/>
                <a:gd name="connsiteY87" fmla="*/ 129738 h 422674"/>
                <a:gd name="connsiteX88" fmla="*/ 398256 w 463901"/>
                <a:gd name="connsiteY88" fmla="*/ 152838 h 422674"/>
                <a:gd name="connsiteX89" fmla="*/ 395236 w 463901"/>
                <a:gd name="connsiteY89" fmla="*/ 154641 h 422674"/>
                <a:gd name="connsiteX90" fmla="*/ 377699 w 463901"/>
                <a:gd name="connsiteY90" fmla="*/ 154724 h 422674"/>
                <a:gd name="connsiteX91" fmla="*/ 377007 w 463901"/>
                <a:gd name="connsiteY91" fmla="*/ 153954 h 422674"/>
                <a:gd name="connsiteX92" fmla="*/ 379016 w 463901"/>
                <a:gd name="connsiteY92" fmla="*/ 151760 h 422674"/>
                <a:gd name="connsiteX93" fmla="*/ 387491 w 463901"/>
                <a:gd name="connsiteY93" fmla="*/ 149517 h 422674"/>
                <a:gd name="connsiteX94" fmla="*/ 398593 w 463901"/>
                <a:gd name="connsiteY94" fmla="*/ 142745 h 422674"/>
                <a:gd name="connsiteX95" fmla="*/ 412165 w 463901"/>
                <a:gd name="connsiteY95" fmla="*/ 127108 h 422674"/>
                <a:gd name="connsiteX96" fmla="*/ 414368 w 463901"/>
                <a:gd name="connsiteY96" fmla="*/ 124175 h 422674"/>
                <a:gd name="connsiteX97" fmla="*/ 394982 w 463901"/>
                <a:gd name="connsiteY97" fmla="*/ 125965 h 422674"/>
                <a:gd name="connsiteX98" fmla="*/ 320975 w 463901"/>
                <a:gd name="connsiteY98" fmla="*/ 133075 h 422674"/>
                <a:gd name="connsiteX99" fmla="*/ 296296 w 463901"/>
                <a:gd name="connsiteY99" fmla="*/ 143086 h 422674"/>
                <a:gd name="connsiteX100" fmla="*/ 271421 w 463901"/>
                <a:gd name="connsiteY100" fmla="*/ 165070 h 422674"/>
                <a:gd name="connsiteX101" fmla="*/ 245890 w 463901"/>
                <a:gd name="connsiteY101" fmla="*/ 185721 h 422674"/>
                <a:gd name="connsiteX102" fmla="*/ 178839 w 463901"/>
                <a:gd name="connsiteY102" fmla="*/ 181949 h 422674"/>
                <a:gd name="connsiteX103" fmla="*/ 151089 w 463901"/>
                <a:gd name="connsiteY103" fmla="*/ 157106 h 422674"/>
                <a:gd name="connsiteX104" fmla="*/ 119572 w 463901"/>
                <a:gd name="connsiteY104" fmla="*/ 135484 h 422674"/>
                <a:gd name="connsiteX105" fmla="*/ 102050 w 463901"/>
                <a:gd name="connsiteY105" fmla="*/ 132408 h 422674"/>
                <a:gd name="connsiteX106" fmla="*/ 18365 w 463901"/>
                <a:gd name="connsiteY106" fmla="*/ 124346 h 422674"/>
                <a:gd name="connsiteX107" fmla="*/ 16313 w 463901"/>
                <a:gd name="connsiteY107" fmla="*/ 124340 h 422674"/>
                <a:gd name="connsiteX108" fmla="*/ 18168 w 463901"/>
                <a:gd name="connsiteY108" fmla="*/ 126895 h 422674"/>
                <a:gd name="connsiteX109" fmla="*/ 34741 w 463901"/>
                <a:gd name="connsiteY109" fmla="*/ 145748 h 422674"/>
                <a:gd name="connsiteX110" fmla="*/ 39128 w 463901"/>
                <a:gd name="connsiteY110" fmla="*/ 148412 h 422674"/>
                <a:gd name="connsiteX111" fmla="*/ 51237 w 463901"/>
                <a:gd name="connsiteY111" fmla="*/ 151682 h 422674"/>
                <a:gd name="connsiteX112" fmla="*/ 53509 w 463901"/>
                <a:gd name="connsiteY112" fmla="*/ 153823 h 422674"/>
                <a:gd name="connsiteX113" fmla="*/ 52901 w 463901"/>
                <a:gd name="connsiteY113" fmla="*/ 154711 h 422674"/>
                <a:gd name="connsiteX114" fmla="*/ 35062 w 463901"/>
                <a:gd name="connsiteY114" fmla="*/ 154662 h 422674"/>
                <a:gd name="connsiteX115" fmla="*/ 32980 w 463901"/>
                <a:gd name="connsiteY115" fmla="*/ 153587 h 422674"/>
                <a:gd name="connsiteX116" fmla="*/ 0 w 463901"/>
                <a:gd name="connsiteY116" fmla="*/ 116126 h 422674"/>
                <a:gd name="connsiteX117" fmla="*/ 3431 w 463901"/>
                <a:gd name="connsiteY117" fmla="*/ 116138 h 422674"/>
                <a:gd name="connsiteX118" fmla="*/ 52455 w 463901"/>
                <a:gd name="connsiteY118" fmla="*/ 120948 h 422674"/>
                <a:gd name="connsiteX119" fmla="*/ 58659 w 463901"/>
                <a:gd name="connsiteY119" fmla="*/ 117500 h 422674"/>
                <a:gd name="connsiteX120" fmla="*/ 109342 w 463901"/>
                <a:gd name="connsiteY120" fmla="*/ 51911 h 422674"/>
                <a:gd name="connsiteX121" fmla="*/ 110633 w 463901"/>
                <a:gd name="connsiteY121" fmla="*/ 50965 h 422674"/>
                <a:gd name="connsiteX122" fmla="*/ 117540 w 463901"/>
                <a:gd name="connsiteY122" fmla="*/ 61050 h 422674"/>
                <a:gd name="connsiteX123" fmla="*/ 69967 w 463901"/>
                <a:gd name="connsiteY123" fmla="*/ 122389 h 422674"/>
                <a:gd name="connsiteX124" fmla="*/ 81068 w 463901"/>
                <a:gd name="connsiteY124" fmla="*/ 123556 h 422674"/>
                <a:gd name="connsiteX125" fmla="*/ 110736 w 463901"/>
                <a:gd name="connsiteY125" fmla="*/ 126383 h 422674"/>
                <a:gd name="connsiteX126" fmla="*/ 145387 w 463901"/>
                <a:gd name="connsiteY126" fmla="*/ 142596 h 422674"/>
                <a:gd name="connsiteX127" fmla="*/ 166513 w 463901"/>
                <a:gd name="connsiteY127" fmla="*/ 162689 h 422674"/>
                <a:gd name="connsiteX128" fmla="*/ 194285 w 463901"/>
                <a:gd name="connsiteY128" fmla="*/ 182747 h 422674"/>
                <a:gd name="connsiteX129" fmla="*/ 251432 w 463901"/>
                <a:gd name="connsiteY129" fmla="*/ 173501 h 422674"/>
                <a:gd name="connsiteX130" fmla="*/ 278527 w 463901"/>
                <a:gd name="connsiteY130" fmla="*/ 148339 h 422674"/>
                <a:gd name="connsiteX131" fmla="*/ 310027 w 463901"/>
                <a:gd name="connsiteY131" fmla="*/ 128528 h 422674"/>
                <a:gd name="connsiteX132" fmla="*/ 334179 w 463901"/>
                <a:gd name="connsiteY132" fmla="*/ 125056 h 422674"/>
                <a:gd name="connsiteX133" fmla="*/ 419748 w 463901"/>
                <a:gd name="connsiteY133" fmla="*/ 116854 h 422674"/>
                <a:gd name="connsiteX134" fmla="*/ 422144 w 463901"/>
                <a:gd name="connsiteY134" fmla="*/ 116388 h 422674"/>
                <a:gd name="connsiteX135" fmla="*/ 182764 w 463901"/>
                <a:gd name="connsiteY135" fmla="*/ 23220 h 422674"/>
                <a:gd name="connsiteX136" fmla="*/ 177411 w 463901"/>
                <a:gd name="connsiteY136" fmla="*/ 12093 h 422674"/>
                <a:gd name="connsiteX137" fmla="*/ 192204 w 463901"/>
                <a:gd name="connsiteY137" fmla="*/ 7500 h 422674"/>
                <a:gd name="connsiteX138" fmla="*/ 356027 w 463901"/>
                <a:gd name="connsiteY138" fmla="*/ 30081 h 422674"/>
                <a:gd name="connsiteX139" fmla="*/ 434215 w 463901"/>
                <a:gd name="connsiteY139" fmla="*/ 112180 h 422674"/>
                <a:gd name="connsiteX140" fmla="*/ 458837 w 463901"/>
                <a:gd name="connsiteY140" fmla="*/ 201197 h 422674"/>
                <a:gd name="connsiteX141" fmla="*/ 448540 w 463901"/>
                <a:gd name="connsiteY141" fmla="*/ 277225 h 422674"/>
                <a:gd name="connsiteX142" fmla="*/ 450085 w 463901"/>
                <a:gd name="connsiteY142" fmla="*/ 282161 h 422674"/>
                <a:gd name="connsiteX143" fmla="*/ 462329 w 463901"/>
                <a:gd name="connsiteY143" fmla="*/ 322616 h 422674"/>
                <a:gd name="connsiteX144" fmla="*/ 431543 w 463901"/>
                <a:gd name="connsiteY144" fmla="*/ 348175 h 422674"/>
                <a:gd name="connsiteX145" fmla="*/ 413693 w 463901"/>
                <a:gd name="connsiteY145" fmla="*/ 348689 h 422674"/>
                <a:gd name="connsiteX146" fmla="*/ 404335 w 463901"/>
                <a:gd name="connsiteY146" fmla="*/ 352864 h 422674"/>
                <a:gd name="connsiteX147" fmla="*/ 342713 w 463901"/>
                <a:gd name="connsiteY147" fmla="*/ 400097 h 422674"/>
                <a:gd name="connsiteX148" fmla="*/ 256272 w 463901"/>
                <a:gd name="connsiteY148" fmla="*/ 422512 h 422674"/>
                <a:gd name="connsiteX149" fmla="*/ 137336 w 463901"/>
                <a:gd name="connsiteY149" fmla="*/ 391352 h 422674"/>
                <a:gd name="connsiteX150" fmla="*/ 55553 w 463901"/>
                <a:gd name="connsiteY150" fmla="*/ 299034 h 422674"/>
                <a:gd name="connsiteX151" fmla="*/ 36752 w 463901"/>
                <a:gd name="connsiteY151" fmla="*/ 222434 h 422674"/>
                <a:gd name="connsiteX152" fmla="*/ 41235 w 463901"/>
                <a:gd name="connsiteY152" fmla="*/ 167266 h 422674"/>
                <a:gd name="connsiteX153" fmla="*/ 38700 w 463901"/>
                <a:gd name="connsiteY153" fmla="*/ 160256 h 422674"/>
                <a:gd name="connsiteX154" fmla="*/ 41505 w 463901"/>
                <a:gd name="connsiteY154" fmla="*/ 160052 h 422674"/>
                <a:gd name="connsiteX155" fmla="*/ 135954 w 463901"/>
                <a:gd name="connsiteY155" fmla="*/ 161782 h 422674"/>
                <a:gd name="connsiteX156" fmla="*/ 140077 w 463901"/>
                <a:gd name="connsiteY156" fmla="*/ 164604 h 422674"/>
                <a:gd name="connsiteX157" fmla="*/ 143703 w 463901"/>
                <a:gd name="connsiteY157" fmla="*/ 173331 h 422674"/>
                <a:gd name="connsiteX158" fmla="*/ 139009 w 463901"/>
                <a:gd name="connsiteY158" fmla="*/ 173128 h 422674"/>
                <a:gd name="connsiteX159" fmla="*/ 127544 w 463901"/>
                <a:gd name="connsiteY159" fmla="*/ 167287 h 422674"/>
                <a:gd name="connsiteX160" fmla="*/ 56320 w 463901"/>
                <a:gd name="connsiteY160" fmla="*/ 165771 h 422674"/>
                <a:gd name="connsiteX161" fmla="*/ 51757 w 463901"/>
                <a:gd name="connsiteY161" fmla="*/ 165767 h 422674"/>
                <a:gd name="connsiteX162" fmla="*/ 61784 w 463901"/>
                <a:gd name="connsiteY162" fmla="*/ 176796 h 422674"/>
                <a:gd name="connsiteX163" fmla="*/ 70102 w 463901"/>
                <a:gd name="connsiteY163" fmla="*/ 179161 h 422674"/>
                <a:gd name="connsiteX164" fmla="*/ 72052 w 463901"/>
                <a:gd name="connsiteY164" fmla="*/ 183089 h 422674"/>
                <a:gd name="connsiteX165" fmla="*/ 59647 w 463901"/>
                <a:gd name="connsiteY165" fmla="*/ 182998 h 422674"/>
                <a:gd name="connsiteX166" fmla="*/ 57010 w 463901"/>
                <a:gd name="connsiteY166" fmla="*/ 181052 h 422674"/>
                <a:gd name="connsiteX167" fmla="*/ 52518 w 463901"/>
                <a:gd name="connsiteY167" fmla="*/ 176056 h 422674"/>
                <a:gd name="connsiteX168" fmla="*/ 151587 w 463901"/>
                <a:gd name="connsiteY168" fmla="*/ 385385 h 422674"/>
                <a:gd name="connsiteX169" fmla="*/ 390929 w 463901"/>
                <a:gd name="connsiteY169" fmla="*/ 348796 h 422674"/>
                <a:gd name="connsiteX170" fmla="*/ 314899 w 463901"/>
                <a:gd name="connsiteY170" fmla="*/ 341895 h 422674"/>
                <a:gd name="connsiteX171" fmla="*/ 318745 w 463901"/>
                <a:gd name="connsiteY171" fmla="*/ 341895 h 422674"/>
                <a:gd name="connsiteX172" fmla="*/ 391526 w 463901"/>
                <a:gd name="connsiteY172" fmla="*/ 341884 h 422674"/>
                <a:gd name="connsiteX173" fmla="*/ 430726 w 463901"/>
                <a:gd name="connsiteY173" fmla="*/ 341508 h 422674"/>
                <a:gd name="connsiteX174" fmla="*/ 446354 w 463901"/>
                <a:gd name="connsiteY174" fmla="*/ 335839 h 422674"/>
                <a:gd name="connsiteX175" fmla="*/ 455891 w 463901"/>
                <a:gd name="connsiteY175" fmla="*/ 306419 h 422674"/>
                <a:gd name="connsiteX176" fmla="*/ 444432 w 463901"/>
                <a:gd name="connsiteY176" fmla="*/ 286026 h 422674"/>
                <a:gd name="connsiteX177" fmla="*/ 425293 w 463901"/>
                <a:gd name="connsiteY177" fmla="*/ 281054 h 422674"/>
                <a:gd name="connsiteX178" fmla="*/ 318314 w 463901"/>
                <a:gd name="connsiteY178" fmla="*/ 281044 h 422674"/>
                <a:gd name="connsiteX179" fmla="*/ 315004 w 463901"/>
                <a:gd name="connsiteY179" fmla="*/ 281218 h 422674"/>
                <a:gd name="connsiteX180" fmla="*/ 314899 w 463901"/>
                <a:gd name="connsiteY180" fmla="*/ 341895 h 422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463901" h="422674">
                  <a:moveTo>
                    <a:pt x="390929" y="348796"/>
                  </a:moveTo>
                  <a:cubicBezTo>
                    <a:pt x="381264" y="348796"/>
                    <a:pt x="372169" y="348796"/>
                    <a:pt x="363075" y="348796"/>
                  </a:cubicBezTo>
                  <a:cubicBezTo>
                    <a:pt x="323944" y="348796"/>
                    <a:pt x="284812" y="348822"/>
                    <a:pt x="245683" y="348712"/>
                  </a:cubicBezTo>
                  <a:cubicBezTo>
                    <a:pt x="244048" y="348706"/>
                    <a:pt x="242031" y="347829"/>
                    <a:pt x="240846" y="346683"/>
                  </a:cubicBezTo>
                  <a:cubicBezTo>
                    <a:pt x="233177" y="339266"/>
                    <a:pt x="225690" y="331660"/>
                    <a:pt x="218138" y="324121"/>
                  </a:cubicBezTo>
                  <a:cubicBezTo>
                    <a:pt x="217261" y="323244"/>
                    <a:pt x="216348" y="322404"/>
                    <a:pt x="214699" y="320827"/>
                  </a:cubicBezTo>
                  <a:cubicBezTo>
                    <a:pt x="213425" y="322422"/>
                    <a:pt x="212385" y="323996"/>
                    <a:pt x="211085" y="325312"/>
                  </a:cubicBezTo>
                  <a:cubicBezTo>
                    <a:pt x="203874" y="332601"/>
                    <a:pt x="196631" y="339857"/>
                    <a:pt x="189312" y="347035"/>
                  </a:cubicBezTo>
                  <a:cubicBezTo>
                    <a:pt x="188434" y="347897"/>
                    <a:pt x="187032" y="348716"/>
                    <a:pt x="185870" y="348721"/>
                  </a:cubicBezTo>
                  <a:cubicBezTo>
                    <a:pt x="162647" y="348820"/>
                    <a:pt x="139422" y="348795"/>
                    <a:pt x="115438" y="348795"/>
                  </a:cubicBezTo>
                  <a:cubicBezTo>
                    <a:pt x="116685" y="347444"/>
                    <a:pt x="117510" y="346479"/>
                    <a:pt x="118410" y="345589"/>
                  </a:cubicBezTo>
                  <a:cubicBezTo>
                    <a:pt x="126274" y="337798"/>
                    <a:pt x="134443" y="330288"/>
                    <a:pt x="141897" y="322122"/>
                  </a:cubicBezTo>
                  <a:cubicBezTo>
                    <a:pt x="145333" y="318358"/>
                    <a:pt x="147939" y="313559"/>
                    <a:pt x="149937" y="308815"/>
                  </a:cubicBezTo>
                  <a:cubicBezTo>
                    <a:pt x="154020" y="299116"/>
                    <a:pt x="152468" y="289903"/>
                    <a:pt x="145507" y="281909"/>
                  </a:cubicBezTo>
                  <a:cubicBezTo>
                    <a:pt x="132391" y="266843"/>
                    <a:pt x="119150" y="251884"/>
                    <a:pt x="105962" y="236876"/>
                  </a:cubicBezTo>
                  <a:cubicBezTo>
                    <a:pt x="105231" y="236045"/>
                    <a:pt x="104527" y="235188"/>
                    <a:pt x="103778" y="234305"/>
                  </a:cubicBezTo>
                  <a:cubicBezTo>
                    <a:pt x="110550" y="234305"/>
                    <a:pt x="117102" y="234182"/>
                    <a:pt x="123646" y="234330"/>
                  </a:cubicBezTo>
                  <a:cubicBezTo>
                    <a:pt x="137766" y="234649"/>
                    <a:pt x="151880" y="235206"/>
                    <a:pt x="166000" y="235427"/>
                  </a:cubicBezTo>
                  <a:cubicBezTo>
                    <a:pt x="168969" y="235473"/>
                    <a:pt x="170663" y="236239"/>
                    <a:pt x="171454" y="239163"/>
                  </a:cubicBezTo>
                  <a:cubicBezTo>
                    <a:pt x="171938" y="240950"/>
                    <a:pt x="172881" y="242614"/>
                    <a:pt x="173620" y="244340"/>
                  </a:cubicBezTo>
                  <a:cubicBezTo>
                    <a:pt x="171860" y="246427"/>
                    <a:pt x="170404" y="246178"/>
                    <a:pt x="169258" y="243962"/>
                  </a:cubicBezTo>
                  <a:cubicBezTo>
                    <a:pt x="167664" y="240881"/>
                    <a:pt x="165203" y="240144"/>
                    <a:pt x="161812" y="240147"/>
                  </a:cubicBezTo>
                  <a:cubicBezTo>
                    <a:pt x="148737" y="240163"/>
                    <a:pt x="135661" y="239837"/>
                    <a:pt x="122586" y="239645"/>
                  </a:cubicBezTo>
                  <a:cubicBezTo>
                    <a:pt x="121166" y="239624"/>
                    <a:pt x="119747" y="239641"/>
                    <a:pt x="117483" y="239641"/>
                  </a:cubicBezTo>
                  <a:cubicBezTo>
                    <a:pt x="118839" y="241266"/>
                    <a:pt x="119649" y="242279"/>
                    <a:pt x="120506" y="243253"/>
                  </a:cubicBezTo>
                  <a:cubicBezTo>
                    <a:pt x="130048" y="254083"/>
                    <a:pt x="139603" y="264899"/>
                    <a:pt x="149141" y="275732"/>
                  </a:cubicBezTo>
                  <a:cubicBezTo>
                    <a:pt x="161093" y="289309"/>
                    <a:pt x="162531" y="303828"/>
                    <a:pt x="152534" y="319093"/>
                  </a:cubicBezTo>
                  <a:cubicBezTo>
                    <a:pt x="148285" y="325579"/>
                    <a:pt x="142593" y="331122"/>
                    <a:pt x="137527" y="337068"/>
                  </a:cubicBezTo>
                  <a:cubicBezTo>
                    <a:pt x="136814" y="337903"/>
                    <a:pt x="135921" y="338585"/>
                    <a:pt x="134571" y="339843"/>
                  </a:cubicBezTo>
                  <a:cubicBezTo>
                    <a:pt x="139849" y="340158"/>
                    <a:pt x="143881" y="340661"/>
                    <a:pt x="147566" y="336341"/>
                  </a:cubicBezTo>
                  <a:cubicBezTo>
                    <a:pt x="154684" y="327997"/>
                    <a:pt x="162494" y="320236"/>
                    <a:pt x="170094" y="312308"/>
                  </a:cubicBezTo>
                  <a:cubicBezTo>
                    <a:pt x="180977" y="300952"/>
                    <a:pt x="183178" y="287796"/>
                    <a:pt x="178428" y="273137"/>
                  </a:cubicBezTo>
                  <a:cubicBezTo>
                    <a:pt x="178267" y="272640"/>
                    <a:pt x="178120" y="272141"/>
                    <a:pt x="177853" y="271280"/>
                  </a:cubicBezTo>
                  <a:cubicBezTo>
                    <a:pt x="179606" y="270316"/>
                    <a:pt x="181374" y="269347"/>
                    <a:pt x="183425" y="268222"/>
                  </a:cubicBezTo>
                  <a:cubicBezTo>
                    <a:pt x="186551" y="274407"/>
                    <a:pt x="187613" y="280702"/>
                    <a:pt x="187668" y="287221"/>
                  </a:cubicBezTo>
                  <a:cubicBezTo>
                    <a:pt x="187760" y="298084"/>
                    <a:pt x="184048" y="307447"/>
                    <a:pt x="176571" y="315348"/>
                  </a:cubicBezTo>
                  <a:cubicBezTo>
                    <a:pt x="169883" y="322413"/>
                    <a:pt x="163256" y="329534"/>
                    <a:pt x="156607" y="336635"/>
                  </a:cubicBezTo>
                  <a:cubicBezTo>
                    <a:pt x="155786" y="337513"/>
                    <a:pt x="155001" y="338425"/>
                    <a:pt x="153577" y="340016"/>
                  </a:cubicBezTo>
                  <a:cubicBezTo>
                    <a:pt x="158603" y="340016"/>
                    <a:pt x="162735" y="340136"/>
                    <a:pt x="166852" y="339924"/>
                  </a:cubicBezTo>
                  <a:cubicBezTo>
                    <a:pt x="167779" y="339876"/>
                    <a:pt x="168778" y="338793"/>
                    <a:pt x="169523" y="337983"/>
                  </a:cubicBezTo>
                  <a:cubicBezTo>
                    <a:pt x="178013" y="328739"/>
                    <a:pt x="186467" y="319461"/>
                    <a:pt x="194910" y="310173"/>
                  </a:cubicBezTo>
                  <a:cubicBezTo>
                    <a:pt x="195817" y="309175"/>
                    <a:pt x="196587" y="308052"/>
                    <a:pt x="197546" y="306827"/>
                  </a:cubicBezTo>
                  <a:cubicBezTo>
                    <a:pt x="199603" y="308652"/>
                    <a:pt x="201140" y="310012"/>
                    <a:pt x="202884" y="311557"/>
                  </a:cubicBezTo>
                  <a:cubicBezTo>
                    <a:pt x="198667" y="316395"/>
                    <a:pt x="194621" y="321036"/>
                    <a:pt x="190582" y="325680"/>
                  </a:cubicBezTo>
                  <a:cubicBezTo>
                    <a:pt x="186632" y="330222"/>
                    <a:pt x="182690" y="334772"/>
                    <a:pt x="178374" y="339742"/>
                  </a:cubicBezTo>
                  <a:cubicBezTo>
                    <a:pt x="182721" y="340236"/>
                    <a:pt x="185940" y="340430"/>
                    <a:pt x="189104" y="337178"/>
                  </a:cubicBezTo>
                  <a:cubicBezTo>
                    <a:pt x="197482" y="328571"/>
                    <a:pt x="206311" y="320400"/>
                    <a:pt x="215207" y="311819"/>
                  </a:cubicBezTo>
                  <a:cubicBezTo>
                    <a:pt x="220931" y="317310"/>
                    <a:pt x="226565" y="322715"/>
                    <a:pt x="232198" y="328121"/>
                  </a:cubicBezTo>
                  <a:cubicBezTo>
                    <a:pt x="235216" y="331019"/>
                    <a:pt x="238508" y="333689"/>
                    <a:pt x="241170" y="336885"/>
                  </a:cubicBezTo>
                  <a:cubicBezTo>
                    <a:pt x="244131" y="340443"/>
                    <a:pt x="247679" y="340341"/>
                    <a:pt x="252378" y="339771"/>
                  </a:cubicBezTo>
                  <a:cubicBezTo>
                    <a:pt x="243945" y="330137"/>
                    <a:pt x="235879" y="320925"/>
                    <a:pt x="227651" y="311526"/>
                  </a:cubicBezTo>
                  <a:cubicBezTo>
                    <a:pt x="229295" y="310080"/>
                    <a:pt x="230837" y="308724"/>
                    <a:pt x="232710" y="307078"/>
                  </a:cubicBezTo>
                  <a:cubicBezTo>
                    <a:pt x="234847" y="309396"/>
                    <a:pt x="236883" y="311590"/>
                    <a:pt x="238904" y="313798"/>
                  </a:cubicBezTo>
                  <a:cubicBezTo>
                    <a:pt x="246317" y="321901"/>
                    <a:pt x="253677" y="330055"/>
                    <a:pt x="261197" y="338056"/>
                  </a:cubicBezTo>
                  <a:cubicBezTo>
                    <a:pt x="262191" y="339113"/>
                    <a:pt x="263963" y="339848"/>
                    <a:pt x="265436" y="339962"/>
                  </a:cubicBezTo>
                  <a:cubicBezTo>
                    <a:pt x="268936" y="340238"/>
                    <a:pt x="272475" y="340051"/>
                    <a:pt x="276825" y="340051"/>
                  </a:cubicBezTo>
                  <a:cubicBezTo>
                    <a:pt x="275633" y="338632"/>
                    <a:pt x="274974" y="337772"/>
                    <a:pt x="274239" y="336983"/>
                  </a:cubicBezTo>
                  <a:cubicBezTo>
                    <a:pt x="267385" y="329645"/>
                    <a:pt x="260411" y="322416"/>
                    <a:pt x="253681" y="314967"/>
                  </a:cubicBezTo>
                  <a:cubicBezTo>
                    <a:pt x="241496" y="301481"/>
                    <a:pt x="240225" y="286121"/>
                    <a:pt x="246308" y="269619"/>
                  </a:cubicBezTo>
                  <a:cubicBezTo>
                    <a:pt x="246445" y="269245"/>
                    <a:pt x="246725" y="268924"/>
                    <a:pt x="247087" y="268341"/>
                  </a:cubicBezTo>
                  <a:cubicBezTo>
                    <a:pt x="248891" y="269245"/>
                    <a:pt x="250635" y="270122"/>
                    <a:pt x="252398" y="271008"/>
                  </a:cubicBezTo>
                  <a:cubicBezTo>
                    <a:pt x="251585" y="274882"/>
                    <a:pt x="250530" y="278588"/>
                    <a:pt x="250066" y="282365"/>
                  </a:cubicBezTo>
                  <a:cubicBezTo>
                    <a:pt x="248701" y="293506"/>
                    <a:pt x="251921" y="303253"/>
                    <a:pt x="259624" y="311445"/>
                  </a:cubicBezTo>
                  <a:cubicBezTo>
                    <a:pt x="267220" y="319522"/>
                    <a:pt x="275186" y="327278"/>
                    <a:pt x="282372" y="335701"/>
                  </a:cubicBezTo>
                  <a:cubicBezTo>
                    <a:pt x="286092" y="340061"/>
                    <a:pt x="290100" y="340636"/>
                    <a:pt x="295745" y="339061"/>
                  </a:cubicBezTo>
                  <a:cubicBezTo>
                    <a:pt x="294790" y="338362"/>
                    <a:pt x="293750" y="337754"/>
                    <a:pt x="292889" y="336952"/>
                  </a:cubicBezTo>
                  <a:cubicBezTo>
                    <a:pt x="285565" y="330141"/>
                    <a:pt x="279031" y="322708"/>
                    <a:pt x="274916" y="313447"/>
                  </a:cubicBezTo>
                  <a:cubicBezTo>
                    <a:pt x="269081" y="300313"/>
                    <a:pt x="270577" y="288173"/>
                    <a:pt x="280088" y="277262"/>
                  </a:cubicBezTo>
                  <a:cubicBezTo>
                    <a:pt x="290123" y="265752"/>
                    <a:pt x="300258" y="254331"/>
                    <a:pt x="310347" y="242868"/>
                  </a:cubicBezTo>
                  <a:cubicBezTo>
                    <a:pt x="311074" y="242040"/>
                    <a:pt x="311778" y="241195"/>
                    <a:pt x="312952" y="239817"/>
                  </a:cubicBezTo>
                  <a:cubicBezTo>
                    <a:pt x="306936" y="239817"/>
                    <a:pt x="301663" y="239771"/>
                    <a:pt x="296391" y="239829"/>
                  </a:cubicBezTo>
                  <a:cubicBezTo>
                    <a:pt x="287292" y="239926"/>
                    <a:pt x="278190" y="240263"/>
                    <a:pt x="269094" y="240134"/>
                  </a:cubicBezTo>
                  <a:cubicBezTo>
                    <a:pt x="265494" y="240083"/>
                    <a:pt x="262827" y="240824"/>
                    <a:pt x="261132" y="244163"/>
                  </a:cubicBezTo>
                  <a:cubicBezTo>
                    <a:pt x="260142" y="246108"/>
                    <a:pt x="258767" y="246324"/>
                    <a:pt x="256986" y="244355"/>
                  </a:cubicBezTo>
                  <a:cubicBezTo>
                    <a:pt x="258019" y="241916"/>
                    <a:pt x="259011" y="239294"/>
                    <a:pt x="260263" y="236802"/>
                  </a:cubicBezTo>
                  <a:cubicBezTo>
                    <a:pt x="260583" y="236167"/>
                    <a:pt x="261714" y="235605"/>
                    <a:pt x="262489" y="235582"/>
                  </a:cubicBezTo>
                  <a:cubicBezTo>
                    <a:pt x="283404" y="234972"/>
                    <a:pt x="304319" y="234436"/>
                    <a:pt x="325235" y="233899"/>
                  </a:cubicBezTo>
                  <a:cubicBezTo>
                    <a:pt x="325605" y="233890"/>
                    <a:pt x="325979" y="234029"/>
                    <a:pt x="326842" y="234189"/>
                  </a:cubicBezTo>
                  <a:cubicBezTo>
                    <a:pt x="323590" y="237933"/>
                    <a:pt x="320618" y="241384"/>
                    <a:pt x="317612" y="244808"/>
                  </a:cubicBezTo>
                  <a:cubicBezTo>
                    <a:pt x="307337" y="256522"/>
                    <a:pt x="297278" y="268438"/>
                    <a:pt x="286695" y="279867"/>
                  </a:cubicBezTo>
                  <a:cubicBezTo>
                    <a:pt x="277148" y="290175"/>
                    <a:pt x="276002" y="302185"/>
                    <a:pt x="283038" y="314446"/>
                  </a:cubicBezTo>
                  <a:cubicBezTo>
                    <a:pt x="288858" y="324585"/>
                    <a:pt x="297474" y="332183"/>
                    <a:pt x="306721" y="339667"/>
                  </a:cubicBezTo>
                  <a:cubicBezTo>
                    <a:pt x="312351" y="328725"/>
                    <a:pt x="314289" y="317449"/>
                    <a:pt x="313265" y="305470"/>
                  </a:cubicBezTo>
                  <a:cubicBezTo>
                    <a:pt x="312238" y="293451"/>
                    <a:pt x="307825" y="283101"/>
                    <a:pt x="298941" y="274571"/>
                  </a:cubicBezTo>
                  <a:cubicBezTo>
                    <a:pt x="304955" y="273606"/>
                    <a:pt x="428539" y="274356"/>
                    <a:pt x="436105" y="275399"/>
                  </a:cubicBezTo>
                  <a:cubicBezTo>
                    <a:pt x="443569" y="253959"/>
                    <a:pt x="447047" y="231810"/>
                    <a:pt x="446750" y="209082"/>
                  </a:cubicBezTo>
                  <a:cubicBezTo>
                    <a:pt x="446352" y="178623"/>
                    <a:pt x="439430" y="149724"/>
                    <a:pt x="425442" y="122010"/>
                  </a:cubicBezTo>
                  <a:cubicBezTo>
                    <a:pt x="422934" y="124819"/>
                    <a:pt x="420721" y="127261"/>
                    <a:pt x="418548" y="129738"/>
                  </a:cubicBezTo>
                  <a:cubicBezTo>
                    <a:pt x="411788" y="137443"/>
                    <a:pt x="405067" y="145180"/>
                    <a:pt x="398256" y="152838"/>
                  </a:cubicBezTo>
                  <a:cubicBezTo>
                    <a:pt x="397499" y="153688"/>
                    <a:pt x="396271" y="154610"/>
                    <a:pt x="395236" y="154641"/>
                  </a:cubicBezTo>
                  <a:cubicBezTo>
                    <a:pt x="389395" y="154814"/>
                    <a:pt x="383545" y="154724"/>
                    <a:pt x="377699" y="154724"/>
                  </a:cubicBezTo>
                  <a:cubicBezTo>
                    <a:pt x="377468" y="154469"/>
                    <a:pt x="377238" y="154212"/>
                    <a:pt x="377007" y="153954"/>
                  </a:cubicBezTo>
                  <a:cubicBezTo>
                    <a:pt x="377668" y="153198"/>
                    <a:pt x="378192" y="152039"/>
                    <a:pt x="379016" y="151760"/>
                  </a:cubicBezTo>
                  <a:cubicBezTo>
                    <a:pt x="381780" y="150822"/>
                    <a:pt x="384614" y="149933"/>
                    <a:pt x="387491" y="149517"/>
                  </a:cubicBezTo>
                  <a:cubicBezTo>
                    <a:pt x="392240" y="148834"/>
                    <a:pt x="395632" y="146432"/>
                    <a:pt x="398593" y="142745"/>
                  </a:cubicBezTo>
                  <a:cubicBezTo>
                    <a:pt x="402914" y="137369"/>
                    <a:pt x="407634" y="132315"/>
                    <a:pt x="412165" y="127108"/>
                  </a:cubicBezTo>
                  <a:cubicBezTo>
                    <a:pt x="412812" y="126365"/>
                    <a:pt x="413356" y="125530"/>
                    <a:pt x="414368" y="124175"/>
                  </a:cubicBezTo>
                  <a:cubicBezTo>
                    <a:pt x="407410" y="124816"/>
                    <a:pt x="401194" y="125370"/>
                    <a:pt x="394982" y="125965"/>
                  </a:cubicBezTo>
                  <a:cubicBezTo>
                    <a:pt x="370311" y="128324"/>
                    <a:pt x="345640" y="130678"/>
                    <a:pt x="320975" y="133075"/>
                  </a:cubicBezTo>
                  <a:cubicBezTo>
                    <a:pt x="311772" y="133968"/>
                    <a:pt x="303389" y="137373"/>
                    <a:pt x="296296" y="143086"/>
                  </a:cubicBezTo>
                  <a:cubicBezTo>
                    <a:pt x="287687" y="150021"/>
                    <a:pt x="279539" y="157553"/>
                    <a:pt x="271421" y="165070"/>
                  </a:cubicBezTo>
                  <a:cubicBezTo>
                    <a:pt x="263359" y="172532"/>
                    <a:pt x="255657" y="180441"/>
                    <a:pt x="245890" y="185721"/>
                  </a:cubicBezTo>
                  <a:cubicBezTo>
                    <a:pt x="222810" y="198197"/>
                    <a:pt x="200059" y="197082"/>
                    <a:pt x="178839" y="181949"/>
                  </a:cubicBezTo>
                  <a:cubicBezTo>
                    <a:pt x="168792" y="174783"/>
                    <a:pt x="160197" y="165556"/>
                    <a:pt x="151089" y="157106"/>
                  </a:cubicBezTo>
                  <a:cubicBezTo>
                    <a:pt x="141631" y="148328"/>
                    <a:pt x="132222" y="139394"/>
                    <a:pt x="119572" y="135484"/>
                  </a:cubicBezTo>
                  <a:cubicBezTo>
                    <a:pt x="113948" y="133745"/>
                    <a:pt x="107943" y="133001"/>
                    <a:pt x="102050" y="132408"/>
                  </a:cubicBezTo>
                  <a:cubicBezTo>
                    <a:pt x="74167" y="129605"/>
                    <a:pt x="46262" y="127008"/>
                    <a:pt x="18365" y="124346"/>
                  </a:cubicBezTo>
                  <a:cubicBezTo>
                    <a:pt x="17884" y="124299"/>
                    <a:pt x="17394" y="124340"/>
                    <a:pt x="16313" y="124340"/>
                  </a:cubicBezTo>
                  <a:cubicBezTo>
                    <a:pt x="17137" y="125482"/>
                    <a:pt x="17596" y="126238"/>
                    <a:pt x="18168" y="126895"/>
                  </a:cubicBezTo>
                  <a:cubicBezTo>
                    <a:pt x="23664" y="133204"/>
                    <a:pt x="29118" y="139553"/>
                    <a:pt x="34741" y="145748"/>
                  </a:cubicBezTo>
                  <a:cubicBezTo>
                    <a:pt x="35851" y="146971"/>
                    <a:pt x="37532" y="147914"/>
                    <a:pt x="39128" y="148412"/>
                  </a:cubicBezTo>
                  <a:cubicBezTo>
                    <a:pt x="43117" y="149655"/>
                    <a:pt x="47235" y="150479"/>
                    <a:pt x="51237" y="151682"/>
                  </a:cubicBezTo>
                  <a:cubicBezTo>
                    <a:pt x="52129" y="151949"/>
                    <a:pt x="52758" y="153086"/>
                    <a:pt x="53509" y="153823"/>
                  </a:cubicBezTo>
                  <a:cubicBezTo>
                    <a:pt x="53306" y="154119"/>
                    <a:pt x="53104" y="154415"/>
                    <a:pt x="52901" y="154711"/>
                  </a:cubicBezTo>
                  <a:cubicBezTo>
                    <a:pt x="46955" y="154711"/>
                    <a:pt x="41008" y="154748"/>
                    <a:pt x="35062" y="154662"/>
                  </a:cubicBezTo>
                  <a:cubicBezTo>
                    <a:pt x="34355" y="154651"/>
                    <a:pt x="33471" y="154141"/>
                    <a:pt x="32980" y="153587"/>
                  </a:cubicBezTo>
                  <a:cubicBezTo>
                    <a:pt x="22109" y="141293"/>
                    <a:pt x="11284" y="128962"/>
                    <a:pt x="0" y="116126"/>
                  </a:cubicBezTo>
                  <a:cubicBezTo>
                    <a:pt x="1523" y="116126"/>
                    <a:pt x="2485" y="116047"/>
                    <a:pt x="3431" y="116138"/>
                  </a:cubicBezTo>
                  <a:cubicBezTo>
                    <a:pt x="19776" y="117706"/>
                    <a:pt x="36129" y="119214"/>
                    <a:pt x="52455" y="120948"/>
                  </a:cubicBezTo>
                  <a:cubicBezTo>
                    <a:pt x="55641" y="121286"/>
                    <a:pt x="57214" y="120455"/>
                    <a:pt x="58659" y="117500"/>
                  </a:cubicBezTo>
                  <a:cubicBezTo>
                    <a:pt x="71049" y="92180"/>
                    <a:pt x="88217" y="70504"/>
                    <a:pt x="109342" y="51911"/>
                  </a:cubicBezTo>
                  <a:cubicBezTo>
                    <a:pt x="109732" y="51567"/>
                    <a:pt x="110183" y="51292"/>
                    <a:pt x="110633" y="50965"/>
                  </a:cubicBezTo>
                  <a:cubicBezTo>
                    <a:pt x="112873" y="54235"/>
                    <a:pt x="115098" y="57483"/>
                    <a:pt x="117540" y="61050"/>
                  </a:cubicBezTo>
                  <a:cubicBezTo>
                    <a:pt x="97995" y="78315"/>
                    <a:pt x="81952" y="98413"/>
                    <a:pt x="69967" y="122389"/>
                  </a:cubicBezTo>
                  <a:cubicBezTo>
                    <a:pt x="73910" y="122805"/>
                    <a:pt x="77487" y="123213"/>
                    <a:pt x="81068" y="123556"/>
                  </a:cubicBezTo>
                  <a:cubicBezTo>
                    <a:pt x="90957" y="124506"/>
                    <a:pt x="100856" y="125352"/>
                    <a:pt x="110736" y="126383"/>
                  </a:cubicBezTo>
                  <a:cubicBezTo>
                    <a:pt x="124137" y="127780"/>
                    <a:pt x="135488" y="133817"/>
                    <a:pt x="145387" y="142596"/>
                  </a:cubicBezTo>
                  <a:cubicBezTo>
                    <a:pt x="152652" y="149040"/>
                    <a:pt x="159500" y="155959"/>
                    <a:pt x="166513" y="162689"/>
                  </a:cubicBezTo>
                  <a:cubicBezTo>
                    <a:pt x="174839" y="170675"/>
                    <a:pt x="183274" y="178712"/>
                    <a:pt x="194285" y="182747"/>
                  </a:cubicBezTo>
                  <a:cubicBezTo>
                    <a:pt x="214925" y="190312"/>
                    <a:pt x="234368" y="187631"/>
                    <a:pt x="251432" y="173501"/>
                  </a:cubicBezTo>
                  <a:cubicBezTo>
                    <a:pt x="260912" y="165653"/>
                    <a:pt x="269550" y="156787"/>
                    <a:pt x="278527" y="148339"/>
                  </a:cubicBezTo>
                  <a:cubicBezTo>
                    <a:pt x="287741" y="139666"/>
                    <a:pt x="297495" y="131615"/>
                    <a:pt x="310027" y="128528"/>
                  </a:cubicBezTo>
                  <a:cubicBezTo>
                    <a:pt x="317887" y="126591"/>
                    <a:pt x="326085" y="125861"/>
                    <a:pt x="334179" y="125056"/>
                  </a:cubicBezTo>
                  <a:cubicBezTo>
                    <a:pt x="362691" y="122217"/>
                    <a:pt x="391223" y="119580"/>
                    <a:pt x="419748" y="116854"/>
                  </a:cubicBezTo>
                  <a:cubicBezTo>
                    <a:pt x="420533" y="116778"/>
                    <a:pt x="421307" y="116554"/>
                    <a:pt x="422144" y="116388"/>
                  </a:cubicBezTo>
                  <a:cubicBezTo>
                    <a:pt x="387927" y="49174"/>
                    <a:pt x="293607" y="-13387"/>
                    <a:pt x="182764" y="23220"/>
                  </a:cubicBezTo>
                  <a:cubicBezTo>
                    <a:pt x="181072" y="19705"/>
                    <a:pt x="179370" y="16165"/>
                    <a:pt x="177411" y="12093"/>
                  </a:cubicBezTo>
                  <a:cubicBezTo>
                    <a:pt x="182354" y="10545"/>
                    <a:pt x="187218" y="8785"/>
                    <a:pt x="192204" y="7500"/>
                  </a:cubicBezTo>
                  <a:cubicBezTo>
                    <a:pt x="249886" y="-7365"/>
                    <a:pt x="304681" y="-283"/>
                    <a:pt x="356027" y="30081"/>
                  </a:cubicBezTo>
                  <a:cubicBezTo>
                    <a:pt x="389728" y="50011"/>
                    <a:pt x="415687" y="77646"/>
                    <a:pt x="434215" y="112180"/>
                  </a:cubicBezTo>
                  <a:cubicBezTo>
                    <a:pt x="449134" y="139991"/>
                    <a:pt x="457263" y="169665"/>
                    <a:pt x="458837" y="201197"/>
                  </a:cubicBezTo>
                  <a:cubicBezTo>
                    <a:pt x="460134" y="227204"/>
                    <a:pt x="456599" y="252520"/>
                    <a:pt x="448540" y="277225"/>
                  </a:cubicBezTo>
                  <a:cubicBezTo>
                    <a:pt x="447788" y="279526"/>
                    <a:pt x="448209" y="280707"/>
                    <a:pt x="450085" y="282161"/>
                  </a:cubicBezTo>
                  <a:cubicBezTo>
                    <a:pt x="461825" y="291248"/>
                    <a:pt x="466676" y="307506"/>
                    <a:pt x="462329" y="322616"/>
                  </a:cubicBezTo>
                  <a:cubicBezTo>
                    <a:pt x="458160" y="337113"/>
                    <a:pt x="446859" y="346661"/>
                    <a:pt x="431543" y="348175"/>
                  </a:cubicBezTo>
                  <a:cubicBezTo>
                    <a:pt x="425630" y="348759"/>
                    <a:pt x="419628" y="348936"/>
                    <a:pt x="413693" y="348689"/>
                  </a:cubicBezTo>
                  <a:cubicBezTo>
                    <a:pt x="409630" y="348518"/>
                    <a:pt x="406973" y="349894"/>
                    <a:pt x="404335" y="352864"/>
                  </a:cubicBezTo>
                  <a:cubicBezTo>
                    <a:pt x="386842" y="372556"/>
                    <a:pt x="366196" y="388223"/>
                    <a:pt x="342713" y="400097"/>
                  </a:cubicBezTo>
                  <a:cubicBezTo>
                    <a:pt x="315545" y="413835"/>
                    <a:pt x="286721" y="421369"/>
                    <a:pt x="256272" y="422512"/>
                  </a:cubicBezTo>
                  <a:cubicBezTo>
                    <a:pt x="213492" y="424118"/>
                    <a:pt x="173793" y="413809"/>
                    <a:pt x="137336" y="391352"/>
                  </a:cubicBezTo>
                  <a:cubicBezTo>
                    <a:pt x="100787" y="368840"/>
                    <a:pt x="73608" y="337888"/>
                    <a:pt x="55553" y="299034"/>
                  </a:cubicBezTo>
                  <a:cubicBezTo>
                    <a:pt x="44287" y="274787"/>
                    <a:pt x="38142" y="249184"/>
                    <a:pt x="36752" y="222434"/>
                  </a:cubicBezTo>
                  <a:cubicBezTo>
                    <a:pt x="35786" y="203825"/>
                    <a:pt x="37178" y="185432"/>
                    <a:pt x="41235" y="167266"/>
                  </a:cubicBezTo>
                  <a:cubicBezTo>
                    <a:pt x="41879" y="164379"/>
                    <a:pt x="41035" y="162452"/>
                    <a:pt x="38700" y="160256"/>
                  </a:cubicBezTo>
                  <a:cubicBezTo>
                    <a:pt x="40001" y="160158"/>
                    <a:pt x="40755" y="160038"/>
                    <a:pt x="41505" y="160052"/>
                  </a:cubicBezTo>
                  <a:cubicBezTo>
                    <a:pt x="72989" y="160641"/>
                    <a:pt x="104471" y="161270"/>
                    <a:pt x="135954" y="161782"/>
                  </a:cubicBezTo>
                  <a:cubicBezTo>
                    <a:pt x="138218" y="161819"/>
                    <a:pt x="139335" y="162544"/>
                    <a:pt x="140077" y="164604"/>
                  </a:cubicBezTo>
                  <a:cubicBezTo>
                    <a:pt x="141137" y="167543"/>
                    <a:pt x="142462" y="170385"/>
                    <a:pt x="143703" y="173331"/>
                  </a:cubicBezTo>
                  <a:cubicBezTo>
                    <a:pt x="141933" y="175155"/>
                    <a:pt x="140282" y="175734"/>
                    <a:pt x="139009" y="173128"/>
                  </a:cubicBezTo>
                  <a:cubicBezTo>
                    <a:pt x="136622" y="168242"/>
                    <a:pt x="132732" y="167341"/>
                    <a:pt x="127544" y="167287"/>
                  </a:cubicBezTo>
                  <a:cubicBezTo>
                    <a:pt x="103800" y="167041"/>
                    <a:pt x="80062" y="166318"/>
                    <a:pt x="56320" y="165771"/>
                  </a:cubicBezTo>
                  <a:cubicBezTo>
                    <a:pt x="55116" y="165744"/>
                    <a:pt x="53911" y="165767"/>
                    <a:pt x="51757" y="165767"/>
                  </a:cubicBezTo>
                  <a:cubicBezTo>
                    <a:pt x="55484" y="169986"/>
                    <a:pt x="58211" y="173917"/>
                    <a:pt x="61784" y="176796"/>
                  </a:cubicBezTo>
                  <a:cubicBezTo>
                    <a:pt x="63852" y="178460"/>
                    <a:pt x="67283" y="178436"/>
                    <a:pt x="70102" y="179161"/>
                  </a:cubicBezTo>
                  <a:cubicBezTo>
                    <a:pt x="72696" y="179828"/>
                    <a:pt x="72697" y="179822"/>
                    <a:pt x="72052" y="183089"/>
                  </a:cubicBezTo>
                  <a:cubicBezTo>
                    <a:pt x="67965" y="183089"/>
                    <a:pt x="63798" y="183207"/>
                    <a:pt x="59647" y="182998"/>
                  </a:cubicBezTo>
                  <a:cubicBezTo>
                    <a:pt x="58731" y="182950"/>
                    <a:pt x="57777" y="181838"/>
                    <a:pt x="57010" y="181052"/>
                  </a:cubicBezTo>
                  <a:cubicBezTo>
                    <a:pt x="55499" y="179502"/>
                    <a:pt x="54107" y="177839"/>
                    <a:pt x="52518" y="176056"/>
                  </a:cubicBezTo>
                  <a:cubicBezTo>
                    <a:pt x="38199" y="240391"/>
                    <a:pt x="62987" y="336142"/>
                    <a:pt x="151587" y="385385"/>
                  </a:cubicBezTo>
                  <a:cubicBezTo>
                    <a:pt x="240416" y="434757"/>
                    <a:pt x="339496" y="405376"/>
                    <a:pt x="390929" y="348796"/>
                  </a:cubicBezTo>
                  <a:close/>
                  <a:moveTo>
                    <a:pt x="314899" y="341895"/>
                  </a:moveTo>
                  <a:cubicBezTo>
                    <a:pt x="316321" y="341895"/>
                    <a:pt x="317534" y="341895"/>
                    <a:pt x="318745" y="341895"/>
                  </a:cubicBezTo>
                  <a:cubicBezTo>
                    <a:pt x="343006" y="341897"/>
                    <a:pt x="367266" y="341934"/>
                    <a:pt x="391526" y="341884"/>
                  </a:cubicBezTo>
                  <a:cubicBezTo>
                    <a:pt x="404594" y="341860"/>
                    <a:pt x="417665" y="341847"/>
                    <a:pt x="430726" y="341508"/>
                  </a:cubicBezTo>
                  <a:cubicBezTo>
                    <a:pt x="436435" y="341359"/>
                    <a:pt x="441940" y="339751"/>
                    <a:pt x="446354" y="335839"/>
                  </a:cubicBezTo>
                  <a:cubicBezTo>
                    <a:pt x="455271" y="327939"/>
                    <a:pt x="457272" y="317609"/>
                    <a:pt x="455891" y="306419"/>
                  </a:cubicBezTo>
                  <a:cubicBezTo>
                    <a:pt x="454873" y="298171"/>
                    <a:pt x="451634" y="290893"/>
                    <a:pt x="444432" y="286026"/>
                  </a:cubicBezTo>
                  <a:cubicBezTo>
                    <a:pt x="438659" y="282123"/>
                    <a:pt x="432078" y="281061"/>
                    <a:pt x="425293" y="281054"/>
                  </a:cubicBezTo>
                  <a:cubicBezTo>
                    <a:pt x="389633" y="281022"/>
                    <a:pt x="353973" y="281037"/>
                    <a:pt x="318314" y="281044"/>
                  </a:cubicBezTo>
                  <a:cubicBezTo>
                    <a:pt x="317234" y="281044"/>
                    <a:pt x="316154" y="281155"/>
                    <a:pt x="315004" y="281218"/>
                  </a:cubicBezTo>
                  <a:cubicBezTo>
                    <a:pt x="323338" y="301559"/>
                    <a:pt x="323451" y="321513"/>
                    <a:pt x="314899" y="341895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2329CA9B-337C-47A3-AC1F-3944854D09E5}"/>
                </a:ext>
              </a:extLst>
            </p:cNvPr>
            <p:cNvSpPr/>
            <p:nvPr/>
          </p:nvSpPr>
          <p:spPr>
            <a:xfrm>
              <a:off x="11023492" y="862362"/>
              <a:ext cx="49456" cy="49580"/>
            </a:xfrm>
            <a:custGeom>
              <a:avLst/>
              <a:gdLst>
                <a:gd name="connsiteX0" fmla="*/ 0 w 49456"/>
                <a:gd name="connsiteY0" fmla="*/ 24581 h 49580"/>
                <a:gd name="connsiteX1" fmla="*/ 24896 w 49456"/>
                <a:gd name="connsiteY1" fmla="*/ 1 h 49580"/>
                <a:gd name="connsiteX2" fmla="*/ 49457 w 49456"/>
                <a:gd name="connsiteY2" fmla="*/ 24969 h 49580"/>
                <a:gd name="connsiteX3" fmla="*/ 24520 w 49456"/>
                <a:gd name="connsiteY3" fmla="*/ 49581 h 49580"/>
                <a:gd name="connsiteX4" fmla="*/ 0 w 49456"/>
                <a:gd name="connsiteY4" fmla="*/ 24581 h 4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56" h="49580">
                  <a:moveTo>
                    <a:pt x="0" y="24581"/>
                  </a:moveTo>
                  <a:cubicBezTo>
                    <a:pt x="-30" y="11098"/>
                    <a:pt x="11305" y="-93"/>
                    <a:pt x="24896" y="1"/>
                  </a:cubicBezTo>
                  <a:cubicBezTo>
                    <a:pt x="38417" y="95"/>
                    <a:pt x="49496" y="11358"/>
                    <a:pt x="49457" y="24969"/>
                  </a:cubicBezTo>
                  <a:cubicBezTo>
                    <a:pt x="49418" y="38431"/>
                    <a:pt x="38124" y="49578"/>
                    <a:pt x="24520" y="49581"/>
                  </a:cubicBezTo>
                  <a:cubicBezTo>
                    <a:pt x="11082" y="49583"/>
                    <a:pt x="30" y="38315"/>
                    <a:pt x="0" y="24581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BF66ED9F-9246-4C09-BB39-C4DC3E93B6C4}"/>
                </a:ext>
              </a:extLst>
            </p:cNvPr>
            <p:cNvSpPr/>
            <p:nvPr/>
          </p:nvSpPr>
          <p:spPr>
            <a:xfrm>
              <a:off x="10858668" y="997665"/>
              <a:ext cx="56396" cy="71048"/>
            </a:xfrm>
            <a:custGeom>
              <a:avLst/>
              <a:gdLst>
                <a:gd name="connsiteX0" fmla="*/ 23766 w 56396"/>
                <a:gd name="connsiteY0" fmla="*/ 28913 h 71048"/>
                <a:gd name="connsiteX1" fmla="*/ 27276 w 56396"/>
                <a:gd name="connsiteY1" fmla="*/ 42888 h 71048"/>
                <a:gd name="connsiteX2" fmla="*/ 29896 w 56396"/>
                <a:gd name="connsiteY2" fmla="*/ 45599 h 71048"/>
                <a:gd name="connsiteX3" fmla="*/ 32791 w 56396"/>
                <a:gd name="connsiteY3" fmla="*/ 46628 h 71048"/>
                <a:gd name="connsiteX4" fmla="*/ 36212 w 56396"/>
                <a:gd name="connsiteY4" fmla="*/ 50954 h 71048"/>
                <a:gd name="connsiteX5" fmla="*/ 32082 w 56396"/>
                <a:gd name="connsiteY5" fmla="*/ 53988 h 71048"/>
                <a:gd name="connsiteX6" fmla="*/ 31023 w 56396"/>
                <a:gd name="connsiteY6" fmla="*/ 54369 h 71048"/>
                <a:gd name="connsiteX7" fmla="*/ 42549 w 56396"/>
                <a:gd name="connsiteY7" fmla="*/ 64872 h 71048"/>
                <a:gd name="connsiteX8" fmla="*/ 44879 w 56396"/>
                <a:gd name="connsiteY8" fmla="*/ 65966 h 71048"/>
                <a:gd name="connsiteX9" fmla="*/ 43581 w 56396"/>
                <a:gd name="connsiteY9" fmla="*/ 68178 h 71048"/>
                <a:gd name="connsiteX10" fmla="*/ 26619 w 56396"/>
                <a:gd name="connsiteY10" fmla="*/ 69515 h 71048"/>
                <a:gd name="connsiteX11" fmla="*/ 24244 w 56396"/>
                <a:gd name="connsiteY11" fmla="*/ 65629 h 71048"/>
                <a:gd name="connsiteX12" fmla="*/ 27631 w 56396"/>
                <a:gd name="connsiteY12" fmla="*/ 61431 h 71048"/>
                <a:gd name="connsiteX13" fmla="*/ 22195 w 56396"/>
                <a:gd name="connsiteY13" fmla="*/ 52702 h 71048"/>
                <a:gd name="connsiteX14" fmla="*/ 14610 w 56396"/>
                <a:gd name="connsiteY14" fmla="*/ 47692 h 71048"/>
                <a:gd name="connsiteX15" fmla="*/ 8938 w 56396"/>
                <a:gd name="connsiteY15" fmla="*/ 45327 h 71048"/>
                <a:gd name="connsiteX16" fmla="*/ 7698 w 56396"/>
                <a:gd name="connsiteY16" fmla="*/ 47429 h 71048"/>
                <a:gd name="connsiteX17" fmla="*/ 4670 w 56396"/>
                <a:gd name="connsiteY17" fmla="*/ 49401 h 71048"/>
                <a:gd name="connsiteX18" fmla="*/ 1796 w 56396"/>
                <a:gd name="connsiteY18" fmla="*/ 46759 h 71048"/>
                <a:gd name="connsiteX19" fmla="*/ 16 w 56396"/>
                <a:gd name="connsiteY19" fmla="*/ 34727 h 71048"/>
                <a:gd name="connsiteX20" fmla="*/ 2365 w 56396"/>
                <a:gd name="connsiteY20" fmla="*/ 4834 h 71048"/>
                <a:gd name="connsiteX21" fmla="*/ 5485 w 56396"/>
                <a:gd name="connsiteY21" fmla="*/ 267 h 71048"/>
                <a:gd name="connsiteX22" fmla="*/ 8531 w 56396"/>
                <a:gd name="connsiteY22" fmla="*/ 606 h 71048"/>
                <a:gd name="connsiteX23" fmla="*/ 8577 w 56396"/>
                <a:gd name="connsiteY23" fmla="*/ 3747 h 71048"/>
                <a:gd name="connsiteX24" fmla="*/ 7339 w 56396"/>
                <a:gd name="connsiteY24" fmla="*/ 20085 h 71048"/>
                <a:gd name="connsiteX25" fmla="*/ 12342 w 56396"/>
                <a:gd name="connsiteY25" fmla="*/ 15557 h 71048"/>
                <a:gd name="connsiteX26" fmla="*/ 18937 w 56396"/>
                <a:gd name="connsiteY26" fmla="*/ 16573 h 71048"/>
                <a:gd name="connsiteX27" fmla="*/ 19909 w 56396"/>
                <a:gd name="connsiteY27" fmla="*/ 8399 h 71048"/>
                <a:gd name="connsiteX28" fmla="*/ 24830 w 56396"/>
                <a:gd name="connsiteY28" fmla="*/ 6273 h 71048"/>
                <a:gd name="connsiteX29" fmla="*/ 28034 w 56396"/>
                <a:gd name="connsiteY29" fmla="*/ 8771 h 71048"/>
                <a:gd name="connsiteX30" fmla="*/ 48264 w 56396"/>
                <a:gd name="connsiteY30" fmla="*/ 24913 h 71048"/>
                <a:gd name="connsiteX31" fmla="*/ 55339 w 56396"/>
                <a:gd name="connsiteY31" fmla="*/ 33467 h 71048"/>
                <a:gd name="connsiteX32" fmla="*/ 52025 w 56396"/>
                <a:gd name="connsiteY32" fmla="*/ 42245 h 71048"/>
                <a:gd name="connsiteX33" fmla="*/ 50464 w 56396"/>
                <a:gd name="connsiteY33" fmla="*/ 44746 h 71048"/>
                <a:gd name="connsiteX34" fmla="*/ 51719 w 56396"/>
                <a:gd name="connsiteY34" fmla="*/ 53680 h 71048"/>
                <a:gd name="connsiteX35" fmla="*/ 50421 w 56396"/>
                <a:gd name="connsiteY35" fmla="*/ 60465 h 71048"/>
                <a:gd name="connsiteX36" fmla="*/ 47948 w 56396"/>
                <a:gd name="connsiteY36" fmla="*/ 60956 h 71048"/>
                <a:gd name="connsiteX37" fmla="*/ 44695 w 56396"/>
                <a:gd name="connsiteY37" fmla="*/ 57495 h 71048"/>
                <a:gd name="connsiteX38" fmla="*/ 43070 w 56396"/>
                <a:gd name="connsiteY38" fmla="*/ 53246 h 71048"/>
                <a:gd name="connsiteX39" fmla="*/ 24944 w 56396"/>
                <a:gd name="connsiteY39" fmla="*/ 29753 h 71048"/>
                <a:gd name="connsiteX40" fmla="*/ 23766 w 56396"/>
                <a:gd name="connsiteY40" fmla="*/ 28913 h 71048"/>
                <a:gd name="connsiteX41" fmla="*/ 50078 w 56396"/>
                <a:gd name="connsiteY41" fmla="*/ 37539 h 71048"/>
                <a:gd name="connsiteX42" fmla="*/ 48510 w 56396"/>
                <a:gd name="connsiteY42" fmla="*/ 31251 h 71048"/>
                <a:gd name="connsiteX43" fmla="*/ 35514 w 56396"/>
                <a:gd name="connsiteY43" fmla="*/ 20622 h 71048"/>
                <a:gd name="connsiteX44" fmla="*/ 24195 w 56396"/>
                <a:gd name="connsiteY44" fmla="*/ 10308 h 71048"/>
                <a:gd name="connsiteX45" fmla="*/ 21328 w 56396"/>
                <a:gd name="connsiteY45" fmla="*/ 10188 h 71048"/>
                <a:gd name="connsiteX46" fmla="*/ 23753 w 56396"/>
                <a:gd name="connsiteY46" fmla="*/ 22637 h 71048"/>
                <a:gd name="connsiteX47" fmla="*/ 35031 w 56396"/>
                <a:gd name="connsiteY47" fmla="*/ 34683 h 71048"/>
                <a:gd name="connsiteX48" fmla="*/ 43410 w 56396"/>
                <a:gd name="connsiteY48" fmla="*/ 44166 h 71048"/>
                <a:gd name="connsiteX49" fmla="*/ 43762 w 56396"/>
                <a:gd name="connsiteY49" fmla="*/ 40846 h 71048"/>
                <a:gd name="connsiteX50" fmla="*/ 46304 w 56396"/>
                <a:gd name="connsiteY50" fmla="*/ 35501 h 71048"/>
                <a:gd name="connsiteX51" fmla="*/ 50078 w 56396"/>
                <a:gd name="connsiteY51" fmla="*/ 37539 h 71048"/>
                <a:gd name="connsiteX52" fmla="*/ 18818 w 56396"/>
                <a:gd name="connsiteY52" fmla="*/ 43213 h 71048"/>
                <a:gd name="connsiteX53" fmla="*/ 18821 w 56396"/>
                <a:gd name="connsiteY53" fmla="*/ 26465 h 71048"/>
                <a:gd name="connsiteX54" fmla="*/ 13303 w 56396"/>
                <a:gd name="connsiteY54" fmla="*/ 20812 h 71048"/>
                <a:gd name="connsiteX55" fmla="*/ 14134 w 56396"/>
                <a:gd name="connsiteY55" fmla="*/ 35097 h 71048"/>
                <a:gd name="connsiteX56" fmla="*/ 13181 w 56396"/>
                <a:gd name="connsiteY56" fmla="*/ 35319 h 71048"/>
                <a:gd name="connsiteX57" fmla="*/ 8749 w 56396"/>
                <a:gd name="connsiteY57" fmla="*/ 27421 h 71048"/>
                <a:gd name="connsiteX58" fmla="*/ 8798 w 56396"/>
                <a:gd name="connsiteY58" fmla="*/ 38168 h 71048"/>
                <a:gd name="connsiteX59" fmla="*/ 9838 w 56396"/>
                <a:gd name="connsiteY59" fmla="*/ 39825 h 71048"/>
                <a:gd name="connsiteX60" fmla="*/ 18818 w 56396"/>
                <a:gd name="connsiteY60" fmla="*/ 43213 h 71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6396" h="71048">
                  <a:moveTo>
                    <a:pt x="23766" y="28913"/>
                  </a:moveTo>
                  <a:cubicBezTo>
                    <a:pt x="24985" y="33901"/>
                    <a:pt x="25969" y="38441"/>
                    <a:pt x="27276" y="42888"/>
                  </a:cubicBezTo>
                  <a:cubicBezTo>
                    <a:pt x="27592" y="43968"/>
                    <a:pt x="28862" y="44900"/>
                    <a:pt x="29896" y="45599"/>
                  </a:cubicBezTo>
                  <a:cubicBezTo>
                    <a:pt x="30720" y="46158"/>
                    <a:pt x="32120" y="45984"/>
                    <a:pt x="32791" y="46628"/>
                  </a:cubicBezTo>
                  <a:cubicBezTo>
                    <a:pt x="34106" y="47889"/>
                    <a:pt x="35091" y="49492"/>
                    <a:pt x="36212" y="50954"/>
                  </a:cubicBezTo>
                  <a:cubicBezTo>
                    <a:pt x="34838" y="51969"/>
                    <a:pt x="33476" y="53002"/>
                    <a:pt x="32082" y="53988"/>
                  </a:cubicBezTo>
                  <a:cubicBezTo>
                    <a:pt x="31775" y="54205"/>
                    <a:pt x="31352" y="54257"/>
                    <a:pt x="31023" y="54369"/>
                  </a:cubicBezTo>
                  <a:cubicBezTo>
                    <a:pt x="31269" y="59843"/>
                    <a:pt x="38215" y="64039"/>
                    <a:pt x="42549" y="64872"/>
                  </a:cubicBezTo>
                  <a:cubicBezTo>
                    <a:pt x="43366" y="65028"/>
                    <a:pt x="44104" y="65590"/>
                    <a:pt x="44879" y="65966"/>
                  </a:cubicBezTo>
                  <a:cubicBezTo>
                    <a:pt x="44455" y="66713"/>
                    <a:pt x="44189" y="67638"/>
                    <a:pt x="43581" y="68178"/>
                  </a:cubicBezTo>
                  <a:cubicBezTo>
                    <a:pt x="40137" y="71231"/>
                    <a:pt x="30421" y="72119"/>
                    <a:pt x="26619" y="69515"/>
                  </a:cubicBezTo>
                  <a:cubicBezTo>
                    <a:pt x="25420" y="68694"/>
                    <a:pt x="23976" y="66689"/>
                    <a:pt x="24244" y="65629"/>
                  </a:cubicBezTo>
                  <a:cubicBezTo>
                    <a:pt x="24647" y="64031"/>
                    <a:pt x="26454" y="62787"/>
                    <a:pt x="27631" y="61431"/>
                  </a:cubicBezTo>
                  <a:cubicBezTo>
                    <a:pt x="26121" y="58918"/>
                    <a:pt x="24611" y="55405"/>
                    <a:pt x="22195" y="52702"/>
                  </a:cubicBezTo>
                  <a:cubicBezTo>
                    <a:pt x="20239" y="50513"/>
                    <a:pt x="17257" y="49188"/>
                    <a:pt x="14610" y="47692"/>
                  </a:cubicBezTo>
                  <a:cubicBezTo>
                    <a:pt x="12917" y="46737"/>
                    <a:pt x="11002" y="46169"/>
                    <a:pt x="8938" y="45327"/>
                  </a:cubicBezTo>
                  <a:cubicBezTo>
                    <a:pt x="8603" y="45921"/>
                    <a:pt x="8315" y="46849"/>
                    <a:pt x="7698" y="47429"/>
                  </a:cubicBezTo>
                  <a:cubicBezTo>
                    <a:pt x="6801" y="48275"/>
                    <a:pt x="5530" y="49570"/>
                    <a:pt x="4670" y="49401"/>
                  </a:cubicBezTo>
                  <a:cubicBezTo>
                    <a:pt x="3546" y="49179"/>
                    <a:pt x="2041" y="47854"/>
                    <a:pt x="1796" y="46759"/>
                  </a:cubicBezTo>
                  <a:cubicBezTo>
                    <a:pt x="912" y="42802"/>
                    <a:pt x="-145" y="38717"/>
                    <a:pt x="16" y="34727"/>
                  </a:cubicBezTo>
                  <a:cubicBezTo>
                    <a:pt x="421" y="24745"/>
                    <a:pt x="1332" y="14776"/>
                    <a:pt x="2365" y="4834"/>
                  </a:cubicBezTo>
                  <a:cubicBezTo>
                    <a:pt x="2536" y="3191"/>
                    <a:pt x="4157" y="1523"/>
                    <a:pt x="5485" y="267"/>
                  </a:cubicBezTo>
                  <a:cubicBezTo>
                    <a:pt x="6003" y="-224"/>
                    <a:pt x="7985" y="5"/>
                    <a:pt x="8531" y="606"/>
                  </a:cubicBezTo>
                  <a:cubicBezTo>
                    <a:pt x="9068" y="1197"/>
                    <a:pt x="8902" y="2764"/>
                    <a:pt x="8577" y="3747"/>
                  </a:cubicBezTo>
                  <a:cubicBezTo>
                    <a:pt x="6769" y="9206"/>
                    <a:pt x="7112" y="14752"/>
                    <a:pt x="7339" y="20085"/>
                  </a:cubicBezTo>
                  <a:cubicBezTo>
                    <a:pt x="9022" y="18468"/>
                    <a:pt x="10415" y="16170"/>
                    <a:pt x="12342" y="15557"/>
                  </a:cubicBezTo>
                  <a:cubicBezTo>
                    <a:pt x="14181" y="14970"/>
                    <a:pt x="16579" y="16137"/>
                    <a:pt x="18937" y="16573"/>
                  </a:cubicBezTo>
                  <a:cubicBezTo>
                    <a:pt x="19223" y="14090"/>
                    <a:pt x="19438" y="11224"/>
                    <a:pt x="19909" y="8399"/>
                  </a:cubicBezTo>
                  <a:cubicBezTo>
                    <a:pt x="20419" y="5334"/>
                    <a:pt x="22152" y="4614"/>
                    <a:pt x="24830" y="6273"/>
                  </a:cubicBezTo>
                  <a:cubicBezTo>
                    <a:pt x="25974" y="6981"/>
                    <a:pt x="26971" y="7931"/>
                    <a:pt x="28034" y="8771"/>
                  </a:cubicBezTo>
                  <a:cubicBezTo>
                    <a:pt x="34801" y="14125"/>
                    <a:pt x="41711" y="19308"/>
                    <a:pt x="48264" y="24913"/>
                  </a:cubicBezTo>
                  <a:cubicBezTo>
                    <a:pt x="51046" y="27291"/>
                    <a:pt x="53511" y="30296"/>
                    <a:pt x="55339" y="33467"/>
                  </a:cubicBezTo>
                  <a:cubicBezTo>
                    <a:pt x="57599" y="37390"/>
                    <a:pt x="56121" y="40274"/>
                    <a:pt x="52025" y="42245"/>
                  </a:cubicBezTo>
                  <a:cubicBezTo>
                    <a:pt x="51251" y="42618"/>
                    <a:pt x="50396" y="43937"/>
                    <a:pt x="50464" y="44746"/>
                  </a:cubicBezTo>
                  <a:cubicBezTo>
                    <a:pt x="50714" y="47740"/>
                    <a:pt x="51634" y="50694"/>
                    <a:pt x="51719" y="53680"/>
                  </a:cubicBezTo>
                  <a:cubicBezTo>
                    <a:pt x="51783" y="55939"/>
                    <a:pt x="51078" y="58260"/>
                    <a:pt x="50421" y="60465"/>
                  </a:cubicBezTo>
                  <a:cubicBezTo>
                    <a:pt x="50298" y="60875"/>
                    <a:pt x="48446" y="61312"/>
                    <a:pt x="47948" y="60956"/>
                  </a:cubicBezTo>
                  <a:cubicBezTo>
                    <a:pt x="46677" y="60049"/>
                    <a:pt x="45514" y="58829"/>
                    <a:pt x="44695" y="57495"/>
                  </a:cubicBezTo>
                  <a:cubicBezTo>
                    <a:pt x="43915" y="56223"/>
                    <a:pt x="43946" y="54408"/>
                    <a:pt x="43070" y="53246"/>
                  </a:cubicBezTo>
                  <a:cubicBezTo>
                    <a:pt x="37112" y="45351"/>
                    <a:pt x="31010" y="37565"/>
                    <a:pt x="24944" y="29753"/>
                  </a:cubicBezTo>
                  <a:cubicBezTo>
                    <a:pt x="24769" y="29528"/>
                    <a:pt x="24464" y="29404"/>
                    <a:pt x="23766" y="28913"/>
                  </a:cubicBezTo>
                  <a:close/>
                  <a:moveTo>
                    <a:pt x="50078" y="37539"/>
                  </a:moveTo>
                  <a:cubicBezTo>
                    <a:pt x="51820" y="35050"/>
                    <a:pt x="51597" y="33788"/>
                    <a:pt x="48510" y="31251"/>
                  </a:cubicBezTo>
                  <a:cubicBezTo>
                    <a:pt x="44188" y="27695"/>
                    <a:pt x="39748" y="24279"/>
                    <a:pt x="35514" y="20622"/>
                  </a:cubicBezTo>
                  <a:cubicBezTo>
                    <a:pt x="31652" y="17287"/>
                    <a:pt x="28054" y="13647"/>
                    <a:pt x="24195" y="10308"/>
                  </a:cubicBezTo>
                  <a:cubicBezTo>
                    <a:pt x="23598" y="9791"/>
                    <a:pt x="21574" y="9771"/>
                    <a:pt x="21328" y="10188"/>
                  </a:cubicBezTo>
                  <a:cubicBezTo>
                    <a:pt x="19638" y="13024"/>
                    <a:pt x="21356" y="20211"/>
                    <a:pt x="23753" y="22637"/>
                  </a:cubicBezTo>
                  <a:cubicBezTo>
                    <a:pt x="27618" y="26548"/>
                    <a:pt x="31323" y="30620"/>
                    <a:pt x="35031" y="34683"/>
                  </a:cubicBezTo>
                  <a:cubicBezTo>
                    <a:pt x="37875" y="37797"/>
                    <a:pt x="40621" y="41001"/>
                    <a:pt x="43410" y="44166"/>
                  </a:cubicBezTo>
                  <a:cubicBezTo>
                    <a:pt x="43975" y="42926"/>
                    <a:pt x="44156" y="41762"/>
                    <a:pt x="43762" y="40846"/>
                  </a:cubicBezTo>
                  <a:cubicBezTo>
                    <a:pt x="42557" y="38047"/>
                    <a:pt x="44853" y="36844"/>
                    <a:pt x="46304" y="35501"/>
                  </a:cubicBezTo>
                  <a:cubicBezTo>
                    <a:pt x="46620" y="35209"/>
                    <a:pt x="48594" y="36711"/>
                    <a:pt x="50078" y="37539"/>
                  </a:cubicBezTo>
                  <a:close/>
                  <a:moveTo>
                    <a:pt x="18818" y="43213"/>
                  </a:moveTo>
                  <a:cubicBezTo>
                    <a:pt x="18818" y="37017"/>
                    <a:pt x="18810" y="31740"/>
                    <a:pt x="18821" y="26465"/>
                  </a:cubicBezTo>
                  <a:cubicBezTo>
                    <a:pt x="18828" y="23275"/>
                    <a:pt x="17089" y="21331"/>
                    <a:pt x="13303" y="20812"/>
                  </a:cubicBezTo>
                  <a:cubicBezTo>
                    <a:pt x="13583" y="25630"/>
                    <a:pt x="13859" y="30363"/>
                    <a:pt x="14134" y="35097"/>
                  </a:cubicBezTo>
                  <a:cubicBezTo>
                    <a:pt x="13817" y="35171"/>
                    <a:pt x="13499" y="35245"/>
                    <a:pt x="13181" y="35319"/>
                  </a:cubicBezTo>
                  <a:cubicBezTo>
                    <a:pt x="11834" y="32917"/>
                    <a:pt x="10486" y="30515"/>
                    <a:pt x="8749" y="27421"/>
                  </a:cubicBezTo>
                  <a:cubicBezTo>
                    <a:pt x="8749" y="31591"/>
                    <a:pt x="8699" y="34883"/>
                    <a:pt x="8798" y="38168"/>
                  </a:cubicBezTo>
                  <a:cubicBezTo>
                    <a:pt x="8815" y="38747"/>
                    <a:pt x="9334" y="39616"/>
                    <a:pt x="9838" y="39825"/>
                  </a:cubicBezTo>
                  <a:cubicBezTo>
                    <a:pt x="12753" y="41026"/>
                    <a:pt x="15733" y="42069"/>
                    <a:pt x="18818" y="43213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E4B83968-AF25-4851-8218-98FF88831AF3}"/>
                </a:ext>
              </a:extLst>
            </p:cNvPr>
            <p:cNvSpPr/>
            <p:nvPr/>
          </p:nvSpPr>
          <p:spPr>
            <a:xfrm>
              <a:off x="11261607" y="823500"/>
              <a:ext cx="65120" cy="72285"/>
            </a:xfrm>
            <a:custGeom>
              <a:avLst/>
              <a:gdLst>
                <a:gd name="connsiteX0" fmla="*/ 41341 w 65120"/>
                <a:gd name="connsiteY0" fmla="*/ 42692 h 72285"/>
                <a:gd name="connsiteX1" fmla="*/ 36559 w 65120"/>
                <a:gd name="connsiteY1" fmla="*/ 34722 h 72285"/>
                <a:gd name="connsiteX2" fmla="*/ 34874 w 65120"/>
                <a:gd name="connsiteY2" fmla="*/ 32183 h 72285"/>
                <a:gd name="connsiteX3" fmla="*/ 37574 w 65120"/>
                <a:gd name="connsiteY3" fmla="*/ 29915 h 72285"/>
                <a:gd name="connsiteX4" fmla="*/ 41935 w 65120"/>
                <a:gd name="connsiteY4" fmla="*/ 27849 h 72285"/>
                <a:gd name="connsiteX5" fmla="*/ 41846 w 65120"/>
                <a:gd name="connsiteY5" fmla="*/ 26676 h 72285"/>
                <a:gd name="connsiteX6" fmla="*/ 28094 w 65120"/>
                <a:gd name="connsiteY6" fmla="*/ 25248 h 72285"/>
                <a:gd name="connsiteX7" fmla="*/ 20543 w 65120"/>
                <a:gd name="connsiteY7" fmla="*/ 26312 h 72285"/>
                <a:gd name="connsiteX8" fmla="*/ 18024 w 65120"/>
                <a:gd name="connsiteY8" fmla="*/ 28461 h 72285"/>
                <a:gd name="connsiteX9" fmla="*/ 10583 w 65120"/>
                <a:gd name="connsiteY9" fmla="*/ 36384 h 72285"/>
                <a:gd name="connsiteX10" fmla="*/ 5697 w 65120"/>
                <a:gd name="connsiteY10" fmla="*/ 36791 h 72285"/>
                <a:gd name="connsiteX11" fmla="*/ 5594 w 65120"/>
                <a:gd name="connsiteY11" fmla="*/ 33196 h 72285"/>
                <a:gd name="connsiteX12" fmla="*/ 7998 w 65120"/>
                <a:gd name="connsiteY12" fmla="*/ 25732 h 72285"/>
                <a:gd name="connsiteX13" fmla="*/ 0 w 65120"/>
                <a:gd name="connsiteY13" fmla="*/ 17597 h 72285"/>
                <a:gd name="connsiteX14" fmla="*/ 1901 w 65120"/>
                <a:gd name="connsiteY14" fmla="*/ 17411 h 72285"/>
                <a:gd name="connsiteX15" fmla="*/ 18836 w 65120"/>
                <a:gd name="connsiteY15" fmla="*/ 19427 h 72285"/>
                <a:gd name="connsiteX16" fmla="*/ 25113 w 65120"/>
                <a:gd name="connsiteY16" fmla="*/ 14863 h 72285"/>
                <a:gd name="connsiteX17" fmla="*/ 19870 w 65120"/>
                <a:gd name="connsiteY17" fmla="*/ 8211 h 72285"/>
                <a:gd name="connsiteX18" fmla="*/ 28743 w 65120"/>
                <a:gd name="connsiteY18" fmla="*/ 9347 h 72285"/>
                <a:gd name="connsiteX19" fmla="*/ 35826 w 65120"/>
                <a:gd name="connsiteY19" fmla="*/ 7133 h 72285"/>
                <a:gd name="connsiteX20" fmla="*/ 45686 w 65120"/>
                <a:gd name="connsiteY20" fmla="*/ 0 h 72285"/>
                <a:gd name="connsiteX21" fmla="*/ 46497 w 65120"/>
                <a:gd name="connsiteY21" fmla="*/ 11605 h 72285"/>
                <a:gd name="connsiteX22" fmla="*/ 44163 w 65120"/>
                <a:gd name="connsiteY22" fmla="*/ 13958 h 72285"/>
                <a:gd name="connsiteX23" fmla="*/ 32680 w 65120"/>
                <a:gd name="connsiteY23" fmla="*/ 16651 h 72285"/>
                <a:gd name="connsiteX24" fmla="*/ 27732 w 65120"/>
                <a:gd name="connsiteY24" fmla="*/ 18727 h 72285"/>
                <a:gd name="connsiteX25" fmla="*/ 28042 w 65120"/>
                <a:gd name="connsiteY25" fmla="*/ 20233 h 72285"/>
                <a:gd name="connsiteX26" fmla="*/ 42779 w 65120"/>
                <a:gd name="connsiteY26" fmla="*/ 21381 h 72285"/>
                <a:gd name="connsiteX27" fmla="*/ 52128 w 65120"/>
                <a:gd name="connsiteY27" fmla="*/ 19547 h 72285"/>
                <a:gd name="connsiteX28" fmla="*/ 56552 w 65120"/>
                <a:gd name="connsiteY28" fmla="*/ 14303 h 72285"/>
                <a:gd name="connsiteX29" fmla="*/ 61398 w 65120"/>
                <a:gd name="connsiteY29" fmla="*/ 12126 h 72285"/>
                <a:gd name="connsiteX30" fmla="*/ 61594 w 65120"/>
                <a:gd name="connsiteY30" fmla="*/ 18460 h 72285"/>
                <a:gd name="connsiteX31" fmla="*/ 58117 w 65120"/>
                <a:gd name="connsiteY31" fmla="*/ 22531 h 72285"/>
                <a:gd name="connsiteX32" fmla="*/ 64882 w 65120"/>
                <a:gd name="connsiteY32" fmla="*/ 21305 h 72285"/>
                <a:gd name="connsiteX33" fmla="*/ 61012 w 65120"/>
                <a:gd name="connsiteY33" fmla="*/ 26662 h 72285"/>
                <a:gd name="connsiteX34" fmla="*/ 44568 w 65120"/>
                <a:gd name="connsiteY34" fmla="*/ 30738 h 72285"/>
                <a:gd name="connsiteX35" fmla="*/ 42911 w 65120"/>
                <a:gd name="connsiteY35" fmla="*/ 31630 h 72285"/>
                <a:gd name="connsiteX36" fmla="*/ 51264 w 65120"/>
                <a:gd name="connsiteY36" fmla="*/ 34219 h 72285"/>
                <a:gd name="connsiteX37" fmla="*/ 54266 w 65120"/>
                <a:gd name="connsiteY37" fmla="*/ 35052 h 72285"/>
                <a:gd name="connsiteX38" fmla="*/ 55170 w 65120"/>
                <a:gd name="connsiteY38" fmla="*/ 41219 h 72285"/>
                <a:gd name="connsiteX39" fmla="*/ 48580 w 65120"/>
                <a:gd name="connsiteY39" fmla="*/ 46576 h 72285"/>
                <a:gd name="connsiteX40" fmla="*/ 50108 w 65120"/>
                <a:gd name="connsiteY40" fmla="*/ 54655 h 72285"/>
                <a:gd name="connsiteX41" fmla="*/ 52035 w 65120"/>
                <a:gd name="connsiteY41" fmla="*/ 60910 h 72285"/>
                <a:gd name="connsiteX42" fmla="*/ 49094 w 65120"/>
                <a:gd name="connsiteY42" fmla="*/ 71754 h 72285"/>
                <a:gd name="connsiteX43" fmla="*/ 46526 w 65120"/>
                <a:gd name="connsiteY43" fmla="*/ 70584 h 72285"/>
                <a:gd name="connsiteX44" fmla="*/ 43839 w 65120"/>
                <a:gd name="connsiteY44" fmla="*/ 50842 h 72285"/>
                <a:gd name="connsiteX45" fmla="*/ 39758 w 65120"/>
                <a:gd name="connsiteY45" fmla="*/ 47097 h 72285"/>
                <a:gd name="connsiteX46" fmla="*/ 31696 w 65120"/>
                <a:gd name="connsiteY46" fmla="*/ 46810 h 72285"/>
                <a:gd name="connsiteX47" fmla="*/ 27875 w 65120"/>
                <a:gd name="connsiteY47" fmla="*/ 34716 h 72285"/>
                <a:gd name="connsiteX48" fmla="*/ 33121 w 65120"/>
                <a:gd name="connsiteY48" fmla="*/ 43033 h 72285"/>
                <a:gd name="connsiteX49" fmla="*/ 41341 w 65120"/>
                <a:gd name="connsiteY49" fmla="*/ 42692 h 72285"/>
                <a:gd name="connsiteX50" fmla="*/ 44709 w 65120"/>
                <a:gd name="connsiteY50" fmla="*/ 36661 h 72285"/>
                <a:gd name="connsiteX51" fmla="*/ 47735 w 65120"/>
                <a:gd name="connsiteY51" fmla="*/ 40999 h 72285"/>
                <a:gd name="connsiteX52" fmla="*/ 50257 w 65120"/>
                <a:gd name="connsiteY52" fmla="*/ 38599 h 72285"/>
                <a:gd name="connsiteX53" fmla="*/ 44709 w 65120"/>
                <a:gd name="connsiteY53" fmla="*/ 36661 h 72285"/>
                <a:gd name="connsiteX54" fmla="*/ 8705 w 65120"/>
                <a:gd name="connsiteY54" fmla="*/ 25485 h 72285"/>
                <a:gd name="connsiteX55" fmla="*/ 9941 w 65120"/>
                <a:gd name="connsiteY55" fmla="*/ 28081 h 72285"/>
                <a:gd name="connsiteX56" fmla="*/ 13663 w 65120"/>
                <a:gd name="connsiteY56" fmla="*/ 25934 h 72285"/>
                <a:gd name="connsiteX57" fmla="*/ 13224 w 65120"/>
                <a:gd name="connsiteY57" fmla="*/ 25245 h 72285"/>
                <a:gd name="connsiteX58" fmla="*/ 8705 w 65120"/>
                <a:gd name="connsiteY58" fmla="*/ 25485 h 72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5120" h="72285">
                  <a:moveTo>
                    <a:pt x="41341" y="42692"/>
                  </a:moveTo>
                  <a:cubicBezTo>
                    <a:pt x="40619" y="39031"/>
                    <a:pt x="39144" y="36593"/>
                    <a:pt x="36559" y="34722"/>
                  </a:cubicBezTo>
                  <a:cubicBezTo>
                    <a:pt x="35747" y="34134"/>
                    <a:pt x="34645" y="32693"/>
                    <a:pt x="34874" y="32183"/>
                  </a:cubicBezTo>
                  <a:cubicBezTo>
                    <a:pt x="35314" y="31211"/>
                    <a:pt x="36543" y="30507"/>
                    <a:pt x="37574" y="29915"/>
                  </a:cubicBezTo>
                  <a:cubicBezTo>
                    <a:pt x="38965" y="29115"/>
                    <a:pt x="40477" y="28527"/>
                    <a:pt x="41935" y="27849"/>
                  </a:cubicBezTo>
                  <a:cubicBezTo>
                    <a:pt x="41906" y="27457"/>
                    <a:pt x="41875" y="27066"/>
                    <a:pt x="41846" y="26676"/>
                  </a:cubicBezTo>
                  <a:cubicBezTo>
                    <a:pt x="37263" y="26171"/>
                    <a:pt x="32691" y="25458"/>
                    <a:pt x="28094" y="25248"/>
                  </a:cubicBezTo>
                  <a:cubicBezTo>
                    <a:pt x="25590" y="25133"/>
                    <a:pt x="23007" y="25708"/>
                    <a:pt x="20543" y="26312"/>
                  </a:cubicBezTo>
                  <a:cubicBezTo>
                    <a:pt x="19581" y="26546"/>
                    <a:pt x="18783" y="27647"/>
                    <a:pt x="18024" y="28461"/>
                  </a:cubicBezTo>
                  <a:cubicBezTo>
                    <a:pt x="15550" y="31117"/>
                    <a:pt x="13330" y="34060"/>
                    <a:pt x="10583" y="36384"/>
                  </a:cubicBezTo>
                  <a:cubicBezTo>
                    <a:pt x="9568" y="37244"/>
                    <a:pt x="7361" y="36696"/>
                    <a:pt x="5697" y="36791"/>
                  </a:cubicBezTo>
                  <a:cubicBezTo>
                    <a:pt x="5646" y="35588"/>
                    <a:pt x="5317" y="34318"/>
                    <a:pt x="5594" y="33196"/>
                  </a:cubicBezTo>
                  <a:cubicBezTo>
                    <a:pt x="6191" y="30788"/>
                    <a:pt x="7098" y="28457"/>
                    <a:pt x="7998" y="25732"/>
                  </a:cubicBezTo>
                  <a:cubicBezTo>
                    <a:pt x="3487" y="24994"/>
                    <a:pt x="1795" y="21492"/>
                    <a:pt x="0" y="17597"/>
                  </a:cubicBezTo>
                  <a:cubicBezTo>
                    <a:pt x="815" y="17502"/>
                    <a:pt x="1475" y="17209"/>
                    <a:pt x="1901" y="17411"/>
                  </a:cubicBezTo>
                  <a:cubicBezTo>
                    <a:pt x="7322" y="19988"/>
                    <a:pt x="13172" y="19025"/>
                    <a:pt x="18836" y="19427"/>
                  </a:cubicBezTo>
                  <a:cubicBezTo>
                    <a:pt x="21714" y="19631"/>
                    <a:pt x="23983" y="18178"/>
                    <a:pt x="25113" y="14863"/>
                  </a:cubicBezTo>
                  <a:cubicBezTo>
                    <a:pt x="22409" y="13600"/>
                    <a:pt x="17852" y="13722"/>
                    <a:pt x="19870" y="8211"/>
                  </a:cubicBezTo>
                  <a:cubicBezTo>
                    <a:pt x="22694" y="8548"/>
                    <a:pt x="25794" y="8634"/>
                    <a:pt x="28743" y="9347"/>
                  </a:cubicBezTo>
                  <a:cubicBezTo>
                    <a:pt x="31725" y="10069"/>
                    <a:pt x="33694" y="8795"/>
                    <a:pt x="35826" y="7133"/>
                  </a:cubicBezTo>
                  <a:cubicBezTo>
                    <a:pt x="38877" y="4754"/>
                    <a:pt x="42090" y="2584"/>
                    <a:pt x="45686" y="0"/>
                  </a:cubicBezTo>
                  <a:cubicBezTo>
                    <a:pt x="46043" y="4442"/>
                    <a:pt x="46487" y="8023"/>
                    <a:pt x="46497" y="11605"/>
                  </a:cubicBezTo>
                  <a:cubicBezTo>
                    <a:pt x="46500" y="12414"/>
                    <a:pt x="45125" y="13690"/>
                    <a:pt x="44163" y="13958"/>
                  </a:cubicBezTo>
                  <a:cubicBezTo>
                    <a:pt x="40381" y="15012"/>
                    <a:pt x="36483" y="15654"/>
                    <a:pt x="32680" y="16651"/>
                  </a:cubicBezTo>
                  <a:cubicBezTo>
                    <a:pt x="30967" y="17098"/>
                    <a:pt x="29377" y="18020"/>
                    <a:pt x="27732" y="18727"/>
                  </a:cubicBezTo>
                  <a:cubicBezTo>
                    <a:pt x="27835" y="19229"/>
                    <a:pt x="27938" y="19730"/>
                    <a:pt x="28042" y="20233"/>
                  </a:cubicBezTo>
                  <a:cubicBezTo>
                    <a:pt x="32954" y="20618"/>
                    <a:pt x="37864" y="21031"/>
                    <a:pt x="42779" y="21381"/>
                  </a:cubicBezTo>
                  <a:cubicBezTo>
                    <a:pt x="46050" y="21614"/>
                    <a:pt x="49495" y="22437"/>
                    <a:pt x="52128" y="19547"/>
                  </a:cubicBezTo>
                  <a:cubicBezTo>
                    <a:pt x="53667" y="17857"/>
                    <a:pt x="54991" y="15970"/>
                    <a:pt x="56552" y="14303"/>
                  </a:cubicBezTo>
                  <a:cubicBezTo>
                    <a:pt x="57833" y="12936"/>
                    <a:pt x="58996" y="10757"/>
                    <a:pt x="61398" y="12126"/>
                  </a:cubicBezTo>
                  <a:cubicBezTo>
                    <a:pt x="62913" y="12990"/>
                    <a:pt x="62942" y="16636"/>
                    <a:pt x="61594" y="18460"/>
                  </a:cubicBezTo>
                  <a:cubicBezTo>
                    <a:pt x="60742" y="19611"/>
                    <a:pt x="59736" y="20647"/>
                    <a:pt x="58117" y="22531"/>
                  </a:cubicBezTo>
                  <a:cubicBezTo>
                    <a:pt x="60892" y="22028"/>
                    <a:pt x="62888" y="21666"/>
                    <a:pt x="64882" y="21305"/>
                  </a:cubicBezTo>
                  <a:cubicBezTo>
                    <a:pt x="65539" y="25092"/>
                    <a:pt x="65019" y="25605"/>
                    <a:pt x="61012" y="26662"/>
                  </a:cubicBezTo>
                  <a:cubicBezTo>
                    <a:pt x="55550" y="28106"/>
                    <a:pt x="49598" y="27580"/>
                    <a:pt x="44568" y="30738"/>
                  </a:cubicBezTo>
                  <a:cubicBezTo>
                    <a:pt x="44236" y="30946"/>
                    <a:pt x="43879" y="31111"/>
                    <a:pt x="42911" y="31630"/>
                  </a:cubicBezTo>
                  <a:cubicBezTo>
                    <a:pt x="46060" y="32609"/>
                    <a:pt x="48656" y="33428"/>
                    <a:pt x="51264" y="34219"/>
                  </a:cubicBezTo>
                  <a:cubicBezTo>
                    <a:pt x="52257" y="34521"/>
                    <a:pt x="53320" y="34646"/>
                    <a:pt x="54266" y="35052"/>
                  </a:cubicBezTo>
                  <a:cubicBezTo>
                    <a:pt x="57962" y="36641"/>
                    <a:pt x="58278" y="38686"/>
                    <a:pt x="55170" y="41219"/>
                  </a:cubicBezTo>
                  <a:cubicBezTo>
                    <a:pt x="52933" y="43043"/>
                    <a:pt x="49491" y="44284"/>
                    <a:pt x="48580" y="46576"/>
                  </a:cubicBezTo>
                  <a:cubicBezTo>
                    <a:pt x="47723" y="48730"/>
                    <a:pt x="49417" y="51940"/>
                    <a:pt x="50108" y="54655"/>
                  </a:cubicBezTo>
                  <a:cubicBezTo>
                    <a:pt x="50646" y="56768"/>
                    <a:pt x="51227" y="58890"/>
                    <a:pt x="52035" y="60910"/>
                  </a:cubicBezTo>
                  <a:cubicBezTo>
                    <a:pt x="53636" y="64909"/>
                    <a:pt x="52564" y="69235"/>
                    <a:pt x="49094" y="71754"/>
                  </a:cubicBezTo>
                  <a:cubicBezTo>
                    <a:pt x="47652" y="72801"/>
                    <a:pt x="46756" y="72246"/>
                    <a:pt x="46526" y="70584"/>
                  </a:cubicBezTo>
                  <a:cubicBezTo>
                    <a:pt x="45606" y="64006"/>
                    <a:pt x="44687" y="57429"/>
                    <a:pt x="43839" y="50842"/>
                  </a:cubicBezTo>
                  <a:cubicBezTo>
                    <a:pt x="43520" y="48377"/>
                    <a:pt x="42738" y="46847"/>
                    <a:pt x="39758" y="47097"/>
                  </a:cubicBezTo>
                  <a:cubicBezTo>
                    <a:pt x="37089" y="47321"/>
                    <a:pt x="34282" y="47388"/>
                    <a:pt x="31696" y="46810"/>
                  </a:cubicBezTo>
                  <a:cubicBezTo>
                    <a:pt x="24783" y="45265"/>
                    <a:pt x="23345" y="39654"/>
                    <a:pt x="27875" y="34716"/>
                  </a:cubicBezTo>
                  <a:cubicBezTo>
                    <a:pt x="29504" y="37490"/>
                    <a:pt x="30632" y="41171"/>
                    <a:pt x="33121" y="43033"/>
                  </a:cubicBezTo>
                  <a:cubicBezTo>
                    <a:pt x="34775" y="44268"/>
                    <a:pt x="38374" y="42907"/>
                    <a:pt x="41341" y="42692"/>
                  </a:cubicBezTo>
                  <a:close/>
                  <a:moveTo>
                    <a:pt x="44709" y="36661"/>
                  </a:moveTo>
                  <a:cubicBezTo>
                    <a:pt x="44948" y="38841"/>
                    <a:pt x="45142" y="41046"/>
                    <a:pt x="47735" y="40999"/>
                  </a:cubicBezTo>
                  <a:cubicBezTo>
                    <a:pt x="48640" y="40982"/>
                    <a:pt x="50420" y="39141"/>
                    <a:pt x="50257" y="38599"/>
                  </a:cubicBezTo>
                  <a:cubicBezTo>
                    <a:pt x="49396" y="35754"/>
                    <a:pt x="46914" y="36697"/>
                    <a:pt x="44709" y="36661"/>
                  </a:cubicBezTo>
                  <a:close/>
                  <a:moveTo>
                    <a:pt x="8705" y="25485"/>
                  </a:moveTo>
                  <a:cubicBezTo>
                    <a:pt x="9444" y="27036"/>
                    <a:pt x="9855" y="27900"/>
                    <a:pt x="9941" y="28081"/>
                  </a:cubicBezTo>
                  <a:cubicBezTo>
                    <a:pt x="11232" y="27336"/>
                    <a:pt x="12448" y="26635"/>
                    <a:pt x="13663" y="25934"/>
                  </a:cubicBezTo>
                  <a:cubicBezTo>
                    <a:pt x="13516" y="25704"/>
                    <a:pt x="13371" y="25475"/>
                    <a:pt x="13224" y="25245"/>
                  </a:cubicBezTo>
                  <a:cubicBezTo>
                    <a:pt x="11944" y="25313"/>
                    <a:pt x="10662" y="25381"/>
                    <a:pt x="8705" y="25485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ADB97F34-93FF-406C-91EC-5FF723BF257A}"/>
                </a:ext>
              </a:extLst>
            </p:cNvPr>
            <p:cNvSpPr/>
            <p:nvPr/>
          </p:nvSpPr>
          <p:spPr>
            <a:xfrm>
              <a:off x="10907004" y="880835"/>
              <a:ext cx="47463" cy="71482"/>
            </a:xfrm>
            <a:custGeom>
              <a:avLst/>
              <a:gdLst>
                <a:gd name="connsiteX0" fmla="*/ 31693 w 47463"/>
                <a:gd name="connsiteY0" fmla="*/ 33816 h 71482"/>
                <a:gd name="connsiteX1" fmla="*/ 44783 w 47463"/>
                <a:gd name="connsiteY1" fmla="*/ 38429 h 71482"/>
                <a:gd name="connsiteX2" fmla="*/ 45797 w 47463"/>
                <a:gd name="connsiteY2" fmla="*/ 43316 h 71482"/>
                <a:gd name="connsiteX3" fmla="*/ 42199 w 47463"/>
                <a:gd name="connsiteY3" fmla="*/ 50888 h 71482"/>
                <a:gd name="connsiteX4" fmla="*/ 32526 w 47463"/>
                <a:gd name="connsiteY4" fmla="*/ 61363 h 71482"/>
                <a:gd name="connsiteX5" fmla="*/ 39068 w 47463"/>
                <a:gd name="connsiteY5" fmla="*/ 50393 h 71482"/>
                <a:gd name="connsiteX6" fmla="*/ 31518 w 47463"/>
                <a:gd name="connsiteY6" fmla="*/ 51382 h 71482"/>
                <a:gd name="connsiteX7" fmla="*/ 25040 w 47463"/>
                <a:gd name="connsiteY7" fmla="*/ 46423 h 71482"/>
                <a:gd name="connsiteX8" fmla="*/ 17940 w 47463"/>
                <a:gd name="connsiteY8" fmla="*/ 60516 h 71482"/>
                <a:gd name="connsiteX9" fmla="*/ 15105 w 47463"/>
                <a:gd name="connsiteY9" fmla="*/ 68484 h 71482"/>
                <a:gd name="connsiteX10" fmla="*/ 12378 w 47463"/>
                <a:gd name="connsiteY10" fmla="*/ 71482 h 71482"/>
                <a:gd name="connsiteX11" fmla="*/ 11496 w 47463"/>
                <a:gd name="connsiteY11" fmla="*/ 66300 h 71482"/>
                <a:gd name="connsiteX12" fmla="*/ 17258 w 47463"/>
                <a:gd name="connsiteY12" fmla="*/ 52473 h 71482"/>
                <a:gd name="connsiteX13" fmla="*/ 22346 w 47463"/>
                <a:gd name="connsiteY13" fmla="*/ 41788 h 71482"/>
                <a:gd name="connsiteX14" fmla="*/ 22753 w 47463"/>
                <a:gd name="connsiteY14" fmla="*/ 37730 h 71482"/>
                <a:gd name="connsiteX15" fmla="*/ 18830 w 47463"/>
                <a:gd name="connsiteY15" fmla="*/ 28193 h 71482"/>
                <a:gd name="connsiteX16" fmla="*/ 16038 w 47463"/>
                <a:gd name="connsiteY16" fmla="*/ 25663 h 71482"/>
                <a:gd name="connsiteX17" fmla="*/ 15043 w 47463"/>
                <a:gd name="connsiteY17" fmla="*/ 28824 h 71482"/>
                <a:gd name="connsiteX18" fmla="*/ 15062 w 47463"/>
                <a:gd name="connsiteY18" fmla="*/ 43150 h 71482"/>
                <a:gd name="connsiteX19" fmla="*/ 9251 w 47463"/>
                <a:gd name="connsiteY19" fmla="*/ 49304 h 71482"/>
                <a:gd name="connsiteX20" fmla="*/ 6796 w 47463"/>
                <a:gd name="connsiteY20" fmla="*/ 48149 h 71482"/>
                <a:gd name="connsiteX21" fmla="*/ 4 w 47463"/>
                <a:gd name="connsiteY21" fmla="*/ 25951 h 71482"/>
                <a:gd name="connsiteX22" fmla="*/ 702 w 47463"/>
                <a:gd name="connsiteY22" fmla="*/ 24230 h 71482"/>
                <a:gd name="connsiteX23" fmla="*/ 8017 w 47463"/>
                <a:gd name="connsiteY23" fmla="*/ 35477 h 71482"/>
                <a:gd name="connsiteX24" fmla="*/ 9514 w 47463"/>
                <a:gd name="connsiteY24" fmla="*/ 22911 h 71482"/>
                <a:gd name="connsiteX25" fmla="*/ 8042 w 47463"/>
                <a:gd name="connsiteY25" fmla="*/ 20684 h 71482"/>
                <a:gd name="connsiteX26" fmla="*/ 1268 w 47463"/>
                <a:gd name="connsiteY26" fmla="*/ 5632 h 71482"/>
                <a:gd name="connsiteX27" fmla="*/ 3762 w 47463"/>
                <a:gd name="connsiteY27" fmla="*/ 393 h 71482"/>
                <a:gd name="connsiteX28" fmla="*/ 9247 w 47463"/>
                <a:gd name="connsiteY28" fmla="*/ 2229 h 71482"/>
                <a:gd name="connsiteX29" fmla="*/ 12548 w 47463"/>
                <a:gd name="connsiteY29" fmla="*/ 7423 h 71482"/>
                <a:gd name="connsiteX30" fmla="*/ 19072 w 47463"/>
                <a:gd name="connsiteY30" fmla="*/ 2778 h 71482"/>
                <a:gd name="connsiteX31" fmla="*/ 28034 w 47463"/>
                <a:gd name="connsiteY31" fmla="*/ 5858 h 71482"/>
                <a:gd name="connsiteX32" fmla="*/ 24863 w 47463"/>
                <a:gd name="connsiteY32" fmla="*/ 23412 h 71482"/>
                <a:gd name="connsiteX33" fmla="*/ 25308 w 47463"/>
                <a:gd name="connsiteY33" fmla="*/ 35619 h 71482"/>
                <a:gd name="connsiteX34" fmla="*/ 43628 w 47463"/>
                <a:gd name="connsiteY34" fmla="*/ 12807 h 71482"/>
                <a:gd name="connsiteX35" fmla="*/ 31693 w 47463"/>
                <a:gd name="connsiteY35" fmla="*/ 33816 h 71482"/>
                <a:gd name="connsiteX36" fmla="*/ 21241 w 47463"/>
                <a:gd name="connsiteY36" fmla="*/ 20863 h 71482"/>
                <a:gd name="connsiteX37" fmla="*/ 22551 w 47463"/>
                <a:gd name="connsiteY37" fmla="*/ 20863 h 71482"/>
                <a:gd name="connsiteX38" fmla="*/ 23294 w 47463"/>
                <a:gd name="connsiteY38" fmla="*/ 7604 h 71482"/>
                <a:gd name="connsiteX39" fmla="*/ 22116 w 47463"/>
                <a:gd name="connsiteY39" fmla="*/ 5472 h 71482"/>
                <a:gd name="connsiteX40" fmla="*/ 19997 w 47463"/>
                <a:gd name="connsiteY40" fmla="*/ 4993 h 71482"/>
                <a:gd name="connsiteX41" fmla="*/ 17104 w 47463"/>
                <a:gd name="connsiteY41" fmla="*/ 14308 h 71482"/>
                <a:gd name="connsiteX42" fmla="*/ 21241 w 47463"/>
                <a:gd name="connsiteY42" fmla="*/ 20863 h 71482"/>
                <a:gd name="connsiteX43" fmla="*/ 31000 w 47463"/>
                <a:gd name="connsiteY43" fmla="*/ 36027 h 71482"/>
                <a:gd name="connsiteX44" fmla="*/ 30632 w 47463"/>
                <a:gd name="connsiteY44" fmla="*/ 46148 h 71482"/>
                <a:gd name="connsiteX45" fmla="*/ 33747 w 47463"/>
                <a:gd name="connsiteY45" fmla="*/ 47274 h 71482"/>
                <a:gd name="connsiteX46" fmla="*/ 36548 w 47463"/>
                <a:gd name="connsiteY46" fmla="*/ 42129 h 71482"/>
                <a:gd name="connsiteX47" fmla="*/ 31000 w 47463"/>
                <a:gd name="connsiteY47" fmla="*/ 36027 h 71482"/>
                <a:gd name="connsiteX48" fmla="*/ 9962 w 47463"/>
                <a:gd name="connsiteY48" fmla="*/ 18603 h 71482"/>
                <a:gd name="connsiteX49" fmla="*/ 4781 w 47463"/>
                <a:gd name="connsiteY49" fmla="*/ 4361 h 71482"/>
                <a:gd name="connsiteX50" fmla="*/ 9962 w 47463"/>
                <a:gd name="connsiteY50" fmla="*/ 18603 h 7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7463" h="71482">
                  <a:moveTo>
                    <a:pt x="31693" y="33816"/>
                  </a:moveTo>
                  <a:cubicBezTo>
                    <a:pt x="36219" y="35407"/>
                    <a:pt x="40514" y="36882"/>
                    <a:pt x="44783" y="38429"/>
                  </a:cubicBezTo>
                  <a:cubicBezTo>
                    <a:pt x="47841" y="39536"/>
                    <a:pt x="48424" y="41686"/>
                    <a:pt x="45797" y="43316"/>
                  </a:cubicBezTo>
                  <a:cubicBezTo>
                    <a:pt x="42753" y="45205"/>
                    <a:pt x="42167" y="47598"/>
                    <a:pt x="42199" y="50888"/>
                  </a:cubicBezTo>
                  <a:cubicBezTo>
                    <a:pt x="42246" y="55805"/>
                    <a:pt x="37735" y="60721"/>
                    <a:pt x="32526" y="61363"/>
                  </a:cubicBezTo>
                  <a:cubicBezTo>
                    <a:pt x="35916" y="57847"/>
                    <a:pt x="39781" y="54999"/>
                    <a:pt x="39068" y="50393"/>
                  </a:cubicBezTo>
                  <a:cubicBezTo>
                    <a:pt x="36384" y="50820"/>
                    <a:pt x="33666" y="52036"/>
                    <a:pt x="31518" y="51382"/>
                  </a:cubicBezTo>
                  <a:cubicBezTo>
                    <a:pt x="29135" y="50657"/>
                    <a:pt x="27270" y="48225"/>
                    <a:pt x="25040" y="46423"/>
                  </a:cubicBezTo>
                  <a:cubicBezTo>
                    <a:pt x="22947" y="50541"/>
                    <a:pt x="20302" y="55462"/>
                    <a:pt x="17940" y="60516"/>
                  </a:cubicBezTo>
                  <a:cubicBezTo>
                    <a:pt x="16752" y="63058"/>
                    <a:pt x="16232" y="65906"/>
                    <a:pt x="15105" y="68484"/>
                  </a:cubicBezTo>
                  <a:cubicBezTo>
                    <a:pt x="14601" y="69634"/>
                    <a:pt x="13346" y="70455"/>
                    <a:pt x="12378" y="71482"/>
                  </a:cubicBezTo>
                  <a:cubicBezTo>
                    <a:pt x="9582" y="70002"/>
                    <a:pt x="10853" y="67960"/>
                    <a:pt x="11496" y="66300"/>
                  </a:cubicBezTo>
                  <a:cubicBezTo>
                    <a:pt x="13296" y="61645"/>
                    <a:pt x="15230" y="57034"/>
                    <a:pt x="17258" y="52473"/>
                  </a:cubicBezTo>
                  <a:cubicBezTo>
                    <a:pt x="18860" y="48869"/>
                    <a:pt x="20788" y="45409"/>
                    <a:pt x="22346" y="41788"/>
                  </a:cubicBezTo>
                  <a:cubicBezTo>
                    <a:pt x="22867" y="40580"/>
                    <a:pt x="23144" y="38926"/>
                    <a:pt x="22753" y="37730"/>
                  </a:cubicBezTo>
                  <a:cubicBezTo>
                    <a:pt x="21691" y="34467"/>
                    <a:pt x="20340" y="31278"/>
                    <a:pt x="18830" y="28193"/>
                  </a:cubicBezTo>
                  <a:cubicBezTo>
                    <a:pt x="18318" y="27146"/>
                    <a:pt x="16993" y="26496"/>
                    <a:pt x="16038" y="25663"/>
                  </a:cubicBezTo>
                  <a:cubicBezTo>
                    <a:pt x="15691" y="26717"/>
                    <a:pt x="15060" y="27766"/>
                    <a:pt x="15043" y="28824"/>
                  </a:cubicBezTo>
                  <a:cubicBezTo>
                    <a:pt x="14968" y="33599"/>
                    <a:pt x="15198" y="38379"/>
                    <a:pt x="15062" y="43150"/>
                  </a:cubicBezTo>
                  <a:cubicBezTo>
                    <a:pt x="14933" y="47697"/>
                    <a:pt x="13295" y="49350"/>
                    <a:pt x="9251" y="49304"/>
                  </a:cubicBezTo>
                  <a:cubicBezTo>
                    <a:pt x="8406" y="49295"/>
                    <a:pt x="7131" y="48801"/>
                    <a:pt x="6796" y="48149"/>
                  </a:cubicBezTo>
                  <a:cubicBezTo>
                    <a:pt x="3209" y="41168"/>
                    <a:pt x="-125" y="34077"/>
                    <a:pt x="4" y="25951"/>
                  </a:cubicBezTo>
                  <a:cubicBezTo>
                    <a:pt x="7" y="25674"/>
                    <a:pt x="217" y="25402"/>
                    <a:pt x="702" y="24230"/>
                  </a:cubicBezTo>
                  <a:cubicBezTo>
                    <a:pt x="3281" y="28195"/>
                    <a:pt x="5555" y="31692"/>
                    <a:pt x="8017" y="35477"/>
                  </a:cubicBezTo>
                  <a:cubicBezTo>
                    <a:pt x="8579" y="31006"/>
                    <a:pt x="9172" y="26969"/>
                    <a:pt x="9514" y="22911"/>
                  </a:cubicBezTo>
                  <a:cubicBezTo>
                    <a:pt x="9574" y="22208"/>
                    <a:pt x="8679" y="21307"/>
                    <a:pt x="8042" y="20684"/>
                  </a:cubicBezTo>
                  <a:cubicBezTo>
                    <a:pt x="3804" y="16545"/>
                    <a:pt x="1878" y="11388"/>
                    <a:pt x="1268" y="5632"/>
                  </a:cubicBezTo>
                  <a:cubicBezTo>
                    <a:pt x="1030" y="3385"/>
                    <a:pt x="1485" y="1421"/>
                    <a:pt x="3762" y="393"/>
                  </a:cubicBezTo>
                  <a:cubicBezTo>
                    <a:pt x="6118" y="-671"/>
                    <a:pt x="7888" y="587"/>
                    <a:pt x="9247" y="2229"/>
                  </a:cubicBezTo>
                  <a:cubicBezTo>
                    <a:pt x="10886" y="4211"/>
                    <a:pt x="12225" y="6440"/>
                    <a:pt x="12548" y="7423"/>
                  </a:cubicBezTo>
                  <a:cubicBezTo>
                    <a:pt x="14722" y="5874"/>
                    <a:pt x="16890" y="4318"/>
                    <a:pt x="19072" y="2778"/>
                  </a:cubicBezTo>
                  <a:cubicBezTo>
                    <a:pt x="22870" y="99"/>
                    <a:pt x="27167" y="1325"/>
                    <a:pt x="28034" y="5858"/>
                  </a:cubicBezTo>
                  <a:cubicBezTo>
                    <a:pt x="29204" y="11975"/>
                    <a:pt x="29147" y="18101"/>
                    <a:pt x="24863" y="23412"/>
                  </a:cubicBezTo>
                  <a:cubicBezTo>
                    <a:pt x="21683" y="27352"/>
                    <a:pt x="23829" y="31211"/>
                    <a:pt x="25308" y="35619"/>
                  </a:cubicBezTo>
                  <a:cubicBezTo>
                    <a:pt x="30483" y="26790"/>
                    <a:pt x="33823" y="17112"/>
                    <a:pt x="43628" y="12807"/>
                  </a:cubicBezTo>
                  <a:cubicBezTo>
                    <a:pt x="39020" y="19393"/>
                    <a:pt x="33174" y="25179"/>
                    <a:pt x="31693" y="33816"/>
                  </a:cubicBezTo>
                  <a:close/>
                  <a:moveTo>
                    <a:pt x="21241" y="20863"/>
                  </a:moveTo>
                  <a:cubicBezTo>
                    <a:pt x="21677" y="20863"/>
                    <a:pt x="22114" y="20863"/>
                    <a:pt x="22551" y="20863"/>
                  </a:cubicBezTo>
                  <a:cubicBezTo>
                    <a:pt x="22819" y="16444"/>
                    <a:pt x="23144" y="12027"/>
                    <a:pt x="23294" y="7604"/>
                  </a:cubicBezTo>
                  <a:cubicBezTo>
                    <a:pt x="23318" y="6888"/>
                    <a:pt x="22710" y="5968"/>
                    <a:pt x="22116" y="5472"/>
                  </a:cubicBezTo>
                  <a:cubicBezTo>
                    <a:pt x="21607" y="5046"/>
                    <a:pt x="20576" y="4767"/>
                    <a:pt x="19997" y="4993"/>
                  </a:cubicBezTo>
                  <a:cubicBezTo>
                    <a:pt x="18309" y="5653"/>
                    <a:pt x="16153" y="12680"/>
                    <a:pt x="17104" y="14308"/>
                  </a:cubicBezTo>
                  <a:cubicBezTo>
                    <a:pt x="18406" y="16538"/>
                    <a:pt x="19856" y="18682"/>
                    <a:pt x="21241" y="20863"/>
                  </a:cubicBezTo>
                  <a:close/>
                  <a:moveTo>
                    <a:pt x="31000" y="36027"/>
                  </a:moveTo>
                  <a:cubicBezTo>
                    <a:pt x="27832" y="40900"/>
                    <a:pt x="27825" y="42595"/>
                    <a:pt x="30632" y="46148"/>
                  </a:cubicBezTo>
                  <a:cubicBezTo>
                    <a:pt x="31425" y="47151"/>
                    <a:pt x="32236" y="48867"/>
                    <a:pt x="33747" y="47274"/>
                  </a:cubicBezTo>
                  <a:cubicBezTo>
                    <a:pt x="35103" y="45844"/>
                    <a:pt x="38637" y="45199"/>
                    <a:pt x="36548" y="42129"/>
                  </a:cubicBezTo>
                  <a:cubicBezTo>
                    <a:pt x="35074" y="39962"/>
                    <a:pt x="33009" y="38198"/>
                    <a:pt x="31000" y="36027"/>
                  </a:cubicBezTo>
                  <a:close/>
                  <a:moveTo>
                    <a:pt x="9962" y="18603"/>
                  </a:moveTo>
                  <a:cubicBezTo>
                    <a:pt x="11897" y="14329"/>
                    <a:pt x="9397" y="7652"/>
                    <a:pt x="4781" y="4361"/>
                  </a:cubicBezTo>
                  <a:cubicBezTo>
                    <a:pt x="5071" y="9714"/>
                    <a:pt x="6713" y="14173"/>
                    <a:pt x="9962" y="18603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FFC463C9-184A-4CD4-B7D5-217A4984BEF1}"/>
                </a:ext>
              </a:extLst>
            </p:cNvPr>
            <p:cNvSpPr/>
            <p:nvPr/>
          </p:nvSpPr>
          <p:spPr>
            <a:xfrm>
              <a:off x="10967637" y="805913"/>
              <a:ext cx="62234" cy="67496"/>
            </a:xfrm>
            <a:custGeom>
              <a:avLst/>
              <a:gdLst>
                <a:gd name="connsiteX0" fmla="*/ 19946 w 62234"/>
                <a:gd name="connsiteY0" fmla="*/ 54202 h 67496"/>
                <a:gd name="connsiteX1" fmla="*/ 14822 w 62234"/>
                <a:gd name="connsiteY1" fmla="*/ 54202 h 67496"/>
                <a:gd name="connsiteX2" fmla="*/ 15995 w 62234"/>
                <a:gd name="connsiteY2" fmla="*/ 48652 h 67496"/>
                <a:gd name="connsiteX3" fmla="*/ 16829 w 62234"/>
                <a:gd name="connsiteY3" fmla="*/ 43718 h 67496"/>
                <a:gd name="connsiteX4" fmla="*/ 15392 w 62234"/>
                <a:gd name="connsiteY4" fmla="*/ 42420 h 67496"/>
                <a:gd name="connsiteX5" fmla="*/ 14046 w 62234"/>
                <a:gd name="connsiteY5" fmla="*/ 43800 h 67496"/>
                <a:gd name="connsiteX6" fmla="*/ 12682 w 62234"/>
                <a:gd name="connsiteY6" fmla="*/ 48617 h 67496"/>
                <a:gd name="connsiteX7" fmla="*/ 4495 w 62234"/>
                <a:gd name="connsiteY7" fmla="*/ 55689 h 67496"/>
                <a:gd name="connsiteX8" fmla="*/ 1115 w 62234"/>
                <a:gd name="connsiteY8" fmla="*/ 54953 h 67496"/>
                <a:gd name="connsiteX9" fmla="*/ 2397 w 62234"/>
                <a:gd name="connsiteY9" fmla="*/ 51959 h 67496"/>
                <a:gd name="connsiteX10" fmla="*/ 9824 w 62234"/>
                <a:gd name="connsiteY10" fmla="*/ 39764 h 67496"/>
                <a:gd name="connsiteX11" fmla="*/ 9044 w 62234"/>
                <a:gd name="connsiteY11" fmla="*/ 32481 h 67496"/>
                <a:gd name="connsiteX12" fmla="*/ 8794 w 62234"/>
                <a:gd name="connsiteY12" fmla="*/ 25775 h 67496"/>
                <a:gd name="connsiteX13" fmla="*/ 10797 w 62234"/>
                <a:gd name="connsiteY13" fmla="*/ 19906 h 67496"/>
                <a:gd name="connsiteX14" fmla="*/ 0 w 62234"/>
                <a:gd name="connsiteY14" fmla="*/ 22379 h 67496"/>
                <a:gd name="connsiteX15" fmla="*/ 2340 w 62234"/>
                <a:gd name="connsiteY15" fmla="*/ 18203 h 67496"/>
                <a:gd name="connsiteX16" fmla="*/ 14890 w 62234"/>
                <a:gd name="connsiteY16" fmla="*/ 3403 h 67496"/>
                <a:gd name="connsiteX17" fmla="*/ 20571 w 62234"/>
                <a:gd name="connsiteY17" fmla="*/ 88 h 67496"/>
                <a:gd name="connsiteX18" fmla="*/ 22572 w 62234"/>
                <a:gd name="connsiteY18" fmla="*/ 3452 h 67496"/>
                <a:gd name="connsiteX19" fmla="*/ 12707 w 62234"/>
                <a:gd name="connsiteY19" fmla="*/ 19734 h 67496"/>
                <a:gd name="connsiteX20" fmla="*/ 12191 w 62234"/>
                <a:gd name="connsiteY20" fmla="*/ 27122 h 67496"/>
                <a:gd name="connsiteX21" fmla="*/ 12688 w 62234"/>
                <a:gd name="connsiteY21" fmla="*/ 31189 h 67496"/>
                <a:gd name="connsiteX22" fmla="*/ 13502 w 62234"/>
                <a:gd name="connsiteY22" fmla="*/ 31515 h 67496"/>
                <a:gd name="connsiteX23" fmla="*/ 16368 w 62234"/>
                <a:gd name="connsiteY23" fmla="*/ 26358 h 67496"/>
                <a:gd name="connsiteX24" fmla="*/ 21059 w 62234"/>
                <a:gd name="connsiteY24" fmla="*/ 19373 h 67496"/>
                <a:gd name="connsiteX25" fmla="*/ 26061 w 62234"/>
                <a:gd name="connsiteY25" fmla="*/ 18454 h 67496"/>
                <a:gd name="connsiteX26" fmla="*/ 26814 w 62234"/>
                <a:gd name="connsiteY26" fmla="*/ 23474 h 67496"/>
                <a:gd name="connsiteX27" fmla="*/ 23224 w 62234"/>
                <a:gd name="connsiteY27" fmla="*/ 31801 h 67496"/>
                <a:gd name="connsiteX28" fmla="*/ 18299 w 62234"/>
                <a:gd name="connsiteY28" fmla="*/ 37876 h 67496"/>
                <a:gd name="connsiteX29" fmla="*/ 19531 w 62234"/>
                <a:gd name="connsiteY29" fmla="*/ 39580 h 67496"/>
                <a:gd name="connsiteX30" fmla="*/ 25387 w 62234"/>
                <a:gd name="connsiteY30" fmla="*/ 37510 h 67496"/>
                <a:gd name="connsiteX31" fmla="*/ 27664 w 62234"/>
                <a:gd name="connsiteY31" fmla="*/ 40875 h 67496"/>
                <a:gd name="connsiteX32" fmla="*/ 22671 w 62234"/>
                <a:gd name="connsiteY32" fmla="*/ 54654 h 67496"/>
                <a:gd name="connsiteX33" fmla="*/ 22989 w 62234"/>
                <a:gd name="connsiteY33" fmla="*/ 57041 h 67496"/>
                <a:gd name="connsiteX34" fmla="*/ 28985 w 62234"/>
                <a:gd name="connsiteY34" fmla="*/ 47901 h 67496"/>
                <a:gd name="connsiteX35" fmla="*/ 32277 w 62234"/>
                <a:gd name="connsiteY35" fmla="*/ 43421 h 67496"/>
                <a:gd name="connsiteX36" fmla="*/ 37461 w 62234"/>
                <a:gd name="connsiteY36" fmla="*/ 42936 h 67496"/>
                <a:gd name="connsiteX37" fmla="*/ 38210 w 62234"/>
                <a:gd name="connsiteY37" fmla="*/ 46724 h 67496"/>
                <a:gd name="connsiteX38" fmla="*/ 35332 w 62234"/>
                <a:gd name="connsiteY38" fmla="*/ 58112 h 67496"/>
                <a:gd name="connsiteX39" fmla="*/ 39762 w 62234"/>
                <a:gd name="connsiteY39" fmla="*/ 62992 h 67496"/>
                <a:gd name="connsiteX40" fmla="*/ 54898 w 62234"/>
                <a:gd name="connsiteY40" fmla="*/ 51788 h 67496"/>
                <a:gd name="connsiteX41" fmla="*/ 54938 w 62234"/>
                <a:gd name="connsiteY41" fmla="*/ 47632 h 67496"/>
                <a:gd name="connsiteX42" fmla="*/ 49068 w 62234"/>
                <a:gd name="connsiteY42" fmla="*/ 36721 h 67496"/>
                <a:gd name="connsiteX43" fmla="*/ 47488 w 62234"/>
                <a:gd name="connsiteY43" fmla="*/ 33543 h 67496"/>
                <a:gd name="connsiteX44" fmla="*/ 53857 w 62234"/>
                <a:gd name="connsiteY44" fmla="*/ 39884 h 67496"/>
                <a:gd name="connsiteX45" fmla="*/ 55978 w 62234"/>
                <a:gd name="connsiteY45" fmla="*/ 41453 h 67496"/>
                <a:gd name="connsiteX46" fmla="*/ 61385 w 62234"/>
                <a:gd name="connsiteY46" fmla="*/ 48312 h 67496"/>
                <a:gd name="connsiteX47" fmla="*/ 61048 w 62234"/>
                <a:gd name="connsiteY47" fmla="*/ 52383 h 67496"/>
                <a:gd name="connsiteX48" fmla="*/ 39899 w 62234"/>
                <a:gd name="connsiteY48" fmla="*/ 66690 h 67496"/>
                <a:gd name="connsiteX49" fmla="*/ 33539 w 62234"/>
                <a:gd name="connsiteY49" fmla="*/ 64865 h 67496"/>
                <a:gd name="connsiteX50" fmla="*/ 28533 w 62234"/>
                <a:gd name="connsiteY50" fmla="*/ 62395 h 67496"/>
                <a:gd name="connsiteX51" fmla="*/ 25465 w 62234"/>
                <a:gd name="connsiteY51" fmla="*/ 60204 h 67496"/>
                <a:gd name="connsiteX52" fmla="*/ 24938 w 62234"/>
                <a:gd name="connsiteY52" fmla="*/ 64417 h 67496"/>
                <a:gd name="connsiteX53" fmla="*/ 22609 w 62234"/>
                <a:gd name="connsiteY53" fmla="*/ 67497 h 67496"/>
                <a:gd name="connsiteX54" fmla="*/ 19877 w 62234"/>
                <a:gd name="connsiteY54" fmla="*/ 64347 h 67496"/>
                <a:gd name="connsiteX55" fmla="*/ 20046 w 62234"/>
                <a:gd name="connsiteY55" fmla="*/ 56541 h 67496"/>
                <a:gd name="connsiteX56" fmla="*/ 19946 w 62234"/>
                <a:gd name="connsiteY56" fmla="*/ 54202 h 67496"/>
                <a:gd name="connsiteX57" fmla="*/ 27618 w 62234"/>
                <a:gd name="connsiteY57" fmla="*/ 55902 h 67496"/>
                <a:gd name="connsiteX58" fmla="*/ 31619 w 62234"/>
                <a:gd name="connsiteY58" fmla="*/ 47771 h 67496"/>
                <a:gd name="connsiteX59" fmla="*/ 27618 w 62234"/>
                <a:gd name="connsiteY59" fmla="*/ 55902 h 67496"/>
                <a:gd name="connsiteX60" fmla="*/ 20537 w 62234"/>
                <a:gd name="connsiteY60" fmla="*/ 28067 h 67496"/>
                <a:gd name="connsiteX61" fmla="*/ 19107 w 62234"/>
                <a:gd name="connsiteY61" fmla="*/ 27125 h 67496"/>
                <a:gd name="connsiteX62" fmla="*/ 16213 w 62234"/>
                <a:gd name="connsiteY62" fmla="*/ 32897 h 67496"/>
                <a:gd name="connsiteX63" fmla="*/ 17482 w 62234"/>
                <a:gd name="connsiteY63" fmla="*/ 33577 h 67496"/>
                <a:gd name="connsiteX64" fmla="*/ 20537 w 62234"/>
                <a:gd name="connsiteY64" fmla="*/ 28067 h 67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2234" h="67496">
                  <a:moveTo>
                    <a:pt x="19946" y="54202"/>
                  </a:moveTo>
                  <a:cubicBezTo>
                    <a:pt x="17972" y="54202"/>
                    <a:pt x="16397" y="54202"/>
                    <a:pt x="14822" y="54202"/>
                  </a:cubicBezTo>
                  <a:cubicBezTo>
                    <a:pt x="15215" y="52352"/>
                    <a:pt x="15625" y="50506"/>
                    <a:pt x="15995" y="48652"/>
                  </a:cubicBezTo>
                  <a:cubicBezTo>
                    <a:pt x="16323" y="47014"/>
                    <a:pt x="16725" y="45373"/>
                    <a:pt x="16829" y="43718"/>
                  </a:cubicBezTo>
                  <a:cubicBezTo>
                    <a:pt x="16855" y="43282"/>
                    <a:pt x="15916" y="42443"/>
                    <a:pt x="15392" y="42420"/>
                  </a:cubicBezTo>
                  <a:cubicBezTo>
                    <a:pt x="14951" y="42401"/>
                    <a:pt x="14257" y="43217"/>
                    <a:pt x="14046" y="43800"/>
                  </a:cubicBezTo>
                  <a:cubicBezTo>
                    <a:pt x="13480" y="45366"/>
                    <a:pt x="13031" y="46987"/>
                    <a:pt x="12682" y="48617"/>
                  </a:cubicBezTo>
                  <a:cubicBezTo>
                    <a:pt x="11734" y="53062"/>
                    <a:pt x="8524" y="54939"/>
                    <a:pt x="4495" y="55689"/>
                  </a:cubicBezTo>
                  <a:cubicBezTo>
                    <a:pt x="3450" y="55884"/>
                    <a:pt x="2246" y="55222"/>
                    <a:pt x="1115" y="54953"/>
                  </a:cubicBezTo>
                  <a:cubicBezTo>
                    <a:pt x="1536" y="53950"/>
                    <a:pt x="1847" y="52882"/>
                    <a:pt x="2397" y="51959"/>
                  </a:cubicBezTo>
                  <a:cubicBezTo>
                    <a:pt x="4836" y="47872"/>
                    <a:pt x="7351" y="43832"/>
                    <a:pt x="9824" y="39764"/>
                  </a:cubicBezTo>
                  <a:cubicBezTo>
                    <a:pt x="11415" y="37147"/>
                    <a:pt x="11183" y="34678"/>
                    <a:pt x="9044" y="32481"/>
                  </a:cubicBezTo>
                  <a:cubicBezTo>
                    <a:pt x="6912" y="30291"/>
                    <a:pt x="6582" y="28299"/>
                    <a:pt x="8794" y="25775"/>
                  </a:cubicBezTo>
                  <a:cubicBezTo>
                    <a:pt x="9831" y="24591"/>
                    <a:pt x="9933" y="22588"/>
                    <a:pt x="10797" y="19906"/>
                  </a:cubicBezTo>
                  <a:cubicBezTo>
                    <a:pt x="6888" y="20800"/>
                    <a:pt x="3958" y="21472"/>
                    <a:pt x="0" y="22379"/>
                  </a:cubicBezTo>
                  <a:cubicBezTo>
                    <a:pt x="1031" y="20506"/>
                    <a:pt x="1511" y="19211"/>
                    <a:pt x="2340" y="18203"/>
                  </a:cubicBezTo>
                  <a:cubicBezTo>
                    <a:pt x="6448" y="13207"/>
                    <a:pt x="10518" y="8164"/>
                    <a:pt x="14890" y="3403"/>
                  </a:cubicBezTo>
                  <a:cubicBezTo>
                    <a:pt x="16326" y="1841"/>
                    <a:pt x="18513" y="561"/>
                    <a:pt x="20571" y="88"/>
                  </a:cubicBezTo>
                  <a:cubicBezTo>
                    <a:pt x="22822" y="-428"/>
                    <a:pt x="23793" y="1403"/>
                    <a:pt x="22572" y="3452"/>
                  </a:cubicBezTo>
                  <a:cubicBezTo>
                    <a:pt x="19325" y="8904"/>
                    <a:pt x="15900" y="14252"/>
                    <a:pt x="12707" y="19734"/>
                  </a:cubicBezTo>
                  <a:cubicBezTo>
                    <a:pt x="11393" y="21989"/>
                    <a:pt x="9107" y="24259"/>
                    <a:pt x="12191" y="27122"/>
                  </a:cubicBezTo>
                  <a:cubicBezTo>
                    <a:pt x="12957" y="27832"/>
                    <a:pt x="12553" y="29799"/>
                    <a:pt x="12688" y="31189"/>
                  </a:cubicBezTo>
                  <a:cubicBezTo>
                    <a:pt x="12960" y="31298"/>
                    <a:pt x="13231" y="31406"/>
                    <a:pt x="13502" y="31515"/>
                  </a:cubicBezTo>
                  <a:cubicBezTo>
                    <a:pt x="14451" y="29792"/>
                    <a:pt x="15327" y="28023"/>
                    <a:pt x="16368" y="26358"/>
                  </a:cubicBezTo>
                  <a:cubicBezTo>
                    <a:pt x="17855" y="23978"/>
                    <a:pt x="19332" y="21574"/>
                    <a:pt x="21059" y="19373"/>
                  </a:cubicBezTo>
                  <a:cubicBezTo>
                    <a:pt x="22324" y="17760"/>
                    <a:pt x="24213" y="17105"/>
                    <a:pt x="26061" y="18454"/>
                  </a:cubicBezTo>
                  <a:cubicBezTo>
                    <a:pt x="27869" y="19774"/>
                    <a:pt x="27742" y="21524"/>
                    <a:pt x="26814" y="23474"/>
                  </a:cubicBezTo>
                  <a:cubicBezTo>
                    <a:pt x="25515" y="26203"/>
                    <a:pt x="24712" y="29193"/>
                    <a:pt x="23224" y="31801"/>
                  </a:cubicBezTo>
                  <a:cubicBezTo>
                    <a:pt x="21986" y="33969"/>
                    <a:pt x="20065" y="35747"/>
                    <a:pt x="18299" y="37876"/>
                  </a:cubicBezTo>
                  <a:cubicBezTo>
                    <a:pt x="18785" y="38548"/>
                    <a:pt x="19431" y="39440"/>
                    <a:pt x="19531" y="39580"/>
                  </a:cubicBezTo>
                  <a:cubicBezTo>
                    <a:pt x="21768" y="38751"/>
                    <a:pt x="23541" y="37647"/>
                    <a:pt x="25387" y="37510"/>
                  </a:cubicBezTo>
                  <a:cubicBezTo>
                    <a:pt x="28231" y="37299"/>
                    <a:pt x="28647" y="38212"/>
                    <a:pt x="27664" y="40875"/>
                  </a:cubicBezTo>
                  <a:cubicBezTo>
                    <a:pt x="25972" y="45459"/>
                    <a:pt x="24299" y="50048"/>
                    <a:pt x="22671" y="54654"/>
                  </a:cubicBezTo>
                  <a:cubicBezTo>
                    <a:pt x="22442" y="55300"/>
                    <a:pt x="22504" y="56050"/>
                    <a:pt x="22989" y="57041"/>
                  </a:cubicBezTo>
                  <a:cubicBezTo>
                    <a:pt x="24986" y="53993"/>
                    <a:pt x="26968" y="50936"/>
                    <a:pt x="28985" y="47901"/>
                  </a:cubicBezTo>
                  <a:cubicBezTo>
                    <a:pt x="30022" y="46340"/>
                    <a:pt x="30816" y="44332"/>
                    <a:pt x="32277" y="43421"/>
                  </a:cubicBezTo>
                  <a:cubicBezTo>
                    <a:pt x="33633" y="42576"/>
                    <a:pt x="35791" y="42609"/>
                    <a:pt x="37461" y="42936"/>
                  </a:cubicBezTo>
                  <a:cubicBezTo>
                    <a:pt x="37967" y="43035"/>
                    <a:pt x="38456" y="45493"/>
                    <a:pt x="38210" y="46724"/>
                  </a:cubicBezTo>
                  <a:cubicBezTo>
                    <a:pt x="37447" y="50559"/>
                    <a:pt x="36383" y="54338"/>
                    <a:pt x="35332" y="58112"/>
                  </a:cubicBezTo>
                  <a:cubicBezTo>
                    <a:pt x="34446" y="61296"/>
                    <a:pt x="36718" y="64059"/>
                    <a:pt x="39762" y="62992"/>
                  </a:cubicBezTo>
                  <a:cubicBezTo>
                    <a:pt x="45910" y="60838"/>
                    <a:pt x="50781" y="56707"/>
                    <a:pt x="54898" y="51788"/>
                  </a:cubicBezTo>
                  <a:cubicBezTo>
                    <a:pt x="55604" y="50946"/>
                    <a:pt x="55483" y="48798"/>
                    <a:pt x="54938" y="47632"/>
                  </a:cubicBezTo>
                  <a:cubicBezTo>
                    <a:pt x="53189" y="43897"/>
                    <a:pt x="51084" y="40327"/>
                    <a:pt x="49068" y="36721"/>
                  </a:cubicBezTo>
                  <a:cubicBezTo>
                    <a:pt x="48505" y="35713"/>
                    <a:pt x="47772" y="34799"/>
                    <a:pt x="47488" y="33543"/>
                  </a:cubicBezTo>
                  <a:cubicBezTo>
                    <a:pt x="48803" y="36372"/>
                    <a:pt x="53364" y="36081"/>
                    <a:pt x="53857" y="39884"/>
                  </a:cubicBezTo>
                  <a:cubicBezTo>
                    <a:pt x="54451" y="40312"/>
                    <a:pt x="55383" y="40741"/>
                    <a:pt x="55978" y="41453"/>
                  </a:cubicBezTo>
                  <a:cubicBezTo>
                    <a:pt x="57847" y="43684"/>
                    <a:pt x="59573" y="46033"/>
                    <a:pt x="61385" y="48312"/>
                  </a:cubicBezTo>
                  <a:cubicBezTo>
                    <a:pt x="62567" y="49798"/>
                    <a:pt x="62571" y="51133"/>
                    <a:pt x="61048" y="52383"/>
                  </a:cubicBezTo>
                  <a:cubicBezTo>
                    <a:pt x="54444" y="57805"/>
                    <a:pt x="48002" y="63400"/>
                    <a:pt x="39899" y="66690"/>
                  </a:cubicBezTo>
                  <a:cubicBezTo>
                    <a:pt x="36923" y="67898"/>
                    <a:pt x="35052" y="67307"/>
                    <a:pt x="33539" y="64865"/>
                  </a:cubicBezTo>
                  <a:cubicBezTo>
                    <a:pt x="32341" y="62933"/>
                    <a:pt x="31205" y="61590"/>
                    <a:pt x="28533" y="62395"/>
                  </a:cubicBezTo>
                  <a:cubicBezTo>
                    <a:pt x="27836" y="62606"/>
                    <a:pt x="26610" y="61064"/>
                    <a:pt x="25465" y="60204"/>
                  </a:cubicBezTo>
                  <a:cubicBezTo>
                    <a:pt x="25347" y="61326"/>
                    <a:pt x="25440" y="62974"/>
                    <a:pt x="24938" y="64417"/>
                  </a:cubicBezTo>
                  <a:cubicBezTo>
                    <a:pt x="24535" y="65574"/>
                    <a:pt x="23412" y="66480"/>
                    <a:pt x="22609" y="67497"/>
                  </a:cubicBezTo>
                  <a:cubicBezTo>
                    <a:pt x="21653" y="66453"/>
                    <a:pt x="20028" y="65496"/>
                    <a:pt x="19877" y="64347"/>
                  </a:cubicBezTo>
                  <a:cubicBezTo>
                    <a:pt x="19544" y="61796"/>
                    <a:pt x="19968" y="59149"/>
                    <a:pt x="20046" y="56541"/>
                  </a:cubicBezTo>
                  <a:cubicBezTo>
                    <a:pt x="20072" y="55717"/>
                    <a:pt x="19978" y="54889"/>
                    <a:pt x="19946" y="54202"/>
                  </a:cubicBezTo>
                  <a:close/>
                  <a:moveTo>
                    <a:pt x="27618" y="55902"/>
                  </a:moveTo>
                  <a:cubicBezTo>
                    <a:pt x="31719" y="54963"/>
                    <a:pt x="32128" y="54059"/>
                    <a:pt x="31619" y="47771"/>
                  </a:cubicBezTo>
                  <a:cubicBezTo>
                    <a:pt x="30346" y="50357"/>
                    <a:pt x="29043" y="53006"/>
                    <a:pt x="27618" y="55902"/>
                  </a:cubicBezTo>
                  <a:close/>
                  <a:moveTo>
                    <a:pt x="20537" y="28067"/>
                  </a:moveTo>
                  <a:cubicBezTo>
                    <a:pt x="20061" y="27753"/>
                    <a:pt x="19584" y="27438"/>
                    <a:pt x="19107" y="27125"/>
                  </a:cubicBezTo>
                  <a:cubicBezTo>
                    <a:pt x="18142" y="29049"/>
                    <a:pt x="17179" y="30973"/>
                    <a:pt x="16213" y="32897"/>
                  </a:cubicBezTo>
                  <a:cubicBezTo>
                    <a:pt x="16636" y="33123"/>
                    <a:pt x="17058" y="33350"/>
                    <a:pt x="17482" y="33577"/>
                  </a:cubicBezTo>
                  <a:cubicBezTo>
                    <a:pt x="18501" y="31740"/>
                    <a:pt x="19518" y="29903"/>
                    <a:pt x="20537" y="28067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1541A2D9-F21C-44C2-BDCC-4F0281BDC852}"/>
                </a:ext>
              </a:extLst>
            </p:cNvPr>
            <p:cNvSpPr/>
            <p:nvPr/>
          </p:nvSpPr>
          <p:spPr>
            <a:xfrm>
              <a:off x="11132297" y="1318978"/>
              <a:ext cx="34502" cy="47684"/>
            </a:xfrm>
            <a:custGeom>
              <a:avLst/>
              <a:gdLst>
                <a:gd name="connsiteX0" fmla="*/ 26336 w 34502"/>
                <a:gd name="connsiteY0" fmla="*/ 154 h 47684"/>
                <a:gd name="connsiteX1" fmla="*/ 34503 w 34502"/>
                <a:gd name="connsiteY1" fmla="*/ 154 h 47684"/>
                <a:gd name="connsiteX2" fmla="*/ 34503 w 34502"/>
                <a:gd name="connsiteY2" fmla="*/ 47608 h 47684"/>
                <a:gd name="connsiteX3" fmla="*/ 26656 w 34502"/>
                <a:gd name="connsiteY3" fmla="*/ 47494 h 47684"/>
                <a:gd name="connsiteX4" fmla="*/ 23911 w 34502"/>
                <a:gd name="connsiteY4" fmla="*/ 45070 h 47684"/>
                <a:gd name="connsiteX5" fmla="*/ 10230 w 34502"/>
                <a:gd name="connsiteY5" fmla="*/ 18258 h 47684"/>
                <a:gd name="connsiteX6" fmla="*/ 7985 w 34502"/>
                <a:gd name="connsiteY6" fmla="*/ 15630 h 47684"/>
                <a:gd name="connsiteX7" fmla="*/ 7985 w 34502"/>
                <a:gd name="connsiteY7" fmla="*/ 47352 h 47684"/>
                <a:gd name="connsiteX8" fmla="*/ 0 w 34502"/>
                <a:gd name="connsiteY8" fmla="*/ 47352 h 47684"/>
                <a:gd name="connsiteX9" fmla="*/ 0 w 34502"/>
                <a:gd name="connsiteY9" fmla="*/ 54 h 47684"/>
                <a:gd name="connsiteX10" fmla="*/ 8220 w 34502"/>
                <a:gd name="connsiteY10" fmla="*/ 163 h 47684"/>
                <a:gd name="connsiteX11" fmla="*/ 10409 w 34502"/>
                <a:gd name="connsiteY11" fmla="*/ 2444 h 47684"/>
                <a:gd name="connsiteX12" fmla="*/ 24015 w 34502"/>
                <a:gd name="connsiteY12" fmla="*/ 29290 h 47684"/>
                <a:gd name="connsiteX13" fmla="*/ 26336 w 34502"/>
                <a:gd name="connsiteY13" fmla="*/ 32127 h 47684"/>
                <a:gd name="connsiteX14" fmla="*/ 26336 w 34502"/>
                <a:gd name="connsiteY14" fmla="*/ 154 h 47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502" h="47684">
                  <a:moveTo>
                    <a:pt x="26336" y="154"/>
                  </a:moveTo>
                  <a:cubicBezTo>
                    <a:pt x="29531" y="154"/>
                    <a:pt x="31909" y="154"/>
                    <a:pt x="34503" y="154"/>
                  </a:cubicBezTo>
                  <a:cubicBezTo>
                    <a:pt x="34503" y="15952"/>
                    <a:pt x="34503" y="31587"/>
                    <a:pt x="34503" y="47608"/>
                  </a:cubicBezTo>
                  <a:cubicBezTo>
                    <a:pt x="31794" y="47608"/>
                    <a:pt x="29185" y="47842"/>
                    <a:pt x="26656" y="47494"/>
                  </a:cubicBezTo>
                  <a:cubicBezTo>
                    <a:pt x="25633" y="47351"/>
                    <a:pt x="24452" y="46109"/>
                    <a:pt x="23911" y="45070"/>
                  </a:cubicBezTo>
                  <a:cubicBezTo>
                    <a:pt x="19278" y="36170"/>
                    <a:pt x="14781" y="27200"/>
                    <a:pt x="10230" y="18258"/>
                  </a:cubicBezTo>
                  <a:cubicBezTo>
                    <a:pt x="9741" y="17296"/>
                    <a:pt x="9172" y="16376"/>
                    <a:pt x="7985" y="15630"/>
                  </a:cubicBezTo>
                  <a:cubicBezTo>
                    <a:pt x="7985" y="26119"/>
                    <a:pt x="7985" y="36608"/>
                    <a:pt x="7985" y="47352"/>
                  </a:cubicBezTo>
                  <a:cubicBezTo>
                    <a:pt x="5218" y="47352"/>
                    <a:pt x="2769" y="47352"/>
                    <a:pt x="0" y="47352"/>
                  </a:cubicBezTo>
                  <a:cubicBezTo>
                    <a:pt x="0" y="31790"/>
                    <a:pt x="0" y="16175"/>
                    <a:pt x="0" y="54"/>
                  </a:cubicBezTo>
                  <a:cubicBezTo>
                    <a:pt x="2684" y="54"/>
                    <a:pt x="5475" y="-122"/>
                    <a:pt x="8220" y="163"/>
                  </a:cubicBezTo>
                  <a:cubicBezTo>
                    <a:pt x="9030" y="248"/>
                    <a:pt x="9935" y="1519"/>
                    <a:pt x="10409" y="2444"/>
                  </a:cubicBezTo>
                  <a:cubicBezTo>
                    <a:pt x="14991" y="11368"/>
                    <a:pt x="19487" y="20339"/>
                    <a:pt x="24015" y="29290"/>
                  </a:cubicBezTo>
                  <a:cubicBezTo>
                    <a:pt x="24517" y="30284"/>
                    <a:pt x="25062" y="31254"/>
                    <a:pt x="26336" y="32127"/>
                  </a:cubicBezTo>
                  <a:cubicBezTo>
                    <a:pt x="26336" y="21490"/>
                    <a:pt x="26336" y="10857"/>
                    <a:pt x="26336" y="154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008AD4D4-CD2A-4FC3-AAB1-0960677782CA}"/>
                </a:ext>
              </a:extLst>
            </p:cNvPr>
            <p:cNvSpPr/>
            <p:nvPr/>
          </p:nvSpPr>
          <p:spPr>
            <a:xfrm>
              <a:off x="11001769" y="1285744"/>
              <a:ext cx="52355" cy="57651"/>
            </a:xfrm>
            <a:custGeom>
              <a:avLst/>
              <a:gdLst>
                <a:gd name="connsiteX0" fmla="*/ 31552 w 52355"/>
                <a:gd name="connsiteY0" fmla="*/ 57639 h 57651"/>
                <a:gd name="connsiteX1" fmla="*/ 30659 w 52355"/>
                <a:gd name="connsiteY1" fmla="*/ 57635 h 57651"/>
                <a:gd name="connsiteX2" fmla="*/ 22662 w 52355"/>
                <a:gd name="connsiteY2" fmla="*/ 45752 h 57651"/>
                <a:gd name="connsiteX3" fmla="*/ 22406 w 52355"/>
                <a:gd name="connsiteY3" fmla="*/ 21290 h 57651"/>
                <a:gd name="connsiteX4" fmla="*/ 22404 w 52355"/>
                <a:gd name="connsiteY4" fmla="*/ 17663 h 57651"/>
                <a:gd name="connsiteX5" fmla="*/ 21558 w 52355"/>
                <a:gd name="connsiteY5" fmla="*/ 17450 h 57651"/>
                <a:gd name="connsiteX6" fmla="*/ 7329 w 52355"/>
                <a:gd name="connsiteY6" fmla="*/ 46170 h 57651"/>
                <a:gd name="connsiteX7" fmla="*/ 0 w 52355"/>
                <a:gd name="connsiteY7" fmla="*/ 42589 h 57651"/>
                <a:gd name="connsiteX8" fmla="*/ 20961 w 52355"/>
                <a:gd name="connsiteY8" fmla="*/ 0 h 57651"/>
                <a:gd name="connsiteX9" fmla="*/ 28031 w 52355"/>
                <a:gd name="connsiteY9" fmla="*/ 3578 h 57651"/>
                <a:gd name="connsiteX10" fmla="*/ 29580 w 52355"/>
                <a:gd name="connsiteY10" fmla="*/ 7210 h 57651"/>
                <a:gd name="connsiteX11" fmla="*/ 29848 w 52355"/>
                <a:gd name="connsiteY11" fmla="*/ 37003 h 57651"/>
                <a:gd name="connsiteX12" fmla="*/ 29849 w 52355"/>
                <a:gd name="connsiteY12" fmla="*/ 40631 h 57651"/>
                <a:gd name="connsiteX13" fmla="*/ 30669 w 52355"/>
                <a:gd name="connsiteY13" fmla="*/ 40858 h 57651"/>
                <a:gd name="connsiteX14" fmla="*/ 45008 w 52355"/>
                <a:gd name="connsiteY14" fmla="*/ 11850 h 57651"/>
                <a:gd name="connsiteX15" fmla="*/ 52356 w 52355"/>
                <a:gd name="connsiteY15" fmla="*/ 15442 h 57651"/>
                <a:gd name="connsiteX16" fmla="*/ 31552 w 52355"/>
                <a:gd name="connsiteY16" fmla="*/ 57639 h 5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2355" h="57651">
                  <a:moveTo>
                    <a:pt x="31552" y="57639"/>
                  </a:moveTo>
                  <a:cubicBezTo>
                    <a:pt x="30860" y="57639"/>
                    <a:pt x="30745" y="57670"/>
                    <a:pt x="30659" y="57635"/>
                  </a:cubicBezTo>
                  <a:cubicBezTo>
                    <a:pt x="22763" y="54335"/>
                    <a:pt x="22759" y="54335"/>
                    <a:pt x="22662" y="45752"/>
                  </a:cubicBezTo>
                  <a:cubicBezTo>
                    <a:pt x="22570" y="37599"/>
                    <a:pt x="22487" y="29444"/>
                    <a:pt x="22406" y="21290"/>
                  </a:cubicBezTo>
                  <a:cubicBezTo>
                    <a:pt x="22393" y="20082"/>
                    <a:pt x="22404" y="18874"/>
                    <a:pt x="22404" y="17663"/>
                  </a:cubicBezTo>
                  <a:cubicBezTo>
                    <a:pt x="22122" y="17593"/>
                    <a:pt x="21839" y="17522"/>
                    <a:pt x="21558" y="17450"/>
                  </a:cubicBezTo>
                  <a:cubicBezTo>
                    <a:pt x="16873" y="26908"/>
                    <a:pt x="12186" y="36365"/>
                    <a:pt x="7329" y="46170"/>
                  </a:cubicBezTo>
                  <a:cubicBezTo>
                    <a:pt x="4822" y="44944"/>
                    <a:pt x="2538" y="43829"/>
                    <a:pt x="0" y="42589"/>
                  </a:cubicBezTo>
                  <a:cubicBezTo>
                    <a:pt x="7046" y="28274"/>
                    <a:pt x="13949" y="14245"/>
                    <a:pt x="20961" y="0"/>
                  </a:cubicBezTo>
                  <a:cubicBezTo>
                    <a:pt x="23466" y="1219"/>
                    <a:pt x="25936" y="2126"/>
                    <a:pt x="28031" y="3578"/>
                  </a:cubicBezTo>
                  <a:cubicBezTo>
                    <a:pt x="28962" y="4223"/>
                    <a:pt x="29557" y="5958"/>
                    <a:pt x="29580" y="7210"/>
                  </a:cubicBezTo>
                  <a:cubicBezTo>
                    <a:pt x="29767" y="17140"/>
                    <a:pt x="29783" y="27071"/>
                    <a:pt x="29848" y="37003"/>
                  </a:cubicBezTo>
                  <a:cubicBezTo>
                    <a:pt x="29855" y="38211"/>
                    <a:pt x="29849" y="39421"/>
                    <a:pt x="29849" y="40631"/>
                  </a:cubicBezTo>
                  <a:cubicBezTo>
                    <a:pt x="30123" y="40707"/>
                    <a:pt x="30396" y="40781"/>
                    <a:pt x="30669" y="40858"/>
                  </a:cubicBezTo>
                  <a:cubicBezTo>
                    <a:pt x="35397" y="31291"/>
                    <a:pt x="40125" y="21725"/>
                    <a:pt x="45008" y="11850"/>
                  </a:cubicBezTo>
                  <a:cubicBezTo>
                    <a:pt x="47463" y="13050"/>
                    <a:pt x="49756" y="14170"/>
                    <a:pt x="52356" y="15442"/>
                  </a:cubicBezTo>
                  <a:cubicBezTo>
                    <a:pt x="45347" y="29656"/>
                    <a:pt x="38436" y="43675"/>
                    <a:pt x="31552" y="57639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69619D59-435F-4DFA-A243-96BDA5F9FB08}"/>
                </a:ext>
              </a:extLst>
            </p:cNvPr>
            <p:cNvSpPr/>
            <p:nvPr/>
          </p:nvSpPr>
          <p:spPr>
            <a:xfrm>
              <a:off x="10907282" y="1214312"/>
              <a:ext cx="50950" cy="48173"/>
            </a:xfrm>
            <a:custGeom>
              <a:avLst/>
              <a:gdLst>
                <a:gd name="connsiteX0" fmla="*/ 37635 w 50950"/>
                <a:gd name="connsiteY0" fmla="*/ 0 h 48173"/>
                <a:gd name="connsiteX1" fmla="*/ 49864 w 50950"/>
                <a:gd name="connsiteY1" fmla="*/ 18231 h 48173"/>
                <a:gd name="connsiteX2" fmla="*/ 46942 w 50950"/>
                <a:gd name="connsiteY2" fmla="*/ 36337 h 48173"/>
                <a:gd name="connsiteX3" fmla="*/ 25919 w 50950"/>
                <a:gd name="connsiteY3" fmla="*/ 48169 h 48173"/>
                <a:gd name="connsiteX4" fmla="*/ 10072 w 50950"/>
                <a:gd name="connsiteY4" fmla="*/ 41108 h 48173"/>
                <a:gd name="connsiteX5" fmla="*/ 0 w 50950"/>
                <a:gd name="connsiteY5" fmla="*/ 29395 h 48173"/>
                <a:gd name="connsiteX6" fmla="*/ 37635 w 50950"/>
                <a:gd name="connsiteY6" fmla="*/ 0 h 48173"/>
                <a:gd name="connsiteX7" fmla="*/ 10946 w 50950"/>
                <a:gd name="connsiteY7" fmla="*/ 31560 h 48173"/>
                <a:gd name="connsiteX8" fmla="*/ 26024 w 50950"/>
                <a:gd name="connsiteY8" fmla="*/ 39928 h 48173"/>
                <a:gd name="connsiteX9" fmla="*/ 42305 w 50950"/>
                <a:gd name="connsiteY9" fmla="*/ 26798 h 48173"/>
                <a:gd name="connsiteX10" fmla="*/ 37108 w 50950"/>
                <a:gd name="connsiteY10" fmla="*/ 11147 h 48173"/>
                <a:gd name="connsiteX11" fmla="*/ 10946 w 50950"/>
                <a:gd name="connsiteY11" fmla="*/ 31560 h 4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50" h="48173">
                  <a:moveTo>
                    <a:pt x="37635" y="0"/>
                  </a:moveTo>
                  <a:cubicBezTo>
                    <a:pt x="41850" y="6188"/>
                    <a:pt x="47546" y="11023"/>
                    <a:pt x="49864" y="18231"/>
                  </a:cubicBezTo>
                  <a:cubicBezTo>
                    <a:pt x="51974" y="24794"/>
                    <a:pt x="51018" y="30928"/>
                    <a:pt x="46942" y="36337"/>
                  </a:cubicBezTo>
                  <a:cubicBezTo>
                    <a:pt x="41716" y="43272"/>
                    <a:pt x="35029" y="47980"/>
                    <a:pt x="25919" y="48169"/>
                  </a:cubicBezTo>
                  <a:cubicBezTo>
                    <a:pt x="19540" y="48301"/>
                    <a:pt x="14366" y="45432"/>
                    <a:pt x="10072" y="41108"/>
                  </a:cubicBezTo>
                  <a:cubicBezTo>
                    <a:pt x="6562" y="37574"/>
                    <a:pt x="3541" y="33555"/>
                    <a:pt x="0" y="29395"/>
                  </a:cubicBezTo>
                  <a:cubicBezTo>
                    <a:pt x="12651" y="19515"/>
                    <a:pt x="25017" y="9856"/>
                    <a:pt x="37635" y="0"/>
                  </a:cubicBezTo>
                  <a:close/>
                  <a:moveTo>
                    <a:pt x="10946" y="31560"/>
                  </a:moveTo>
                  <a:cubicBezTo>
                    <a:pt x="14975" y="36893"/>
                    <a:pt x="19122" y="41281"/>
                    <a:pt x="26024" y="39928"/>
                  </a:cubicBezTo>
                  <a:cubicBezTo>
                    <a:pt x="33625" y="38438"/>
                    <a:pt x="39695" y="34386"/>
                    <a:pt x="42305" y="26798"/>
                  </a:cubicBezTo>
                  <a:cubicBezTo>
                    <a:pt x="44431" y="20620"/>
                    <a:pt x="41210" y="15774"/>
                    <a:pt x="37108" y="11147"/>
                  </a:cubicBezTo>
                  <a:cubicBezTo>
                    <a:pt x="28334" y="17994"/>
                    <a:pt x="19786" y="24664"/>
                    <a:pt x="10946" y="31560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5C4AA533-155E-421D-BF70-0E1193AF0C67}"/>
                </a:ext>
              </a:extLst>
            </p:cNvPr>
            <p:cNvSpPr/>
            <p:nvPr/>
          </p:nvSpPr>
          <p:spPr>
            <a:xfrm>
              <a:off x="11279120" y="1272077"/>
              <a:ext cx="53837" cy="50857"/>
            </a:xfrm>
            <a:custGeom>
              <a:avLst/>
              <a:gdLst>
                <a:gd name="connsiteX0" fmla="*/ 22793 w 53837"/>
                <a:gd name="connsiteY0" fmla="*/ 29552 h 50857"/>
                <a:gd name="connsiteX1" fmla="*/ 34228 w 53837"/>
                <a:gd name="connsiteY1" fmla="*/ 46061 h 50857"/>
                <a:gd name="connsiteX2" fmla="*/ 27298 w 53837"/>
                <a:gd name="connsiteY2" fmla="*/ 50858 h 50857"/>
                <a:gd name="connsiteX3" fmla="*/ 0 w 53837"/>
                <a:gd name="connsiteY3" fmla="*/ 11673 h 50857"/>
                <a:gd name="connsiteX4" fmla="*/ 16790 w 53837"/>
                <a:gd name="connsiteY4" fmla="*/ 1212 h 50857"/>
                <a:gd name="connsiteX5" fmla="*/ 29732 w 53837"/>
                <a:gd name="connsiteY5" fmla="*/ 3736 h 50857"/>
                <a:gd name="connsiteX6" fmla="*/ 32903 w 53837"/>
                <a:gd name="connsiteY6" fmla="*/ 16591 h 50857"/>
                <a:gd name="connsiteX7" fmla="*/ 32268 w 53837"/>
                <a:gd name="connsiteY7" fmla="*/ 18121 h 50857"/>
                <a:gd name="connsiteX8" fmla="*/ 53838 w 53837"/>
                <a:gd name="connsiteY8" fmla="*/ 32339 h 50857"/>
                <a:gd name="connsiteX9" fmla="*/ 47157 w 53837"/>
                <a:gd name="connsiteY9" fmla="*/ 36910 h 50857"/>
                <a:gd name="connsiteX10" fmla="*/ 44467 w 53837"/>
                <a:gd name="connsiteY10" fmla="*/ 36308 h 50857"/>
                <a:gd name="connsiteX11" fmla="*/ 32331 w 53837"/>
                <a:gd name="connsiteY11" fmla="*/ 27975 h 50857"/>
                <a:gd name="connsiteX12" fmla="*/ 22793 w 53837"/>
                <a:gd name="connsiteY12" fmla="*/ 29552 h 50857"/>
                <a:gd name="connsiteX13" fmla="*/ 18528 w 53837"/>
                <a:gd name="connsiteY13" fmla="*/ 23458 h 50857"/>
                <a:gd name="connsiteX14" fmla="*/ 25724 w 53837"/>
                <a:gd name="connsiteY14" fmla="*/ 14823 h 50857"/>
                <a:gd name="connsiteX15" fmla="*/ 21903 w 53837"/>
                <a:gd name="connsiteY15" fmla="*/ 8840 h 50857"/>
                <a:gd name="connsiteX16" fmla="*/ 11060 w 53837"/>
                <a:gd name="connsiteY16" fmla="*/ 12688 h 50857"/>
                <a:gd name="connsiteX17" fmla="*/ 18528 w 53837"/>
                <a:gd name="connsiteY17" fmla="*/ 23458 h 5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837" h="50857">
                  <a:moveTo>
                    <a:pt x="22793" y="29552"/>
                  </a:moveTo>
                  <a:cubicBezTo>
                    <a:pt x="26523" y="34936"/>
                    <a:pt x="30297" y="40385"/>
                    <a:pt x="34228" y="46061"/>
                  </a:cubicBezTo>
                  <a:cubicBezTo>
                    <a:pt x="31829" y="47721"/>
                    <a:pt x="29714" y="49185"/>
                    <a:pt x="27298" y="50858"/>
                  </a:cubicBezTo>
                  <a:cubicBezTo>
                    <a:pt x="18242" y="37859"/>
                    <a:pt x="9318" y="25048"/>
                    <a:pt x="0" y="11673"/>
                  </a:cubicBezTo>
                  <a:cubicBezTo>
                    <a:pt x="5698" y="8067"/>
                    <a:pt x="11013" y="4191"/>
                    <a:pt x="16790" y="1212"/>
                  </a:cubicBezTo>
                  <a:cubicBezTo>
                    <a:pt x="21340" y="-1133"/>
                    <a:pt x="26043" y="40"/>
                    <a:pt x="29732" y="3736"/>
                  </a:cubicBezTo>
                  <a:cubicBezTo>
                    <a:pt x="33316" y="7326"/>
                    <a:pt x="34819" y="11575"/>
                    <a:pt x="32903" y="16591"/>
                  </a:cubicBezTo>
                  <a:cubicBezTo>
                    <a:pt x="32652" y="17252"/>
                    <a:pt x="32360" y="17897"/>
                    <a:pt x="32268" y="18121"/>
                  </a:cubicBezTo>
                  <a:cubicBezTo>
                    <a:pt x="39419" y="22835"/>
                    <a:pt x="46349" y="27403"/>
                    <a:pt x="53838" y="32339"/>
                  </a:cubicBezTo>
                  <a:cubicBezTo>
                    <a:pt x="51355" y="34084"/>
                    <a:pt x="49354" y="35671"/>
                    <a:pt x="47157" y="36910"/>
                  </a:cubicBezTo>
                  <a:cubicBezTo>
                    <a:pt x="46551" y="37253"/>
                    <a:pt x="45206" y="36799"/>
                    <a:pt x="44467" y="36308"/>
                  </a:cubicBezTo>
                  <a:cubicBezTo>
                    <a:pt x="40378" y="33595"/>
                    <a:pt x="36401" y="30715"/>
                    <a:pt x="32331" y="27975"/>
                  </a:cubicBezTo>
                  <a:cubicBezTo>
                    <a:pt x="28697" y="25532"/>
                    <a:pt x="26258" y="25926"/>
                    <a:pt x="22793" y="29552"/>
                  </a:cubicBezTo>
                  <a:close/>
                  <a:moveTo>
                    <a:pt x="18528" y="23458"/>
                  </a:moveTo>
                  <a:cubicBezTo>
                    <a:pt x="22077" y="21213"/>
                    <a:pt x="25684" y="19430"/>
                    <a:pt x="25724" y="14823"/>
                  </a:cubicBezTo>
                  <a:cubicBezTo>
                    <a:pt x="25749" y="12120"/>
                    <a:pt x="24427" y="9742"/>
                    <a:pt x="21903" y="8840"/>
                  </a:cubicBezTo>
                  <a:cubicBezTo>
                    <a:pt x="17495" y="7267"/>
                    <a:pt x="14471" y="10280"/>
                    <a:pt x="11060" y="12688"/>
                  </a:cubicBezTo>
                  <a:cubicBezTo>
                    <a:pt x="13607" y="16359"/>
                    <a:pt x="16018" y="19837"/>
                    <a:pt x="18528" y="23458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6507A180-DB8A-475D-A551-39F804CBA069}"/>
                </a:ext>
              </a:extLst>
            </p:cNvPr>
            <p:cNvSpPr/>
            <p:nvPr/>
          </p:nvSpPr>
          <p:spPr>
            <a:xfrm>
              <a:off x="11081257" y="1311802"/>
              <a:ext cx="39291" cy="50749"/>
            </a:xfrm>
            <a:custGeom>
              <a:avLst/>
              <a:gdLst>
                <a:gd name="connsiteX0" fmla="*/ 6567 w 39291"/>
                <a:gd name="connsiteY0" fmla="*/ 0 h 50749"/>
                <a:gd name="connsiteX1" fmla="*/ 14634 w 39291"/>
                <a:gd name="connsiteY1" fmla="*/ 1600 h 50749"/>
                <a:gd name="connsiteX2" fmla="*/ 12296 w 39291"/>
                <a:gd name="connsiteY2" fmla="*/ 14121 h 50749"/>
                <a:gd name="connsiteX3" fmla="*/ 9028 w 39291"/>
                <a:gd name="connsiteY3" fmla="*/ 30738 h 50749"/>
                <a:gd name="connsiteX4" fmla="*/ 8689 w 39291"/>
                <a:gd name="connsiteY4" fmla="*/ 36657 h 50749"/>
                <a:gd name="connsiteX5" fmla="*/ 14630 w 39291"/>
                <a:gd name="connsiteY5" fmla="*/ 43438 h 50749"/>
                <a:gd name="connsiteX6" fmla="*/ 22905 w 39291"/>
                <a:gd name="connsiteY6" fmla="*/ 40072 h 50749"/>
                <a:gd name="connsiteX7" fmla="*/ 26388 w 39291"/>
                <a:gd name="connsiteY7" fmla="*/ 28142 h 50749"/>
                <a:gd name="connsiteX8" fmla="*/ 30976 w 39291"/>
                <a:gd name="connsiteY8" fmla="*/ 4774 h 50749"/>
                <a:gd name="connsiteX9" fmla="*/ 39291 w 39291"/>
                <a:gd name="connsiteY9" fmla="*/ 6432 h 50749"/>
                <a:gd name="connsiteX10" fmla="*/ 34215 w 39291"/>
                <a:gd name="connsiteY10" fmla="*/ 32486 h 50749"/>
                <a:gd name="connsiteX11" fmla="*/ 33223 w 39291"/>
                <a:gd name="connsiteY11" fmla="*/ 37402 h 50749"/>
                <a:gd name="connsiteX12" fmla="*/ 13453 w 39291"/>
                <a:gd name="connsiteY12" fmla="*/ 50261 h 50749"/>
                <a:gd name="connsiteX13" fmla="*/ 429 w 39291"/>
                <a:gd name="connsiteY13" fmla="*/ 30619 h 50749"/>
                <a:gd name="connsiteX14" fmla="*/ 5702 w 39291"/>
                <a:gd name="connsiteY14" fmla="*/ 3524 h 50749"/>
                <a:gd name="connsiteX15" fmla="*/ 6567 w 39291"/>
                <a:gd name="connsiteY15" fmla="*/ 0 h 50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291" h="50749">
                  <a:moveTo>
                    <a:pt x="6567" y="0"/>
                  </a:moveTo>
                  <a:cubicBezTo>
                    <a:pt x="9253" y="532"/>
                    <a:pt x="11767" y="1031"/>
                    <a:pt x="14634" y="1600"/>
                  </a:cubicBezTo>
                  <a:cubicBezTo>
                    <a:pt x="13822" y="5963"/>
                    <a:pt x="13087" y="10047"/>
                    <a:pt x="12296" y="14121"/>
                  </a:cubicBezTo>
                  <a:cubicBezTo>
                    <a:pt x="11218" y="19660"/>
                    <a:pt x="10028" y="25182"/>
                    <a:pt x="9028" y="30738"/>
                  </a:cubicBezTo>
                  <a:cubicBezTo>
                    <a:pt x="8681" y="32673"/>
                    <a:pt x="8536" y="34702"/>
                    <a:pt x="8689" y="36657"/>
                  </a:cubicBezTo>
                  <a:cubicBezTo>
                    <a:pt x="8976" y="40311"/>
                    <a:pt x="11113" y="42588"/>
                    <a:pt x="14630" y="43438"/>
                  </a:cubicBezTo>
                  <a:cubicBezTo>
                    <a:pt x="18106" y="44279"/>
                    <a:pt x="21465" y="43339"/>
                    <a:pt x="22905" y="40072"/>
                  </a:cubicBezTo>
                  <a:cubicBezTo>
                    <a:pt x="24565" y="36311"/>
                    <a:pt x="25514" y="32189"/>
                    <a:pt x="26388" y="28142"/>
                  </a:cubicBezTo>
                  <a:cubicBezTo>
                    <a:pt x="28042" y="20491"/>
                    <a:pt x="29421" y="12779"/>
                    <a:pt x="30976" y="4774"/>
                  </a:cubicBezTo>
                  <a:cubicBezTo>
                    <a:pt x="33797" y="5337"/>
                    <a:pt x="36399" y="5855"/>
                    <a:pt x="39291" y="6432"/>
                  </a:cubicBezTo>
                  <a:cubicBezTo>
                    <a:pt x="37565" y="15294"/>
                    <a:pt x="35892" y="23891"/>
                    <a:pt x="34215" y="32486"/>
                  </a:cubicBezTo>
                  <a:cubicBezTo>
                    <a:pt x="33895" y="34127"/>
                    <a:pt x="33564" y="35766"/>
                    <a:pt x="33223" y="37402"/>
                  </a:cubicBezTo>
                  <a:cubicBezTo>
                    <a:pt x="31138" y="47377"/>
                    <a:pt x="23404" y="52406"/>
                    <a:pt x="13453" y="50261"/>
                  </a:cubicBezTo>
                  <a:cubicBezTo>
                    <a:pt x="3275" y="48068"/>
                    <a:pt x="-1527" y="40855"/>
                    <a:pt x="429" y="30619"/>
                  </a:cubicBezTo>
                  <a:cubicBezTo>
                    <a:pt x="2156" y="21583"/>
                    <a:pt x="3931" y="12555"/>
                    <a:pt x="5702" y="3524"/>
                  </a:cubicBezTo>
                  <a:cubicBezTo>
                    <a:pt x="5921" y="2417"/>
                    <a:pt x="6240" y="1327"/>
                    <a:pt x="6567" y="0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B32CCF7E-230E-4960-B7A7-3CE5BEB06FB3}"/>
                </a:ext>
              </a:extLst>
            </p:cNvPr>
            <p:cNvSpPr/>
            <p:nvPr/>
          </p:nvSpPr>
          <p:spPr>
            <a:xfrm>
              <a:off x="10868151" y="1153733"/>
              <a:ext cx="59899" cy="55608"/>
            </a:xfrm>
            <a:custGeom>
              <a:avLst/>
              <a:gdLst>
                <a:gd name="connsiteX0" fmla="*/ 43975 w 59899"/>
                <a:gd name="connsiteY0" fmla="*/ 0 h 55608"/>
                <a:gd name="connsiteX1" fmla="*/ 47528 w 59899"/>
                <a:gd name="connsiteY1" fmla="*/ 8073 h 55608"/>
                <a:gd name="connsiteX2" fmla="*/ 46680 w 59899"/>
                <a:gd name="connsiteY2" fmla="*/ 11113 h 55608"/>
                <a:gd name="connsiteX3" fmla="*/ 37950 w 59899"/>
                <a:gd name="connsiteY3" fmla="*/ 24395 h 55608"/>
                <a:gd name="connsiteX4" fmla="*/ 49882 w 59899"/>
                <a:gd name="connsiteY4" fmla="*/ 25742 h 55608"/>
                <a:gd name="connsiteX5" fmla="*/ 58771 w 59899"/>
                <a:gd name="connsiteY5" fmla="*/ 32490 h 55608"/>
                <a:gd name="connsiteX6" fmla="*/ 59900 w 59899"/>
                <a:gd name="connsiteY6" fmla="*/ 35219 h 55608"/>
                <a:gd name="connsiteX7" fmla="*/ 37679 w 59899"/>
                <a:gd name="connsiteY7" fmla="*/ 31823 h 55608"/>
                <a:gd name="connsiteX8" fmla="*/ 31027 w 59899"/>
                <a:gd name="connsiteY8" fmla="*/ 34655 h 55608"/>
                <a:gd name="connsiteX9" fmla="*/ 19304 w 59899"/>
                <a:gd name="connsiteY9" fmla="*/ 52454 h 55608"/>
                <a:gd name="connsiteX10" fmla="*/ 17088 w 59899"/>
                <a:gd name="connsiteY10" fmla="*/ 55609 h 55608"/>
                <a:gd name="connsiteX11" fmla="*/ 13618 w 59899"/>
                <a:gd name="connsiteY11" fmla="*/ 47824 h 55608"/>
                <a:gd name="connsiteX12" fmla="*/ 14242 w 59899"/>
                <a:gd name="connsiteY12" fmla="*/ 44814 h 55608"/>
                <a:gd name="connsiteX13" fmla="*/ 24620 w 59899"/>
                <a:gd name="connsiteY13" fmla="*/ 29176 h 55608"/>
                <a:gd name="connsiteX14" fmla="*/ 8044 w 59899"/>
                <a:gd name="connsiteY14" fmla="*/ 27342 h 55608"/>
                <a:gd name="connsiteX15" fmla="*/ 2173 w 59899"/>
                <a:gd name="connsiteY15" fmla="*/ 22948 h 55608"/>
                <a:gd name="connsiteX16" fmla="*/ 0 w 59899"/>
                <a:gd name="connsiteY16" fmla="*/ 17939 h 55608"/>
                <a:gd name="connsiteX17" fmla="*/ 24328 w 59899"/>
                <a:gd name="connsiteY17" fmla="*/ 21411 h 55608"/>
                <a:gd name="connsiteX18" fmla="*/ 32189 w 59899"/>
                <a:gd name="connsiteY18" fmla="*/ 17928 h 55608"/>
                <a:gd name="connsiteX19" fmla="*/ 43975 w 59899"/>
                <a:gd name="connsiteY19" fmla="*/ 0 h 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9899" h="55608">
                  <a:moveTo>
                    <a:pt x="43975" y="0"/>
                  </a:moveTo>
                  <a:cubicBezTo>
                    <a:pt x="45320" y="2966"/>
                    <a:pt x="46627" y="5451"/>
                    <a:pt x="47528" y="8073"/>
                  </a:cubicBezTo>
                  <a:cubicBezTo>
                    <a:pt x="47814" y="8903"/>
                    <a:pt x="47234" y="10241"/>
                    <a:pt x="46680" y="11113"/>
                  </a:cubicBezTo>
                  <a:cubicBezTo>
                    <a:pt x="43957" y="15403"/>
                    <a:pt x="41110" y="19616"/>
                    <a:pt x="37950" y="24395"/>
                  </a:cubicBezTo>
                  <a:cubicBezTo>
                    <a:pt x="42327" y="24929"/>
                    <a:pt x="46114" y="25811"/>
                    <a:pt x="49882" y="25742"/>
                  </a:cubicBezTo>
                  <a:cubicBezTo>
                    <a:pt x="54894" y="25650"/>
                    <a:pt x="57565" y="27901"/>
                    <a:pt x="58771" y="32490"/>
                  </a:cubicBezTo>
                  <a:cubicBezTo>
                    <a:pt x="58980" y="33280"/>
                    <a:pt x="59395" y="34017"/>
                    <a:pt x="59900" y="35219"/>
                  </a:cubicBezTo>
                  <a:cubicBezTo>
                    <a:pt x="52248" y="34076"/>
                    <a:pt x="44929" y="33142"/>
                    <a:pt x="37679" y="31823"/>
                  </a:cubicBezTo>
                  <a:cubicBezTo>
                    <a:pt x="34585" y="31259"/>
                    <a:pt x="32735" y="31849"/>
                    <a:pt x="31027" y="34655"/>
                  </a:cubicBezTo>
                  <a:cubicBezTo>
                    <a:pt x="27335" y="40719"/>
                    <a:pt x="23242" y="46539"/>
                    <a:pt x="19304" y="52454"/>
                  </a:cubicBezTo>
                  <a:cubicBezTo>
                    <a:pt x="18686" y="53381"/>
                    <a:pt x="18023" y="54281"/>
                    <a:pt x="17088" y="55609"/>
                  </a:cubicBezTo>
                  <a:cubicBezTo>
                    <a:pt x="15761" y="52711"/>
                    <a:pt x="14503" y="50333"/>
                    <a:pt x="13618" y="47824"/>
                  </a:cubicBezTo>
                  <a:cubicBezTo>
                    <a:pt x="13322" y="46985"/>
                    <a:pt x="13711" y="45637"/>
                    <a:pt x="14242" y="44814"/>
                  </a:cubicBezTo>
                  <a:cubicBezTo>
                    <a:pt x="17505" y="39739"/>
                    <a:pt x="20900" y="34749"/>
                    <a:pt x="24620" y="29176"/>
                  </a:cubicBezTo>
                  <a:cubicBezTo>
                    <a:pt x="18704" y="28485"/>
                    <a:pt x="13389" y="27576"/>
                    <a:pt x="8044" y="27342"/>
                  </a:cubicBezTo>
                  <a:cubicBezTo>
                    <a:pt x="4755" y="27198"/>
                    <a:pt x="3144" y="25801"/>
                    <a:pt x="2173" y="22948"/>
                  </a:cubicBezTo>
                  <a:cubicBezTo>
                    <a:pt x="1647" y="21397"/>
                    <a:pt x="875" y="19931"/>
                    <a:pt x="0" y="17939"/>
                  </a:cubicBezTo>
                  <a:cubicBezTo>
                    <a:pt x="8476" y="19119"/>
                    <a:pt x="16445" y="20025"/>
                    <a:pt x="24328" y="21411"/>
                  </a:cubicBezTo>
                  <a:cubicBezTo>
                    <a:pt x="28029" y="22063"/>
                    <a:pt x="30214" y="21264"/>
                    <a:pt x="32189" y="17928"/>
                  </a:cubicBezTo>
                  <a:cubicBezTo>
                    <a:pt x="35741" y="11924"/>
                    <a:pt x="39830" y="6238"/>
                    <a:pt x="43975" y="0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FACD652E-EEE8-4DB0-822C-2A1214D2745D}"/>
                </a:ext>
              </a:extLst>
            </p:cNvPr>
            <p:cNvSpPr/>
            <p:nvPr/>
          </p:nvSpPr>
          <p:spPr>
            <a:xfrm>
              <a:off x="10955429" y="1268832"/>
              <a:ext cx="48426" cy="52453"/>
            </a:xfrm>
            <a:custGeom>
              <a:avLst/>
              <a:gdLst>
                <a:gd name="connsiteX0" fmla="*/ 34696 w 48426"/>
                <a:gd name="connsiteY0" fmla="*/ 52453 h 52453"/>
                <a:gd name="connsiteX1" fmla="*/ 34016 w 48426"/>
                <a:gd name="connsiteY1" fmla="*/ 52302 h 52453"/>
                <a:gd name="connsiteX2" fmla="*/ 29661 w 48426"/>
                <a:gd name="connsiteY2" fmla="*/ 40419 h 52453"/>
                <a:gd name="connsiteX3" fmla="*/ 27091 w 48426"/>
                <a:gd name="connsiteY3" fmla="*/ 32692 h 52453"/>
                <a:gd name="connsiteX4" fmla="*/ 19537 w 48426"/>
                <a:gd name="connsiteY4" fmla="*/ 27098 h 52453"/>
                <a:gd name="connsiteX5" fmla="*/ 14658 w 48426"/>
                <a:gd name="connsiteY5" fmla="*/ 26961 h 52453"/>
                <a:gd name="connsiteX6" fmla="*/ 9324 w 48426"/>
                <a:gd name="connsiteY6" fmla="*/ 30799 h 52453"/>
                <a:gd name="connsiteX7" fmla="*/ 4431 w 48426"/>
                <a:gd name="connsiteY7" fmla="*/ 30786 h 52453"/>
                <a:gd name="connsiteX8" fmla="*/ 0 w 48426"/>
                <a:gd name="connsiteY8" fmla="*/ 27367 h 52453"/>
                <a:gd name="connsiteX9" fmla="*/ 22706 w 48426"/>
                <a:gd name="connsiteY9" fmla="*/ 12267 h 52453"/>
                <a:gd name="connsiteX10" fmla="*/ 39958 w 48426"/>
                <a:gd name="connsiteY10" fmla="*/ 866 h 52453"/>
                <a:gd name="connsiteX11" fmla="*/ 44347 w 48426"/>
                <a:gd name="connsiteY11" fmla="*/ 1039 h 52453"/>
                <a:gd name="connsiteX12" fmla="*/ 47315 w 48426"/>
                <a:gd name="connsiteY12" fmla="*/ 3318 h 52453"/>
                <a:gd name="connsiteX13" fmla="*/ 48381 w 48426"/>
                <a:gd name="connsiteY13" fmla="*/ 6114 h 52453"/>
                <a:gd name="connsiteX14" fmla="*/ 34696 w 48426"/>
                <a:gd name="connsiteY14" fmla="*/ 52453 h 52453"/>
                <a:gd name="connsiteX15" fmla="*/ 38911 w 48426"/>
                <a:gd name="connsiteY15" fmla="*/ 11249 h 52453"/>
                <a:gd name="connsiteX16" fmla="*/ 38337 w 48426"/>
                <a:gd name="connsiteY16" fmla="*/ 10725 h 52453"/>
                <a:gd name="connsiteX17" fmla="*/ 23305 w 48426"/>
                <a:gd name="connsiteY17" fmla="*/ 21072 h 52453"/>
                <a:gd name="connsiteX18" fmla="*/ 33430 w 48426"/>
                <a:gd name="connsiteY18" fmla="*/ 28498 h 52453"/>
                <a:gd name="connsiteX19" fmla="*/ 38911 w 48426"/>
                <a:gd name="connsiteY19" fmla="*/ 11249 h 52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8426" h="52453">
                  <a:moveTo>
                    <a:pt x="34696" y="52453"/>
                  </a:moveTo>
                  <a:cubicBezTo>
                    <a:pt x="34216" y="52349"/>
                    <a:pt x="34097" y="52353"/>
                    <a:pt x="34016" y="52302"/>
                  </a:cubicBezTo>
                  <a:cubicBezTo>
                    <a:pt x="27278" y="48073"/>
                    <a:pt x="27334" y="48090"/>
                    <a:pt x="29661" y="40419"/>
                  </a:cubicBezTo>
                  <a:cubicBezTo>
                    <a:pt x="31428" y="34592"/>
                    <a:pt x="31839" y="36299"/>
                    <a:pt x="27091" y="32692"/>
                  </a:cubicBezTo>
                  <a:cubicBezTo>
                    <a:pt x="24595" y="30797"/>
                    <a:pt x="21963" y="29075"/>
                    <a:pt x="19537" y="27098"/>
                  </a:cubicBezTo>
                  <a:cubicBezTo>
                    <a:pt x="17837" y="25715"/>
                    <a:pt x="16465" y="25364"/>
                    <a:pt x="14658" y="26961"/>
                  </a:cubicBezTo>
                  <a:cubicBezTo>
                    <a:pt x="13024" y="28405"/>
                    <a:pt x="11000" y="29397"/>
                    <a:pt x="9324" y="30799"/>
                  </a:cubicBezTo>
                  <a:cubicBezTo>
                    <a:pt x="7588" y="32252"/>
                    <a:pt x="6144" y="32407"/>
                    <a:pt x="4431" y="30786"/>
                  </a:cubicBezTo>
                  <a:cubicBezTo>
                    <a:pt x="3164" y="29589"/>
                    <a:pt x="1667" y="28635"/>
                    <a:pt x="0" y="27367"/>
                  </a:cubicBezTo>
                  <a:cubicBezTo>
                    <a:pt x="7781" y="22190"/>
                    <a:pt x="15234" y="17214"/>
                    <a:pt x="22706" y="12267"/>
                  </a:cubicBezTo>
                  <a:cubicBezTo>
                    <a:pt x="28452" y="8462"/>
                    <a:pt x="34265" y="4752"/>
                    <a:pt x="39958" y="866"/>
                  </a:cubicBezTo>
                  <a:cubicBezTo>
                    <a:pt x="41626" y="-272"/>
                    <a:pt x="42874" y="-362"/>
                    <a:pt x="44347" y="1039"/>
                  </a:cubicBezTo>
                  <a:cubicBezTo>
                    <a:pt x="45249" y="1894"/>
                    <a:pt x="46519" y="2394"/>
                    <a:pt x="47315" y="3318"/>
                  </a:cubicBezTo>
                  <a:cubicBezTo>
                    <a:pt x="47940" y="4046"/>
                    <a:pt x="48609" y="5331"/>
                    <a:pt x="48381" y="6114"/>
                  </a:cubicBezTo>
                  <a:cubicBezTo>
                    <a:pt x="43907" y="21552"/>
                    <a:pt x="39302" y="36950"/>
                    <a:pt x="34696" y="52453"/>
                  </a:cubicBezTo>
                  <a:close/>
                  <a:moveTo>
                    <a:pt x="38911" y="11249"/>
                  </a:moveTo>
                  <a:cubicBezTo>
                    <a:pt x="38721" y="11073"/>
                    <a:pt x="38530" y="10899"/>
                    <a:pt x="38337" y="10725"/>
                  </a:cubicBezTo>
                  <a:cubicBezTo>
                    <a:pt x="33444" y="14093"/>
                    <a:pt x="28550" y="17461"/>
                    <a:pt x="23305" y="21072"/>
                  </a:cubicBezTo>
                  <a:cubicBezTo>
                    <a:pt x="26861" y="23680"/>
                    <a:pt x="29935" y="25934"/>
                    <a:pt x="33430" y="28498"/>
                  </a:cubicBezTo>
                  <a:cubicBezTo>
                    <a:pt x="35353" y="22447"/>
                    <a:pt x="37133" y="16846"/>
                    <a:pt x="38911" y="11249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D138FA0-6381-41F0-8DF1-785EC82DB50D}"/>
                </a:ext>
              </a:extLst>
            </p:cNvPr>
            <p:cNvSpPr/>
            <p:nvPr/>
          </p:nvSpPr>
          <p:spPr>
            <a:xfrm>
              <a:off x="11189364" y="1012726"/>
              <a:ext cx="105219" cy="23360"/>
            </a:xfrm>
            <a:custGeom>
              <a:avLst/>
              <a:gdLst>
                <a:gd name="connsiteX0" fmla="*/ 105219 w 105219"/>
                <a:gd name="connsiteY0" fmla="*/ 0 h 23360"/>
                <a:gd name="connsiteX1" fmla="*/ 89848 w 105219"/>
                <a:gd name="connsiteY1" fmla="*/ 17784 h 23360"/>
                <a:gd name="connsiteX2" fmla="*/ 77629 w 105219"/>
                <a:gd name="connsiteY2" fmla="*/ 23191 h 23360"/>
                <a:gd name="connsiteX3" fmla="*/ 71642 w 105219"/>
                <a:gd name="connsiteY3" fmla="*/ 23144 h 23360"/>
                <a:gd name="connsiteX4" fmla="*/ 73474 w 105219"/>
                <a:gd name="connsiteY4" fmla="*/ 19247 h 23360"/>
                <a:gd name="connsiteX5" fmla="*/ 88232 w 105219"/>
                <a:gd name="connsiteY5" fmla="*/ 10047 h 23360"/>
                <a:gd name="connsiteX6" fmla="*/ 91707 w 105219"/>
                <a:gd name="connsiteY6" fmla="*/ 6012 h 23360"/>
                <a:gd name="connsiteX7" fmla="*/ 88585 w 105219"/>
                <a:gd name="connsiteY7" fmla="*/ 5798 h 23360"/>
                <a:gd name="connsiteX8" fmla="*/ 11399 w 105219"/>
                <a:gd name="connsiteY8" fmla="*/ 7458 h 23360"/>
                <a:gd name="connsiteX9" fmla="*/ 5115 w 105219"/>
                <a:gd name="connsiteY9" fmla="*/ 12815 h 23360"/>
                <a:gd name="connsiteX10" fmla="*/ 0 w 105219"/>
                <a:gd name="connsiteY10" fmla="*/ 13405 h 23360"/>
                <a:gd name="connsiteX11" fmla="*/ 4399 w 105219"/>
                <a:gd name="connsiteY11" fmla="*/ 3266 h 23360"/>
                <a:gd name="connsiteX12" fmla="*/ 7740 w 105219"/>
                <a:gd name="connsiteY12" fmla="*/ 1935 h 23360"/>
                <a:gd name="connsiteX13" fmla="*/ 54494 w 105219"/>
                <a:gd name="connsiteY13" fmla="*/ 1024 h 23360"/>
                <a:gd name="connsiteX14" fmla="*/ 105219 w 105219"/>
                <a:gd name="connsiteY14" fmla="*/ 0 h 2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219" h="23360">
                  <a:moveTo>
                    <a:pt x="105219" y="0"/>
                  </a:moveTo>
                  <a:cubicBezTo>
                    <a:pt x="99745" y="6264"/>
                    <a:pt x="94452" y="11760"/>
                    <a:pt x="89848" y="17784"/>
                  </a:cubicBezTo>
                  <a:cubicBezTo>
                    <a:pt x="86578" y="22064"/>
                    <a:pt x="82909" y="23969"/>
                    <a:pt x="77629" y="23191"/>
                  </a:cubicBezTo>
                  <a:cubicBezTo>
                    <a:pt x="75696" y="22906"/>
                    <a:pt x="73684" y="23144"/>
                    <a:pt x="71642" y="23144"/>
                  </a:cubicBezTo>
                  <a:cubicBezTo>
                    <a:pt x="70968" y="21062"/>
                    <a:pt x="70840" y="19386"/>
                    <a:pt x="73474" y="19247"/>
                  </a:cubicBezTo>
                  <a:cubicBezTo>
                    <a:pt x="80112" y="18891"/>
                    <a:pt x="84624" y="15248"/>
                    <a:pt x="88232" y="10047"/>
                  </a:cubicBezTo>
                  <a:cubicBezTo>
                    <a:pt x="89111" y="8779"/>
                    <a:pt x="90249" y="7690"/>
                    <a:pt x="91707" y="6012"/>
                  </a:cubicBezTo>
                  <a:cubicBezTo>
                    <a:pt x="90281" y="5910"/>
                    <a:pt x="89432" y="5781"/>
                    <a:pt x="88585" y="5798"/>
                  </a:cubicBezTo>
                  <a:cubicBezTo>
                    <a:pt x="62857" y="6363"/>
                    <a:pt x="37129" y="6994"/>
                    <a:pt x="11399" y="7458"/>
                  </a:cubicBezTo>
                  <a:cubicBezTo>
                    <a:pt x="7561" y="7527"/>
                    <a:pt x="6768" y="10650"/>
                    <a:pt x="5115" y="12815"/>
                  </a:cubicBezTo>
                  <a:cubicBezTo>
                    <a:pt x="3536" y="14884"/>
                    <a:pt x="2259" y="15717"/>
                    <a:pt x="0" y="13405"/>
                  </a:cubicBezTo>
                  <a:cubicBezTo>
                    <a:pt x="1398" y="10085"/>
                    <a:pt x="2690" y="6568"/>
                    <a:pt x="4399" y="3266"/>
                  </a:cubicBezTo>
                  <a:cubicBezTo>
                    <a:pt x="4822" y="2447"/>
                    <a:pt x="6582" y="1962"/>
                    <a:pt x="7740" y="1935"/>
                  </a:cubicBezTo>
                  <a:cubicBezTo>
                    <a:pt x="23325" y="1569"/>
                    <a:pt x="38910" y="1325"/>
                    <a:pt x="54494" y="1024"/>
                  </a:cubicBezTo>
                  <a:cubicBezTo>
                    <a:pt x="71119" y="704"/>
                    <a:pt x="87742" y="354"/>
                    <a:pt x="105219" y="0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DC6CAA2E-01C3-4BEE-9CB3-C376BA26CE8C}"/>
                </a:ext>
              </a:extLst>
            </p:cNvPr>
            <p:cNvSpPr/>
            <p:nvPr/>
          </p:nvSpPr>
          <p:spPr>
            <a:xfrm>
              <a:off x="11245359" y="1289461"/>
              <a:ext cx="43992" cy="53826"/>
            </a:xfrm>
            <a:custGeom>
              <a:avLst/>
              <a:gdLst>
                <a:gd name="connsiteX0" fmla="*/ 20106 w 43992"/>
                <a:gd name="connsiteY0" fmla="*/ 53827 h 53826"/>
                <a:gd name="connsiteX1" fmla="*/ 0 w 43992"/>
                <a:gd name="connsiteY1" fmla="*/ 10782 h 53826"/>
                <a:gd name="connsiteX2" fmla="*/ 22990 w 43992"/>
                <a:gd name="connsiteY2" fmla="*/ 0 h 53826"/>
                <a:gd name="connsiteX3" fmla="*/ 26011 w 43992"/>
                <a:gd name="connsiteY3" fmla="*/ 6391 h 53826"/>
                <a:gd name="connsiteX4" fmla="*/ 10727 w 43992"/>
                <a:gd name="connsiteY4" fmla="*/ 13665 h 53826"/>
                <a:gd name="connsiteX5" fmla="*/ 15881 w 43992"/>
                <a:gd name="connsiteY5" fmla="*/ 24647 h 53826"/>
                <a:gd name="connsiteX6" fmla="*/ 30504 w 43992"/>
                <a:gd name="connsiteY6" fmla="*/ 17936 h 53826"/>
                <a:gd name="connsiteX7" fmla="*/ 33515 w 43992"/>
                <a:gd name="connsiteY7" fmla="*/ 24247 h 53826"/>
                <a:gd name="connsiteX8" fmla="*/ 18933 w 43992"/>
                <a:gd name="connsiteY8" fmla="*/ 31197 h 53826"/>
                <a:gd name="connsiteX9" fmla="*/ 24748 w 43992"/>
                <a:gd name="connsiteY9" fmla="*/ 43730 h 53826"/>
                <a:gd name="connsiteX10" fmla="*/ 40972 w 43992"/>
                <a:gd name="connsiteY10" fmla="*/ 36306 h 53826"/>
                <a:gd name="connsiteX11" fmla="*/ 43992 w 43992"/>
                <a:gd name="connsiteY11" fmla="*/ 42666 h 53826"/>
                <a:gd name="connsiteX12" fmla="*/ 20106 w 43992"/>
                <a:gd name="connsiteY12" fmla="*/ 53827 h 5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992" h="53826">
                  <a:moveTo>
                    <a:pt x="20106" y="53827"/>
                  </a:moveTo>
                  <a:cubicBezTo>
                    <a:pt x="13339" y="39340"/>
                    <a:pt x="6765" y="25266"/>
                    <a:pt x="0" y="10782"/>
                  </a:cubicBezTo>
                  <a:cubicBezTo>
                    <a:pt x="7651" y="7195"/>
                    <a:pt x="15156" y="3675"/>
                    <a:pt x="22990" y="0"/>
                  </a:cubicBezTo>
                  <a:cubicBezTo>
                    <a:pt x="24016" y="2168"/>
                    <a:pt x="24966" y="4179"/>
                    <a:pt x="26011" y="6391"/>
                  </a:cubicBezTo>
                  <a:cubicBezTo>
                    <a:pt x="20866" y="8839"/>
                    <a:pt x="15992" y="11158"/>
                    <a:pt x="10727" y="13665"/>
                  </a:cubicBezTo>
                  <a:cubicBezTo>
                    <a:pt x="12453" y="17346"/>
                    <a:pt x="14108" y="20869"/>
                    <a:pt x="15881" y="24647"/>
                  </a:cubicBezTo>
                  <a:cubicBezTo>
                    <a:pt x="20852" y="22365"/>
                    <a:pt x="25552" y="20208"/>
                    <a:pt x="30504" y="17936"/>
                  </a:cubicBezTo>
                  <a:cubicBezTo>
                    <a:pt x="31531" y="20089"/>
                    <a:pt x="32458" y="22029"/>
                    <a:pt x="33515" y="24247"/>
                  </a:cubicBezTo>
                  <a:cubicBezTo>
                    <a:pt x="28664" y="26559"/>
                    <a:pt x="23988" y="28787"/>
                    <a:pt x="18933" y="31197"/>
                  </a:cubicBezTo>
                  <a:cubicBezTo>
                    <a:pt x="20866" y="35364"/>
                    <a:pt x="22730" y="39379"/>
                    <a:pt x="24748" y="43730"/>
                  </a:cubicBezTo>
                  <a:cubicBezTo>
                    <a:pt x="30225" y="41223"/>
                    <a:pt x="35481" y="38818"/>
                    <a:pt x="40972" y="36306"/>
                  </a:cubicBezTo>
                  <a:cubicBezTo>
                    <a:pt x="42030" y="38532"/>
                    <a:pt x="42948" y="40465"/>
                    <a:pt x="43992" y="42666"/>
                  </a:cubicBezTo>
                  <a:cubicBezTo>
                    <a:pt x="35996" y="46400"/>
                    <a:pt x="28274" y="50009"/>
                    <a:pt x="20106" y="53827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8A6BDB0F-86D2-44B2-B7F0-28F5098D93EC}"/>
                </a:ext>
              </a:extLst>
            </p:cNvPr>
            <p:cNvSpPr/>
            <p:nvPr/>
          </p:nvSpPr>
          <p:spPr>
            <a:xfrm>
              <a:off x="11197340" y="1304704"/>
              <a:ext cx="38246" cy="51994"/>
            </a:xfrm>
            <a:custGeom>
              <a:avLst/>
              <a:gdLst>
                <a:gd name="connsiteX0" fmla="*/ 38246 w 38246"/>
                <a:gd name="connsiteY0" fmla="*/ 0 h 51994"/>
                <a:gd name="connsiteX1" fmla="*/ 36693 w 38246"/>
                <a:gd name="connsiteY1" fmla="*/ 26960 h 51994"/>
                <a:gd name="connsiteX2" fmla="*/ 35434 w 38246"/>
                <a:gd name="connsiteY2" fmla="*/ 48243 h 51994"/>
                <a:gd name="connsiteX3" fmla="*/ 31710 w 38246"/>
                <a:gd name="connsiteY3" fmla="*/ 51116 h 51994"/>
                <a:gd name="connsiteX4" fmla="*/ 26686 w 38246"/>
                <a:gd name="connsiteY4" fmla="*/ 50720 h 51994"/>
                <a:gd name="connsiteX5" fmla="*/ 301 w 38246"/>
                <a:gd name="connsiteY5" fmla="*/ 11804 h 51994"/>
                <a:gd name="connsiteX6" fmla="*/ 0 w 38246"/>
                <a:gd name="connsiteY6" fmla="*/ 10938 h 51994"/>
                <a:gd name="connsiteX7" fmla="*/ 537 w 38246"/>
                <a:gd name="connsiteY7" fmla="*/ 10593 h 51994"/>
                <a:gd name="connsiteX8" fmla="*/ 12520 w 38246"/>
                <a:gd name="connsiteY8" fmla="*/ 14656 h 51994"/>
                <a:gd name="connsiteX9" fmla="*/ 25522 w 38246"/>
                <a:gd name="connsiteY9" fmla="*/ 34613 h 51994"/>
                <a:gd name="connsiteX10" fmla="*/ 28182 w 38246"/>
                <a:gd name="connsiteY10" fmla="*/ 38460 h 51994"/>
                <a:gd name="connsiteX11" fmla="*/ 28930 w 38246"/>
                <a:gd name="connsiteY11" fmla="*/ 25553 h 51994"/>
                <a:gd name="connsiteX12" fmla="*/ 29694 w 38246"/>
                <a:gd name="connsiteY12" fmla="*/ 6127 h 51994"/>
                <a:gd name="connsiteX13" fmla="*/ 33490 w 38246"/>
                <a:gd name="connsiteY13" fmla="*/ 1216 h 51994"/>
                <a:gd name="connsiteX14" fmla="*/ 38246 w 38246"/>
                <a:gd name="connsiteY14" fmla="*/ 0 h 5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46" h="51994">
                  <a:moveTo>
                    <a:pt x="38246" y="0"/>
                  </a:moveTo>
                  <a:cubicBezTo>
                    <a:pt x="37714" y="9247"/>
                    <a:pt x="37217" y="18104"/>
                    <a:pt x="36693" y="26960"/>
                  </a:cubicBezTo>
                  <a:cubicBezTo>
                    <a:pt x="36274" y="34053"/>
                    <a:pt x="35732" y="41143"/>
                    <a:pt x="35434" y="48243"/>
                  </a:cubicBezTo>
                  <a:cubicBezTo>
                    <a:pt x="35320" y="50948"/>
                    <a:pt x="33239" y="50719"/>
                    <a:pt x="31710" y="51116"/>
                  </a:cubicBezTo>
                  <a:cubicBezTo>
                    <a:pt x="30080" y="51540"/>
                    <a:pt x="28267" y="53064"/>
                    <a:pt x="26686" y="50720"/>
                  </a:cubicBezTo>
                  <a:cubicBezTo>
                    <a:pt x="17919" y="37730"/>
                    <a:pt x="9095" y="24777"/>
                    <a:pt x="301" y="11804"/>
                  </a:cubicBezTo>
                  <a:cubicBezTo>
                    <a:pt x="134" y="11559"/>
                    <a:pt x="97" y="11227"/>
                    <a:pt x="0" y="10938"/>
                  </a:cubicBezTo>
                  <a:cubicBezTo>
                    <a:pt x="202" y="10806"/>
                    <a:pt x="355" y="10656"/>
                    <a:pt x="537" y="10593"/>
                  </a:cubicBezTo>
                  <a:cubicBezTo>
                    <a:pt x="8130" y="7951"/>
                    <a:pt x="8139" y="7946"/>
                    <a:pt x="12520" y="14656"/>
                  </a:cubicBezTo>
                  <a:cubicBezTo>
                    <a:pt x="16861" y="21302"/>
                    <a:pt x="21182" y="27964"/>
                    <a:pt x="25522" y="34613"/>
                  </a:cubicBezTo>
                  <a:cubicBezTo>
                    <a:pt x="26191" y="35640"/>
                    <a:pt x="26914" y="36630"/>
                    <a:pt x="28182" y="38460"/>
                  </a:cubicBezTo>
                  <a:cubicBezTo>
                    <a:pt x="28471" y="33533"/>
                    <a:pt x="28742" y="29545"/>
                    <a:pt x="28930" y="25553"/>
                  </a:cubicBezTo>
                  <a:cubicBezTo>
                    <a:pt x="29236" y="19079"/>
                    <a:pt x="29617" y="12605"/>
                    <a:pt x="29694" y="6127"/>
                  </a:cubicBezTo>
                  <a:cubicBezTo>
                    <a:pt x="29728" y="3296"/>
                    <a:pt x="30440" y="1565"/>
                    <a:pt x="33490" y="1216"/>
                  </a:cubicBezTo>
                  <a:cubicBezTo>
                    <a:pt x="34921" y="1054"/>
                    <a:pt x="36310" y="512"/>
                    <a:pt x="38246" y="0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68607E05-9D04-4C32-B95B-D18FA499E9CA}"/>
                </a:ext>
              </a:extLst>
            </p:cNvPr>
            <p:cNvSpPr/>
            <p:nvPr/>
          </p:nvSpPr>
          <p:spPr>
            <a:xfrm>
              <a:off x="11197037" y="776950"/>
              <a:ext cx="33509" cy="70578"/>
            </a:xfrm>
            <a:custGeom>
              <a:avLst/>
              <a:gdLst>
                <a:gd name="connsiteX0" fmla="*/ 12817 w 33509"/>
                <a:gd name="connsiteY0" fmla="*/ 32559 h 70578"/>
                <a:gd name="connsiteX1" fmla="*/ 5739 w 33509"/>
                <a:gd name="connsiteY1" fmla="*/ 36818 h 70578"/>
                <a:gd name="connsiteX2" fmla="*/ 2727 w 33509"/>
                <a:gd name="connsiteY2" fmla="*/ 38407 h 70578"/>
                <a:gd name="connsiteX3" fmla="*/ 0 w 33509"/>
                <a:gd name="connsiteY3" fmla="*/ 37924 h 70578"/>
                <a:gd name="connsiteX4" fmla="*/ 1390 w 33509"/>
                <a:gd name="connsiteY4" fmla="*/ 35575 h 70578"/>
                <a:gd name="connsiteX5" fmla="*/ 10030 w 33509"/>
                <a:gd name="connsiteY5" fmla="*/ 30373 h 70578"/>
                <a:gd name="connsiteX6" fmla="*/ 8730 w 33509"/>
                <a:gd name="connsiteY6" fmla="*/ 25888 h 70578"/>
                <a:gd name="connsiteX7" fmla="*/ 7324 w 33509"/>
                <a:gd name="connsiteY7" fmla="*/ 24199 h 70578"/>
                <a:gd name="connsiteX8" fmla="*/ 5115 w 33509"/>
                <a:gd name="connsiteY8" fmla="*/ 17724 h 70578"/>
                <a:gd name="connsiteX9" fmla="*/ 5518 w 33509"/>
                <a:gd name="connsiteY9" fmla="*/ 14794 h 70578"/>
                <a:gd name="connsiteX10" fmla="*/ 7199 w 33509"/>
                <a:gd name="connsiteY10" fmla="*/ 10781 h 70578"/>
                <a:gd name="connsiteX11" fmla="*/ 12380 w 33509"/>
                <a:gd name="connsiteY11" fmla="*/ 10467 h 70578"/>
                <a:gd name="connsiteX12" fmla="*/ 11853 w 33509"/>
                <a:gd name="connsiteY12" fmla="*/ 15980 h 70578"/>
                <a:gd name="connsiteX13" fmla="*/ 7733 w 33509"/>
                <a:gd name="connsiteY13" fmla="*/ 18881 h 70578"/>
                <a:gd name="connsiteX14" fmla="*/ 8076 w 33509"/>
                <a:gd name="connsiteY14" fmla="*/ 19846 h 70578"/>
                <a:gd name="connsiteX15" fmla="*/ 13907 w 33509"/>
                <a:gd name="connsiteY15" fmla="*/ 19908 h 70578"/>
                <a:gd name="connsiteX16" fmla="*/ 17421 w 33509"/>
                <a:gd name="connsiteY16" fmla="*/ 16095 h 70578"/>
                <a:gd name="connsiteX17" fmla="*/ 21216 w 33509"/>
                <a:gd name="connsiteY17" fmla="*/ 2274 h 70578"/>
                <a:gd name="connsiteX18" fmla="*/ 24681 w 33509"/>
                <a:gd name="connsiteY18" fmla="*/ 7 h 70578"/>
                <a:gd name="connsiteX19" fmla="*/ 27011 w 33509"/>
                <a:gd name="connsiteY19" fmla="*/ 3278 h 70578"/>
                <a:gd name="connsiteX20" fmla="*/ 25545 w 33509"/>
                <a:gd name="connsiteY20" fmla="*/ 7977 h 70578"/>
                <a:gd name="connsiteX21" fmla="*/ 21155 w 33509"/>
                <a:gd name="connsiteY21" fmla="*/ 22282 h 70578"/>
                <a:gd name="connsiteX22" fmla="*/ 29363 w 33509"/>
                <a:gd name="connsiteY22" fmla="*/ 9249 h 70578"/>
                <a:gd name="connsiteX23" fmla="*/ 33501 w 33509"/>
                <a:gd name="connsiteY23" fmla="*/ 13543 h 70578"/>
                <a:gd name="connsiteX24" fmla="*/ 25727 w 33509"/>
                <a:gd name="connsiteY24" fmla="*/ 25394 h 70578"/>
                <a:gd name="connsiteX25" fmla="*/ 18313 w 33509"/>
                <a:gd name="connsiteY25" fmla="*/ 39856 h 70578"/>
                <a:gd name="connsiteX26" fmla="*/ 16789 w 33509"/>
                <a:gd name="connsiteY26" fmla="*/ 45417 h 70578"/>
                <a:gd name="connsiteX27" fmla="*/ 16116 w 33509"/>
                <a:gd name="connsiteY27" fmla="*/ 48871 h 70578"/>
                <a:gd name="connsiteX28" fmla="*/ 16092 w 33509"/>
                <a:gd name="connsiteY28" fmla="*/ 53400 h 70578"/>
                <a:gd name="connsiteX29" fmla="*/ 16534 w 33509"/>
                <a:gd name="connsiteY29" fmla="*/ 55375 h 70578"/>
                <a:gd name="connsiteX30" fmla="*/ 15277 w 33509"/>
                <a:gd name="connsiteY30" fmla="*/ 66635 h 70578"/>
                <a:gd name="connsiteX31" fmla="*/ 12471 w 33509"/>
                <a:gd name="connsiteY31" fmla="*/ 69850 h 70578"/>
                <a:gd name="connsiteX32" fmla="*/ 7477 w 33509"/>
                <a:gd name="connsiteY32" fmla="*/ 70578 h 70578"/>
                <a:gd name="connsiteX33" fmla="*/ 6836 w 33509"/>
                <a:gd name="connsiteY33" fmla="*/ 68193 h 70578"/>
                <a:gd name="connsiteX34" fmla="*/ 12030 w 33509"/>
                <a:gd name="connsiteY34" fmla="*/ 42547 h 70578"/>
                <a:gd name="connsiteX35" fmla="*/ 13650 w 33509"/>
                <a:gd name="connsiteY35" fmla="*/ 33195 h 70578"/>
                <a:gd name="connsiteX36" fmla="*/ 12817 w 33509"/>
                <a:gd name="connsiteY36" fmla="*/ 32559 h 7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3509" h="70578">
                  <a:moveTo>
                    <a:pt x="12817" y="32559"/>
                  </a:moveTo>
                  <a:cubicBezTo>
                    <a:pt x="10458" y="33980"/>
                    <a:pt x="8107" y="35412"/>
                    <a:pt x="5739" y="36818"/>
                  </a:cubicBezTo>
                  <a:cubicBezTo>
                    <a:pt x="4758" y="37400"/>
                    <a:pt x="3797" y="38161"/>
                    <a:pt x="2727" y="38407"/>
                  </a:cubicBezTo>
                  <a:cubicBezTo>
                    <a:pt x="1898" y="38597"/>
                    <a:pt x="913" y="38110"/>
                    <a:pt x="0" y="37924"/>
                  </a:cubicBezTo>
                  <a:cubicBezTo>
                    <a:pt x="452" y="37124"/>
                    <a:pt x="706" y="36020"/>
                    <a:pt x="1390" y="35575"/>
                  </a:cubicBezTo>
                  <a:cubicBezTo>
                    <a:pt x="4335" y="33656"/>
                    <a:pt x="7406" y="31930"/>
                    <a:pt x="10030" y="30373"/>
                  </a:cubicBezTo>
                  <a:cubicBezTo>
                    <a:pt x="9520" y="28552"/>
                    <a:pt x="9235" y="27176"/>
                    <a:pt x="8730" y="25888"/>
                  </a:cubicBezTo>
                  <a:cubicBezTo>
                    <a:pt x="8475" y="25232"/>
                    <a:pt x="7928" y="24539"/>
                    <a:pt x="7324" y="24199"/>
                  </a:cubicBezTo>
                  <a:cubicBezTo>
                    <a:pt x="3790" y="22215"/>
                    <a:pt x="3596" y="21622"/>
                    <a:pt x="5115" y="17724"/>
                  </a:cubicBezTo>
                  <a:cubicBezTo>
                    <a:pt x="5464" y="16831"/>
                    <a:pt x="5240" y="15730"/>
                    <a:pt x="5518" y="14794"/>
                  </a:cubicBezTo>
                  <a:cubicBezTo>
                    <a:pt x="5942" y="13369"/>
                    <a:pt x="6202" y="11301"/>
                    <a:pt x="7199" y="10781"/>
                  </a:cubicBezTo>
                  <a:cubicBezTo>
                    <a:pt x="8636" y="10030"/>
                    <a:pt x="10972" y="9790"/>
                    <a:pt x="12380" y="10467"/>
                  </a:cubicBezTo>
                  <a:cubicBezTo>
                    <a:pt x="14682" y="11571"/>
                    <a:pt x="14253" y="14283"/>
                    <a:pt x="11853" y="15980"/>
                  </a:cubicBezTo>
                  <a:cubicBezTo>
                    <a:pt x="10482" y="16950"/>
                    <a:pt x="9106" y="17915"/>
                    <a:pt x="7733" y="18881"/>
                  </a:cubicBezTo>
                  <a:cubicBezTo>
                    <a:pt x="7847" y="19202"/>
                    <a:pt x="7961" y="19524"/>
                    <a:pt x="8076" y="19846"/>
                  </a:cubicBezTo>
                  <a:cubicBezTo>
                    <a:pt x="10023" y="19846"/>
                    <a:pt x="12025" y="19556"/>
                    <a:pt x="13907" y="19908"/>
                  </a:cubicBezTo>
                  <a:cubicBezTo>
                    <a:pt x="17388" y="20561"/>
                    <a:pt x="16925" y="17963"/>
                    <a:pt x="17421" y="16095"/>
                  </a:cubicBezTo>
                  <a:cubicBezTo>
                    <a:pt x="18652" y="11476"/>
                    <a:pt x="19697" y="6795"/>
                    <a:pt x="21216" y="2274"/>
                  </a:cubicBezTo>
                  <a:cubicBezTo>
                    <a:pt x="21583" y="1179"/>
                    <a:pt x="23572" y="-105"/>
                    <a:pt x="24681" y="7"/>
                  </a:cubicBezTo>
                  <a:cubicBezTo>
                    <a:pt x="25609" y="101"/>
                    <a:pt x="26948" y="2077"/>
                    <a:pt x="27011" y="3278"/>
                  </a:cubicBezTo>
                  <a:cubicBezTo>
                    <a:pt x="27093" y="4812"/>
                    <a:pt x="26037" y="6394"/>
                    <a:pt x="25545" y="7977"/>
                  </a:cubicBezTo>
                  <a:cubicBezTo>
                    <a:pt x="24072" y="12709"/>
                    <a:pt x="22635" y="17452"/>
                    <a:pt x="21155" y="22282"/>
                  </a:cubicBezTo>
                  <a:cubicBezTo>
                    <a:pt x="26779" y="22226"/>
                    <a:pt x="29662" y="17456"/>
                    <a:pt x="29363" y="9249"/>
                  </a:cubicBezTo>
                  <a:cubicBezTo>
                    <a:pt x="31965" y="9131"/>
                    <a:pt x="33650" y="10853"/>
                    <a:pt x="33501" y="13543"/>
                  </a:cubicBezTo>
                  <a:cubicBezTo>
                    <a:pt x="33197" y="18986"/>
                    <a:pt x="30741" y="22981"/>
                    <a:pt x="25727" y="25394"/>
                  </a:cubicBezTo>
                  <a:cubicBezTo>
                    <a:pt x="19638" y="28326"/>
                    <a:pt x="17252" y="33149"/>
                    <a:pt x="18313" y="39856"/>
                  </a:cubicBezTo>
                  <a:cubicBezTo>
                    <a:pt x="18635" y="41893"/>
                    <a:pt x="19096" y="43884"/>
                    <a:pt x="16789" y="45417"/>
                  </a:cubicBezTo>
                  <a:cubicBezTo>
                    <a:pt x="16098" y="45877"/>
                    <a:pt x="16209" y="47674"/>
                    <a:pt x="16116" y="48871"/>
                  </a:cubicBezTo>
                  <a:cubicBezTo>
                    <a:pt x="16011" y="50211"/>
                    <a:pt x="16092" y="51566"/>
                    <a:pt x="16092" y="53400"/>
                  </a:cubicBezTo>
                  <a:cubicBezTo>
                    <a:pt x="16173" y="53732"/>
                    <a:pt x="16599" y="54574"/>
                    <a:pt x="16534" y="55375"/>
                  </a:cubicBezTo>
                  <a:cubicBezTo>
                    <a:pt x="16226" y="59142"/>
                    <a:pt x="15987" y="62936"/>
                    <a:pt x="15277" y="66635"/>
                  </a:cubicBezTo>
                  <a:cubicBezTo>
                    <a:pt x="15037" y="67873"/>
                    <a:pt x="13677" y="69276"/>
                    <a:pt x="12471" y="69850"/>
                  </a:cubicBezTo>
                  <a:cubicBezTo>
                    <a:pt x="11006" y="70547"/>
                    <a:pt x="9163" y="70540"/>
                    <a:pt x="7477" y="70578"/>
                  </a:cubicBezTo>
                  <a:cubicBezTo>
                    <a:pt x="7265" y="70583"/>
                    <a:pt x="6687" y="68955"/>
                    <a:pt x="6836" y="68193"/>
                  </a:cubicBezTo>
                  <a:cubicBezTo>
                    <a:pt x="8510" y="59633"/>
                    <a:pt x="10316" y="51100"/>
                    <a:pt x="12030" y="42547"/>
                  </a:cubicBezTo>
                  <a:cubicBezTo>
                    <a:pt x="12651" y="39445"/>
                    <a:pt x="13116" y="36313"/>
                    <a:pt x="13650" y="33195"/>
                  </a:cubicBezTo>
                  <a:cubicBezTo>
                    <a:pt x="13371" y="32983"/>
                    <a:pt x="13095" y="32771"/>
                    <a:pt x="12817" y="32559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88986D98-A2CD-4690-80AF-7C2298FB722C}"/>
                </a:ext>
              </a:extLst>
            </p:cNvPr>
            <p:cNvSpPr/>
            <p:nvPr/>
          </p:nvSpPr>
          <p:spPr>
            <a:xfrm>
              <a:off x="11315028" y="1246422"/>
              <a:ext cx="42447" cy="48518"/>
            </a:xfrm>
            <a:custGeom>
              <a:avLst/>
              <a:gdLst>
                <a:gd name="connsiteX0" fmla="*/ 19230 w 42447"/>
                <a:gd name="connsiteY0" fmla="*/ 4931 h 48518"/>
                <a:gd name="connsiteX1" fmla="*/ 10749 w 42447"/>
                <a:gd name="connsiteY1" fmla="*/ 10409 h 48518"/>
                <a:gd name="connsiteX2" fmla="*/ 9029 w 42447"/>
                <a:gd name="connsiteY2" fmla="*/ 17449 h 48518"/>
                <a:gd name="connsiteX3" fmla="*/ 15432 w 42447"/>
                <a:gd name="connsiteY3" fmla="*/ 20063 h 48518"/>
                <a:gd name="connsiteX4" fmla="*/ 25836 w 42447"/>
                <a:gd name="connsiteY4" fmla="*/ 17821 h 48518"/>
                <a:gd name="connsiteX5" fmla="*/ 40540 w 42447"/>
                <a:gd name="connsiteY5" fmla="*/ 24372 h 48518"/>
                <a:gd name="connsiteX6" fmla="*/ 38445 w 42447"/>
                <a:gd name="connsiteY6" fmla="*/ 40525 h 48518"/>
                <a:gd name="connsiteX7" fmla="*/ 29446 w 42447"/>
                <a:gd name="connsiteY7" fmla="*/ 47694 h 48518"/>
                <a:gd name="connsiteX8" fmla="*/ 24959 w 42447"/>
                <a:gd name="connsiteY8" fmla="*/ 46919 h 48518"/>
                <a:gd name="connsiteX9" fmla="*/ 21245 w 42447"/>
                <a:gd name="connsiteY9" fmla="*/ 42821 h 48518"/>
                <a:gd name="connsiteX10" fmla="*/ 28295 w 42447"/>
                <a:gd name="connsiteY10" fmla="*/ 39958 h 48518"/>
                <a:gd name="connsiteX11" fmla="*/ 33965 w 42447"/>
                <a:gd name="connsiteY11" fmla="*/ 32944 h 48518"/>
                <a:gd name="connsiteX12" fmla="*/ 28282 w 42447"/>
                <a:gd name="connsiteY12" fmla="*/ 26200 h 48518"/>
                <a:gd name="connsiteX13" fmla="*/ 22105 w 42447"/>
                <a:gd name="connsiteY13" fmla="*/ 27094 h 48518"/>
                <a:gd name="connsiteX14" fmla="*/ 14738 w 42447"/>
                <a:gd name="connsiteY14" fmla="*/ 28581 h 48518"/>
                <a:gd name="connsiteX15" fmla="*/ 1402 w 42447"/>
                <a:gd name="connsiteY15" fmla="*/ 21843 h 48518"/>
                <a:gd name="connsiteX16" fmla="*/ 3752 w 42447"/>
                <a:gd name="connsiteY16" fmla="*/ 7358 h 48518"/>
                <a:gd name="connsiteX17" fmla="*/ 11687 w 42447"/>
                <a:gd name="connsiteY17" fmla="*/ 800 h 48518"/>
                <a:gd name="connsiteX18" fmla="*/ 16181 w 42447"/>
                <a:gd name="connsiteY18" fmla="*/ 1601 h 48518"/>
                <a:gd name="connsiteX19" fmla="*/ 19230 w 42447"/>
                <a:gd name="connsiteY19" fmla="*/ 4931 h 4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447" h="48518">
                  <a:moveTo>
                    <a:pt x="19230" y="4931"/>
                  </a:moveTo>
                  <a:cubicBezTo>
                    <a:pt x="16245" y="6827"/>
                    <a:pt x="13319" y="8393"/>
                    <a:pt x="10749" y="10409"/>
                  </a:cubicBezTo>
                  <a:cubicBezTo>
                    <a:pt x="8526" y="12150"/>
                    <a:pt x="7738" y="14697"/>
                    <a:pt x="9029" y="17449"/>
                  </a:cubicBezTo>
                  <a:cubicBezTo>
                    <a:pt x="10331" y="20218"/>
                    <a:pt x="12804" y="20562"/>
                    <a:pt x="15432" y="20063"/>
                  </a:cubicBezTo>
                  <a:cubicBezTo>
                    <a:pt x="18916" y="19400"/>
                    <a:pt x="22344" y="18437"/>
                    <a:pt x="25836" y="17821"/>
                  </a:cubicBezTo>
                  <a:cubicBezTo>
                    <a:pt x="32164" y="16704"/>
                    <a:pt x="37609" y="19202"/>
                    <a:pt x="40540" y="24372"/>
                  </a:cubicBezTo>
                  <a:cubicBezTo>
                    <a:pt x="43590" y="29758"/>
                    <a:pt x="43045" y="35740"/>
                    <a:pt x="38445" y="40525"/>
                  </a:cubicBezTo>
                  <a:cubicBezTo>
                    <a:pt x="35808" y="43265"/>
                    <a:pt x="32494" y="45360"/>
                    <a:pt x="29446" y="47694"/>
                  </a:cubicBezTo>
                  <a:cubicBezTo>
                    <a:pt x="27724" y="49013"/>
                    <a:pt x="26283" y="48746"/>
                    <a:pt x="24959" y="46919"/>
                  </a:cubicBezTo>
                  <a:cubicBezTo>
                    <a:pt x="23931" y="45499"/>
                    <a:pt x="22602" y="44295"/>
                    <a:pt x="21245" y="42821"/>
                  </a:cubicBezTo>
                  <a:cubicBezTo>
                    <a:pt x="23751" y="41819"/>
                    <a:pt x="26112" y="41063"/>
                    <a:pt x="28295" y="39958"/>
                  </a:cubicBezTo>
                  <a:cubicBezTo>
                    <a:pt x="31177" y="38501"/>
                    <a:pt x="33486" y="36396"/>
                    <a:pt x="33965" y="32944"/>
                  </a:cubicBezTo>
                  <a:cubicBezTo>
                    <a:pt x="34465" y="29352"/>
                    <a:pt x="31905" y="26185"/>
                    <a:pt x="28282" y="26200"/>
                  </a:cubicBezTo>
                  <a:cubicBezTo>
                    <a:pt x="26222" y="26209"/>
                    <a:pt x="24153" y="26717"/>
                    <a:pt x="22105" y="27094"/>
                  </a:cubicBezTo>
                  <a:cubicBezTo>
                    <a:pt x="19642" y="27547"/>
                    <a:pt x="17215" y="28232"/>
                    <a:pt x="14738" y="28581"/>
                  </a:cubicBezTo>
                  <a:cubicBezTo>
                    <a:pt x="8775" y="29420"/>
                    <a:pt x="4315" y="26993"/>
                    <a:pt x="1402" y="21843"/>
                  </a:cubicBezTo>
                  <a:cubicBezTo>
                    <a:pt x="-1074" y="17466"/>
                    <a:pt x="-258" y="11692"/>
                    <a:pt x="3752" y="7358"/>
                  </a:cubicBezTo>
                  <a:cubicBezTo>
                    <a:pt x="6063" y="4860"/>
                    <a:pt x="8983" y="2918"/>
                    <a:pt x="11687" y="800"/>
                  </a:cubicBezTo>
                  <a:cubicBezTo>
                    <a:pt x="13410" y="-549"/>
                    <a:pt x="14875" y="-132"/>
                    <a:pt x="16181" y="1601"/>
                  </a:cubicBezTo>
                  <a:cubicBezTo>
                    <a:pt x="17117" y="2841"/>
                    <a:pt x="18281" y="3908"/>
                    <a:pt x="19230" y="4931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7DE4184B-E7F6-4107-9AB9-E5A648A5A6BE}"/>
                </a:ext>
              </a:extLst>
            </p:cNvPr>
            <p:cNvSpPr/>
            <p:nvPr/>
          </p:nvSpPr>
          <p:spPr>
            <a:xfrm>
              <a:off x="11339349" y="908464"/>
              <a:ext cx="56130" cy="24406"/>
            </a:xfrm>
            <a:custGeom>
              <a:avLst/>
              <a:gdLst>
                <a:gd name="connsiteX0" fmla="*/ 8394 w 56130"/>
                <a:gd name="connsiteY0" fmla="*/ 357 h 24406"/>
                <a:gd name="connsiteX1" fmla="*/ 11737 w 56130"/>
                <a:gd name="connsiteY1" fmla="*/ 1916 h 24406"/>
                <a:gd name="connsiteX2" fmla="*/ 23613 w 56130"/>
                <a:gd name="connsiteY2" fmla="*/ 9718 h 24406"/>
                <a:gd name="connsiteX3" fmla="*/ 31907 w 56130"/>
                <a:gd name="connsiteY3" fmla="*/ 9860 h 24406"/>
                <a:gd name="connsiteX4" fmla="*/ 54985 w 56130"/>
                <a:gd name="connsiteY4" fmla="*/ 0 h 24406"/>
                <a:gd name="connsiteX5" fmla="*/ 52445 w 56130"/>
                <a:gd name="connsiteY5" fmla="*/ 8410 h 24406"/>
                <a:gd name="connsiteX6" fmla="*/ 43102 w 56130"/>
                <a:gd name="connsiteY6" fmla="*/ 13455 h 24406"/>
                <a:gd name="connsiteX7" fmla="*/ 40175 w 56130"/>
                <a:gd name="connsiteY7" fmla="*/ 15766 h 24406"/>
                <a:gd name="connsiteX8" fmla="*/ 55648 w 56130"/>
                <a:gd name="connsiteY8" fmla="*/ 17273 h 24406"/>
                <a:gd name="connsiteX9" fmla="*/ 47798 w 56130"/>
                <a:gd name="connsiteY9" fmla="*/ 22442 h 24406"/>
                <a:gd name="connsiteX10" fmla="*/ 31482 w 56130"/>
                <a:gd name="connsiteY10" fmla="*/ 22823 h 24406"/>
                <a:gd name="connsiteX11" fmla="*/ 26909 w 56130"/>
                <a:gd name="connsiteY11" fmla="*/ 22050 h 24406"/>
                <a:gd name="connsiteX12" fmla="*/ 22094 w 56130"/>
                <a:gd name="connsiteY12" fmla="*/ 22939 h 24406"/>
                <a:gd name="connsiteX13" fmla="*/ 20974 w 56130"/>
                <a:gd name="connsiteY13" fmla="*/ 23428 h 24406"/>
                <a:gd name="connsiteX14" fmla="*/ 2012 w 56130"/>
                <a:gd name="connsiteY14" fmla="*/ 23325 h 24406"/>
                <a:gd name="connsiteX15" fmla="*/ 0 w 56130"/>
                <a:gd name="connsiteY15" fmla="*/ 21007 h 24406"/>
                <a:gd name="connsiteX16" fmla="*/ 2183 w 56130"/>
                <a:gd name="connsiteY16" fmla="*/ 19358 h 24406"/>
                <a:gd name="connsiteX17" fmla="*/ 14380 w 56130"/>
                <a:gd name="connsiteY17" fmla="*/ 16901 h 24406"/>
                <a:gd name="connsiteX18" fmla="*/ 15575 w 56130"/>
                <a:gd name="connsiteY18" fmla="*/ 12678 h 24406"/>
                <a:gd name="connsiteX19" fmla="*/ 10848 w 56130"/>
                <a:gd name="connsiteY19" fmla="*/ 8152 h 24406"/>
                <a:gd name="connsiteX20" fmla="*/ 8394 w 56130"/>
                <a:gd name="connsiteY20" fmla="*/ 357 h 2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130" h="24406">
                  <a:moveTo>
                    <a:pt x="8394" y="357"/>
                  </a:moveTo>
                  <a:cubicBezTo>
                    <a:pt x="9760" y="984"/>
                    <a:pt x="10836" y="1318"/>
                    <a:pt x="11737" y="1916"/>
                  </a:cubicBezTo>
                  <a:cubicBezTo>
                    <a:pt x="15694" y="4538"/>
                    <a:pt x="19374" y="7711"/>
                    <a:pt x="23613" y="9718"/>
                  </a:cubicBezTo>
                  <a:cubicBezTo>
                    <a:pt x="25924" y="10812"/>
                    <a:pt x="29450" y="10781"/>
                    <a:pt x="31907" y="9860"/>
                  </a:cubicBezTo>
                  <a:cubicBezTo>
                    <a:pt x="39739" y="6922"/>
                    <a:pt x="47325" y="3330"/>
                    <a:pt x="54985" y="0"/>
                  </a:cubicBezTo>
                  <a:cubicBezTo>
                    <a:pt x="57218" y="2951"/>
                    <a:pt x="56090" y="6498"/>
                    <a:pt x="52445" y="8410"/>
                  </a:cubicBezTo>
                  <a:cubicBezTo>
                    <a:pt x="49310" y="10054"/>
                    <a:pt x="46183" y="11716"/>
                    <a:pt x="43102" y="13455"/>
                  </a:cubicBezTo>
                  <a:cubicBezTo>
                    <a:pt x="42164" y="13985"/>
                    <a:pt x="41386" y="14796"/>
                    <a:pt x="40175" y="15766"/>
                  </a:cubicBezTo>
                  <a:cubicBezTo>
                    <a:pt x="45468" y="18457"/>
                    <a:pt x="50422" y="18589"/>
                    <a:pt x="55648" y="17273"/>
                  </a:cubicBezTo>
                  <a:cubicBezTo>
                    <a:pt x="53807" y="20383"/>
                    <a:pt x="50645" y="21196"/>
                    <a:pt x="47798" y="22442"/>
                  </a:cubicBezTo>
                  <a:cubicBezTo>
                    <a:pt x="42428" y="24792"/>
                    <a:pt x="36926" y="22959"/>
                    <a:pt x="31482" y="22823"/>
                  </a:cubicBezTo>
                  <a:cubicBezTo>
                    <a:pt x="29952" y="22784"/>
                    <a:pt x="28430" y="22033"/>
                    <a:pt x="26909" y="22050"/>
                  </a:cubicBezTo>
                  <a:cubicBezTo>
                    <a:pt x="25299" y="22068"/>
                    <a:pt x="23692" y="22593"/>
                    <a:pt x="22094" y="22939"/>
                  </a:cubicBezTo>
                  <a:cubicBezTo>
                    <a:pt x="21700" y="23024"/>
                    <a:pt x="21348" y="23423"/>
                    <a:pt x="20974" y="23428"/>
                  </a:cubicBezTo>
                  <a:cubicBezTo>
                    <a:pt x="14645" y="23509"/>
                    <a:pt x="8289" y="25653"/>
                    <a:pt x="2012" y="23325"/>
                  </a:cubicBezTo>
                  <a:cubicBezTo>
                    <a:pt x="1171" y="23012"/>
                    <a:pt x="661" y="21803"/>
                    <a:pt x="0" y="21007"/>
                  </a:cubicBezTo>
                  <a:cubicBezTo>
                    <a:pt x="722" y="20439"/>
                    <a:pt x="1372" y="19540"/>
                    <a:pt x="2183" y="19358"/>
                  </a:cubicBezTo>
                  <a:cubicBezTo>
                    <a:pt x="6228" y="18445"/>
                    <a:pt x="10333" y="17806"/>
                    <a:pt x="14380" y="16901"/>
                  </a:cubicBezTo>
                  <a:cubicBezTo>
                    <a:pt x="17379" y="16230"/>
                    <a:pt x="17712" y="14988"/>
                    <a:pt x="15575" y="12678"/>
                  </a:cubicBezTo>
                  <a:cubicBezTo>
                    <a:pt x="14094" y="11077"/>
                    <a:pt x="12553" y="9500"/>
                    <a:pt x="10848" y="8152"/>
                  </a:cubicBezTo>
                  <a:cubicBezTo>
                    <a:pt x="8437" y="6244"/>
                    <a:pt x="7671" y="3920"/>
                    <a:pt x="8394" y="357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C14F3CE2-8D24-48D6-9843-5A1CAA9520C1}"/>
                </a:ext>
              </a:extLst>
            </p:cNvPr>
            <p:cNvSpPr/>
            <p:nvPr/>
          </p:nvSpPr>
          <p:spPr>
            <a:xfrm>
              <a:off x="11371338" y="1152195"/>
              <a:ext cx="53099" cy="41018"/>
            </a:xfrm>
            <a:custGeom>
              <a:avLst/>
              <a:gdLst>
                <a:gd name="connsiteX0" fmla="*/ 0 w 53099"/>
                <a:gd name="connsiteY0" fmla="*/ 36415 h 41018"/>
                <a:gd name="connsiteX1" fmla="*/ 3260 w 53099"/>
                <a:gd name="connsiteY1" fmla="*/ 29014 h 41018"/>
                <a:gd name="connsiteX2" fmla="*/ 5958 w 53099"/>
                <a:gd name="connsiteY2" fmla="*/ 27537 h 41018"/>
                <a:gd name="connsiteX3" fmla="*/ 21253 w 53099"/>
                <a:gd name="connsiteY3" fmla="*/ 26077 h 41018"/>
                <a:gd name="connsiteX4" fmla="*/ 25106 w 53099"/>
                <a:gd name="connsiteY4" fmla="*/ 25541 h 41018"/>
                <a:gd name="connsiteX5" fmla="*/ 14831 w 53099"/>
                <a:gd name="connsiteY5" fmla="*/ 12304 h 41018"/>
                <a:gd name="connsiteX6" fmla="*/ 13889 w 53099"/>
                <a:gd name="connsiteY6" fmla="*/ 4235 h 41018"/>
                <a:gd name="connsiteX7" fmla="*/ 15890 w 53099"/>
                <a:gd name="connsiteY7" fmla="*/ 0 h 41018"/>
                <a:gd name="connsiteX8" fmla="*/ 32492 w 53099"/>
                <a:gd name="connsiteY8" fmla="*/ 21960 h 41018"/>
                <a:gd name="connsiteX9" fmla="*/ 38652 w 53099"/>
                <a:gd name="connsiteY9" fmla="*/ 26887 h 41018"/>
                <a:gd name="connsiteX10" fmla="*/ 53099 w 53099"/>
                <a:gd name="connsiteY10" fmla="*/ 33327 h 41018"/>
                <a:gd name="connsiteX11" fmla="*/ 49760 w 53099"/>
                <a:gd name="connsiteY11" fmla="*/ 41019 h 41018"/>
                <a:gd name="connsiteX12" fmla="*/ 33748 w 53099"/>
                <a:gd name="connsiteY12" fmla="*/ 34220 h 41018"/>
                <a:gd name="connsiteX13" fmla="*/ 29266 w 53099"/>
                <a:gd name="connsiteY13" fmla="*/ 33514 h 41018"/>
                <a:gd name="connsiteX14" fmla="*/ 5563 w 53099"/>
                <a:gd name="connsiteY14" fmla="*/ 35978 h 41018"/>
                <a:gd name="connsiteX15" fmla="*/ 0 w 53099"/>
                <a:gd name="connsiteY15" fmla="*/ 36415 h 41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099" h="41018">
                  <a:moveTo>
                    <a:pt x="0" y="36415"/>
                  </a:moveTo>
                  <a:cubicBezTo>
                    <a:pt x="1222" y="33553"/>
                    <a:pt x="2054" y="31180"/>
                    <a:pt x="3260" y="29014"/>
                  </a:cubicBezTo>
                  <a:cubicBezTo>
                    <a:pt x="3690" y="28242"/>
                    <a:pt x="4990" y="27648"/>
                    <a:pt x="5958" y="27537"/>
                  </a:cubicBezTo>
                  <a:cubicBezTo>
                    <a:pt x="11045" y="26953"/>
                    <a:pt x="16154" y="26560"/>
                    <a:pt x="21253" y="26077"/>
                  </a:cubicBezTo>
                  <a:cubicBezTo>
                    <a:pt x="22353" y="25974"/>
                    <a:pt x="23448" y="25775"/>
                    <a:pt x="25106" y="25541"/>
                  </a:cubicBezTo>
                  <a:cubicBezTo>
                    <a:pt x="21485" y="20821"/>
                    <a:pt x="18396" y="16353"/>
                    <a:pt x="14831" y="12304"/>
                  </a:cubicBezTo>
                  <a:cubicBezTo>
                    <a:pt x="12459" y="9609"/>
                    <a:pt x="12064" y="7218"/>
                    <a:pt x="13889" y="4235"/>
                  </a:cubicBezTo>
                  <a:cubicBezTo>
                    <a:pt x="14641" y="3006"/>
                    <a:pt x="15135" y="1622"/>
                    <a:pt x="15890" y="0"/>
                  </a:cubicBezTo>
                  <a:cubicBezTo>
                    <a:pt x="21527" y="7507"/>
                    <a:pt x="26863" y="14850"/>
                    <a:pt x="32492" y="21960"/>
                  </a:cubicBezTo>
                  <a:cubicBezTo>
                    <a:pt x="34090" y="23979"/>
                    <a:pt x="36348" y="25709"/>
                    <a:pt x="38652" y="26887"/>
                  </a:cubicBezTo>
                  <a:cubicBezTo>
                    <a:pt x="43276" y="29256"/>
                    <a:pt x="48139" y="31150"/>
                    <a:pt x="53099" y="33327"/>
                  </a:cubicBezTo>
                  <a:cubicBezTo>
                    <a:pt x="51954" y="35967"/>
                    <a:pt x="50927" y="38332"/>
                    <a:pt x="49760" y="41019"/>
                  </a:cubicBezTo>
                  <a:cubicBezTo>
                    <a:pt x="44287" y="38675"/>
                    <a:pt x="39055" y="36355"/>
                    <a:pt x="33748" y="34220"/>
                  </a:cubicBezTo>
                  <a:cubicBezTo>
                    <a:pt x="32372" y="33666"/>
                    <a:pt x="30733" y="33379"/>
                    <a:pt x="29266" y="33514"/>
                  </a:cubicBezTo>
                  <a:cubicBezTo>
                    <a:pt x="21357" y="34242"/>
                    <a:pt x="13464" y="35150"/>
                    <a:pt x="5563" y="35978"/>
                  </a:cubicBezTo>
                  <a:cubicBezTo>
                    <a:pt x="3915" y="36151"/>
                    <a:pt x="2257" y="36240"/>
                    <a:pt x="0" y="36415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9C645B7E-1950-417E-9E4B-7E990D5DC5ED}"/>
                </a:ext>
              </a:extLst>
            </p:cNvPr>
            <p:cNvSpPr/>
            <p:nvPr/>
          </p:nvSpPr>
          <p:spPr>
            <a:xfrm>
              <a:off x="11071331" y="778095"/>
              <a:ext cx="39998" cy="56089"/>
            </a:xfrm>
            <a:custGeom>
              <a:avLst/>
              <a:gdLst>
                <a:gd name="connsiteX0" fmla="*/ 16430 w 39998"/>
                <a:gd name="connsiteY0" fmla="*/ 54509 h 56089"/>
                <a:gd name="connsiteX1" fmla="*/ 21725 w 39998"/>
                <a:gd name="connsiteY1" fmla="*/ 49555 h 56089"/>
                <a:gd name="connsiteX2" fmla="*/ 20884 w 39998"/>
                <a:gd name="connsiteY2" fmla="*/ 39837 h 56089"/>
                <a:gd name="connsiteX3" fmla="*/ 10832 w 39998"/>
                <a:gd name="connsiteY3" fmla="*/ 45387 h 56089"/>
                <a:gd name="connsiteX4" fmla="*/ 5241 w 39998"/>
                <a:gd name="connsiteY4" fmla="*/ 45188 h 56089"/>
                <a:gd name="connsiteX5" fmla="*/ 5506 w 39998"/>
                <a:gd name="connsiteY5" fmla="*/ 42039 h 56089"/>
                <a:gd name="connsiteX6" fmla="*/ 16631 w 39998"/>
                <a:gd name="connsiteY6" fmla="*/ 35801 h 56089"/>
                <a:gd name="connsiteX7" fmla="*/ 19804 w 39998"/>
                <a:gd name="connsiteY7" fmla="*/ 31494 h 56089"/>
                <a:gd name="connsiteX8" fmla="*/ 19757 w 39998"/>
                <a:gd name="connsiteY8" fmla="*/ 28366 h 56089"/>
                <a:gd name="connsiteX9" fmla="*/ 29910 w 39998"/>
                <a:gd name="connsiteY9" fmla="*/ 6720 h 56089"/>
                <a:gd name="connsiteX10" fmla="*/ 31934 w 39998"/>
                <a:gd name="connsiteY10" fmla="*/ 2547 h 56089"/>
                <a:gd name="connsiteX11" fmla="*/ 24615 w 39998"/>
                <a:gd name="connsiteY11" fmla="*/ 6830 h 56089"/>
                <a:gd name="connsiteX12" fmla="*/ 11992 w 39998"/>
                <a:gd name="connsiteY12" fmla="*/ 15326 h 56089"/>
                <a:gd name="connsiteX13" fmla="*/ 1765 w 39998"/>
                <a:gd name="connsiteY13" fmla="*/ 17201 h 56089"/>
                <a:gd name="connsiteX14" fmla="*/ 2 w 39998"/>
                <a:gd name="connsiteY14" fmla="*/ 15414 h 56089"/>
                <a:gd name="connsiteX15" fmla="*/ 1611 w 39998"/>
                <a:gd name="connsiteY15" fmla="*/ 13100 h 56089"/>
                <a:gd name="connsiteX16" fmla="*/ 32862 w 39998"/>
                <a:gd name="connsiteY16" fmla="*/ 378 h 56089"/>
                <a:gd name="connsiteX17" fmla="*/ 34039 w 39998"/>
                <a:gd name="connsiteY17" fmla="*/ 10 h 56089"/>
                <a:gd name="connsiteX18" fmla="*/ 39130 w 39998"/>
                <a:gd name="connsiteY18" fmla="*/ 1144 h 56089"/>
                <a:gd name="connsiteX19" fmla="*/ 37429 w 39998"/>
                <a:gd name="connsiteY19" fmla="*/ 6045 h 56089"/>
                <a:gd name="connsiteX20" fmla="*/ 27454 w 39998"/>
                <a:gd name="connsiteY20" fmla="*/ 14812 h 56089"/>
                <a:gd name="connsiteX21" fmla="*/ 23137 w 39998"/>
                <a:gd name="connsiteY21" fmla="*/ 24165 h 56089"/>
                <a:gd name="connsiteX22" fmla="*/ 23538 w 39998"/>
                <a:gd name="connsiteY22" fmla="*/ 27587 h 56089"/>
                <a:gd name="connsiteX23" fmla="*/ 28081 w 39998"/>
                <a:gd name="connsiteY23" fmla="*/ 29986 h 56089"/>
                <a:gd name="connsiteX24" fmla="*/ 36271 w 39998"/>
                <a:gd name="connsiteY24" fmla="*/ 26953 h 56089"/>
                <a:gd name="connsiteX25" fmla="*/ 39686 w 39998"/>
                <a:gd name="connsiteY25" fmla="*/ 27945 h 56089"/>
                <a:gd name="connsiteX26" fmla="*/ 39461 w 39998"/>
                <a:gd name="connsiteY26" fmla="*/ 31481 h 56089"/>
                <a:gd name="connsiteX27" fmla="*/ 36339 w 39998"/>
                <a:gd name="connsiteY27" fmla="*/ 34981 h 56089"/>
                <a:gd name="connsiteX28" fmla="*/ 35596 w 39998"/>
                <a:gd name="connsiteY28" fmla="*/ 34413 h 56089"/>
                <a:gd name="connsiteX29" fmla="*/ 37314 w 39998"/>
                <a:gd name="connsiteY29" fmla="*/ 30906 h 56089"/>
                <a:gd name="connsiteX30" fmla="*/ 36849 w 39998"/>
                <a:gd name="connsiteY30" fmla="*/ 30322 h 56089"/>
                <a:gd name="connsiteX31" fmla="*/ 29768 w 39998"/>
                <a:gd name="connsiteY31" fmla="*/ 34388 h 56089"/>
                <a:gd name="connsiteX32" fmla="*/ 26273 w 39998"/>
                <a:gd name="connsiteY32" fmla="*/ 43273 h 56089"/>
                <a:gd name="connsiteX33" fmla="*/ 27315 w 39998"/>
                <a:gd name="connsiteY33" fmla="*/ 49423 h 56089"/>
                <a:gd name="connsiteX34" fmla="*/ 21197 w 39998"/>
                <a:gd name="connsiteY34" fmla="*/ 55989 h 56089"/>
                <a:gd name="connsiteX35" fmla="*/ 16430 w 39998"/>
                <a:gd name="connsiteY35" fmla="*/ 54509 h 5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9998" h="56089">
                  <a:moveTo>
                    <a:pt x="16430" y="54509"/>
                  </a:moveTo>
                  <a:cubicBezTo>
                    <a:pt x="18449" y="52728"/>
                    <a:pt x="21346" y="51399"/>
                    <a:pt x="21725" y="49555"/>
                  </a:cubicBezTo>
                  <a:cubicBezTo>
                    <a:pt x="22332" y="46593"/>
                    <a:pt x="21273" y="43293"/>
                    <a:pt x="20884" y="39837"/>
                  </a:cubicBezTo>
                  <a:cubicBezTo>
                    <a:pt x="17138" y="41961"/>
                    <a:pt x="14131" y="44028"/>
                    <a:pt x="10832" y="45387"/>
                  </a:cubicBezTo>
                  <a:cubicBezTo>
                    <a:pt x="9235" y="46045"/>
                    <a:pt x="6916" y="45831"/>
                    <a:pt x="5241" y="45188"/>
                  </a:cubicBezTo>
                  <a:cubicBezTo>
                    <a:pt x="3269" y="44430"/>
                    <a:pt x="4400" y="42724"/>
                    <a:pt x="5506" y="42039"/>
                  </a:cubicBezTo>
                  <a:cubicBezTo>
                    <a:pt x="9117" y="39797"/>
                    <a:pt x="12760" y="37527"/>
                    <a:pt x="16631" y="35801"/>
                  </a:cubicBezTo>
                  <a:cubicBezTo>
                    <a:pt x="18783" y="34843"/>
                    <a:pt x="19917" y="33818"/>
                    <a:pt x="19804" y="31494"/>
                  </a:cubicBezTo>
                  <a:cubicBezTo>
                    <a:pt x="19754" y="30452"/>
                    <a:pt x="19898" y="29391"/>
                    <a:pt x="19757" y="28366"/>
                  </a:cubicBezTo>
                  <a:cubicBezTo>
                    <a:pt x="18458" y="18938"/>
                    <a:pt x="23715" y="12642"/>
                    <a:pt x="29910" y="6720"/>
                  </a:cubicBezTo>
                  <a:cubicBezTo>
                    <a:pt x="31014" y="5664"/>
                    <a:pt x="31679" y="4146"/>
                    <a:pt x="31934" y="2547"/>
                  </a:cubicBezTo>
                  <a:cubicBezTo>
                    <a:pt x="29490" y="3968"/>
                    <a:pt x="26986" y="5295"/>
                    <a:pt x="24615" y="6830"/>
                  </a:cubicBezTo>
                  <a:cubicBezTo>
                    <a:pt x="20359" y="9587"/>
                    <a:pt x="16112" y="12370"/>
                    <a:pt x="11992" y="15326"/>
                  </a:cubicBezTo>
                  <a:cubicBezTo>
                    <a:pt x="8815" y="17606"/>
                    <a:pt x="5517" y="18661"/>
                    <a:pt x="1765" y="17201"/>
                  </a:cubicBezTo>
                  <a:cubicBezTo>
                    <a:pt x="1016" y="16909"/>
                    <a:pt x="-51" y="15965"/>
                    <a:pt x="2" y="15414"/>
                  </a:cubicBezTo>
                  <a:cubicBezTo>
                    <a:pt x="83" y="14579"/>
                    <a:pt x="844" y="13418"/>
                    <a:pt x="1611" y="13100"/>
                  </a:cubicBezTo>
                  <a:cubicBezTo>
                    <a:pt x="11998" y="8787"/>
                    <a:pt x="22435" y="4595"/>
                    <a:pt x="32862" y="378"/>
                  </a:cubicBezTo>
                  <a:cubicBezTo>
                    <a:pt x="33246" y="222"/>
                    <a:pt x="33681" y="-57"/>
                    <a:pt x="34039" y="10"/>
                  </a:cubicBezTo>
                  <a:cubicBezTo>
                    <a:pt x="35746" y="334"/>
                    <a:pt x="37435" y="756"/>
                    <a:pt x="39130" y="1144"/>
                  </a:cubicBezTo>
                  <a:cubicBezTo>
                    <a:pt x="38593" y="2807"/>
                    <a:pt x="38522" y="4924"/>
                    <a:pt x="37429" y="6045"/>
                  </a:cubicBezTo>
                  <a:cubicBezTo>
                    <a:pt x="34347" y="9211"/>
                    <a:pt x="31030" y="12225"/>
                    <a:pt x="27454" y="14812"/>
                  </a:cubicBezTo>
                  <a:cubicBezTo>
                    <a:pt x="24100" y="17239"/>
                    <a:pt x="22929" y="20299"/>
                    <a:pt x="23137" y="24165"/>
                  </a:cubicBezTo>
                  <a:cubicBezTo>
                    <a:pt x="23199" y="25310"/>
                    <a:pt x="23424" y="26445"/>
                    <a:pt x="23538" y="27587"/>
                  </a:cubicBezTo>
                  <a:cubicBezTo>
                    <a:pt x="23944" y="31652"/>
                    <a:pt x="24169" y="31714"/>
                    <a:pt x="28081" y="29986"/>
                  </a:cubicBezTo>
                  <a:cubicBezTo>
                    <a:pt x="30743" y="28809"/>
                    <a:pt x="33469" y="27703"/>
                    <a:pt x="36271" y="26953"/>
                  </a:cubicBezTo>
                  <a:cubicBezTo>
                    <a:pt x="37303" y="26677"/>
                    <a:pt x="39124" y="27162"/>
                    <a:pt x="39686" y="27945"/>
                  </a:cubicBezTo>
                  <a:cubicBezTo>
                    <a:pt x="40236" y="28712"/>
                    <a:pt x="39995" y="30491"/>
                    <a:pt x="39461" y="31481"/>
                  </a:cubicBezTo>
                  <a:cubicBezTo>
                    <a:pt x="38739" y="32819"/>
                    <a:pt x="37408" y="33830"/>
                    <a:pt x="36339" y="34981"/>
                  </a:cubicBezTo>
                  <a:cubicBezTo>
                    <a:pt x="36090" y="34792"/>
                    <a:pt x="35844" y="34603"/>
                    <a:pt x="35596" y="34413"/>
                  </a:cubicBezTo>
                  <a:cubicBezTo>
                    <a:pt x="36169" y="33244"/>
                    <a:pt x="36741" y="32075"/>
                    <a:pt x="37314" y="30906"/>
                  </a:cubicBezTo>
                  <a:cubicBezTo>
                    <a:pt x="37159" y="30711"/>
                    <a:pt x="37003" y="30516"/>
                    <a:pt x="36849" y="30322"/>
                  </a:cubicBezTo>
                  <a:cubicBezTo>
                    <a:pt x="34498" y="31701"/>
                    <a:pt x="32277" y="33416"/>
                    <a:pt x="29768" y="34388"/>
                  </a:cubicBezTo>
                  <a:cubicBezTo>
                    <a:pt x="25155" y="36172"/>
                    <a:pt x="24786" y="39148"/>
                    <a:pt x="26273" y="43273"/>
                  </a:cubicBezTo>
                  <a:cubicBezTo>
                    <a:pt x="26966" y="45198"/>
                    <a:pt x="26937" y="47375"/>
                    <a:pt x="27315" y="49423"/>
                  </a:cubicBezTo>
                  <a:cubicBezTo>
                    <a:pt x="28218" y="54312"/>
                    <a:pt x="26166" y="56616"/>
                    <a:pt x="21197" y="55989"/>
                  </a:cubicBezTo>
                  <a:cubicBezTo>
                    <a:pt x="19612" y="55789"/>
                    <a:pt x="18094" y="55043"/>
                    <a:pt x="16430" y="54509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2EF32BBD-5422-4E06-8A97-5F8EDD9E08B1}"/>
                </a:ext>
              </a:extLst>
            </p:cNvPr>
            <p:cNvSpPr/>
            <p:nvPr/>
          </p:nvSpPr>
          <p:spPr>
            <a:xfrm>
              <a:off x="11178490" y="1040439"/>
              <a:ext cx="91773" cy="20077"/>
            </a:xfrm>
            <a:custGeom>
              <a:avLst/>
              <a:gdLst>
                <a:gd name="connsiteX0" fmla="*/ 2932 w 91773"/>
                <a:gd name="connsiteY0" fmla="*/ 12989 h 20077"/>
                <a:gd name="connsiteX1" fmla="*/ 0 w 91773"/>
                <a:gd name="connsiteY1" fmla="*/ 11607 h 20077"/>
                <a:gd name="connsiteX2" fmla="*/ 3736 w 91773"/>
                <a:gd name="connsiteY2" fmla="*/ 2919 h 20077"/>
                <a:gd name="connsiteX3" fmla="*/ 7064 w 91773"/>
                <a:gd name="connsiteY3" fmla="*/ 1497 h 20077"/>
                <a:gd name="connsiteX4" fmla="*/ 53475 w 91773"/>
                <a:gd name="connsiteY4" fmla="*/ 600 h 20077"/>
                <a:gd name="connsiteX5" fmla="*/ 87030 w 91773"/>
                <a:gd name="connsiteY5" fmla="*/ 11 h 20077"/>
                <a:gd name="connsiteX6" fmla="*/ 91774 w 91773"/>
                <a:gd name="connsiteY6" fmla="*/ 8 h 20077"/>
                <a:gd name="connsiteX7" fmla="*/ 84225 w 91773"/>
                <a:gd name="connsiteY7" fmla="*/ 8628 h 20077"/>
                <a:gd name="connsiteX8" fmla="*/ 80696 w 91773"/>
                <a:gd name="connsiteY8" fmla="*/ 12622 h 20077"/>
                <a:gd name="connsiteX9" fmla="*/ 62658 w 91773"/>
                <a:gd name="connsiteY9" fmla="*/ 19549 h 20077"/>
                <a:gd name="connsiteX10" fmla="*/ 64387 w 91773"/>
                <a:gd name="connsiteY10" fmla="*/ 16282 h 20077"/>
                <a:gd name="connsiteX11" fmla="*/ 78918 w 91773"/>
                <a:gd name="connsiteY11" fmla="*/ 5119 h 20077"/>
                <a:gd name="connsiteX12" fmla="*/ 75402 w 91773"/>
                <a:gd name="connsiteY12" fmla="*/ 5122 h 20077"/>
                <a:gd name="connsiteX13" fmla="*/ 10182 w 91773"/>
                <a:gd name="connsiteY13" fmla="*/ 6540 h 20077"/>
                <a:gd name="connsiteX14" fmla="*/ 5810 w 91773"/>
                <a:gd name="connsiteY14" fmla="*/ 8845 h 20077"/>
                <a:gd name="connsiteX15" fmla="*/ 2932 w 91773"/>
                <a:gd name="connsiteY15" fmla="*/ 12989 h 2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1773" h="20077">
                  <a:moveTo>
                    <a:pt x="2932" y="12989"/>
                  </a:moveTo>
                  <a:cubicBezTo>
                    <a:pt x="1886" y="12495"/>
                    <a:pt x="1062" y="12107"/>
                    <a:pt x="0" y="11607"/>
                  </a:cubicBezTo>
                  <a:cubicBezTo>
                    <a:pt x="1245" y="8605"/>
                    <a:pt x="2259" y="5635"/>
                    <a:pt x="3736" y="2919"/>
                  </a:cubicBezTo>
                  <a:cubicBezTo>
                    <a:pt x="4197" y="2072"/>
                    <a:pt x="5910" y="1524"/>
                    <a:pt x="7064" y="1497"/>
                  </a:cubicBezTo>
                  <a:cubicBezTo>
                    <a:pt x="22534" y="1130"/>
                    <a:pt x="38006" y="877"/>
                    <a:pt x="53475" y="600"/>
                  </a:cubicBezTo>
                  <a:cubicBezTo>
                    <a:pt x="64661" y="399"/>
                    <a:pt x="75844" y="202"/>
                    <a:pt x="87030" y="11"/>
                  </a:cubicBezTo>
                  <a:cubicBezTo>
                    <a:pt x="88358" y="-12"/>
                    <a:pt x="89687" y="8"/>
                    <a:pt x="91774" y="8"/>
                  </a:cubicBezTo>
                  <a:cubicBezTo>
                    <a:pt x="88961" y="3220"/>
                    <a:pt x="86594" y="5926"/>
                    <a:pt x="84225" y="8628"/>
                  </a:cubicBezTo>
                  <a:cubicBezTo>
                    <a:pt x="83052" y="9963"/>
                    <a:pt x="81867" y="11286"/>
                    <a:pt x="80696" y="12622"/>
                  </a:cubicBezTo>
                  <a:cubicBezTo>
                    <a:pt x="73640" y="20673"/>
                    <a:pt x="73640" y="20674"/>
                    <a:pt x="62658" y="19549"/>
                  </a:cubicBezTo>
                  <a:cubicBezTo>
                    <a:pt x="62023" y="17843"/>
                    <a:pt x="62255" y="16830"/>
                    <a:pt x="64387" y="16282"/>
                  </a:cubicBezTo>
                  <a:cubicBezTo>
                    <a:pt x="72045" y="14319"/>
                    <a:pt x="73672" y="13019"/>
                    <a:pt x="78918" y="5119"/>
                  </a:cubicBezTo>
                  <a:cubicBezTo>
                    <a:pt x="77491" y="5119"/>
                    <a:pt x="76445" y="5098"/>
                    <a:pt x="75402" y="5122"/>
                  </a:cubicBezTo>
                  <a:cubicBezTo>
                    <a:pt x="53662" y="5606"/>
                    <a:pt x="31923" y="6123"/>
                    <a:pt x="10182" y="6540"/>
                  </a:cubicBezTo>
                  <a:cubicBezTo>
                    <a:pt x="8187" y="6579"/>
                    <a:pt x="6814" y="7108"/>
                    <a:pt x="5810" y="8845"/>
                  </a:cubicBezTo>
                  <a:cubicBezTo>
                    <a:pt x="5031" y="10193"/>
                    <a:pt x="4037" y="11416"/>
                    <a:pt x="2932" y="12989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D749037C-352A-4886-B94B-506502457ABA}"/>
                </a:ext>
              </a:extLst>
            </p:cNvPr>
            <p:cNvSpPr/>
            <p:nvPr/>
          </p:nvSpPr>
          <p:spPr>
            <a:xfrm>
              <a:off x="10965547" y="1040588"/>
              <a:ext cx="91161" cy="19913"/>
            </a:xfrm>
            <a:custGeom>
              <a:avLst/>
              <a:gdLst>
                <a:gd name="connsiteX0" fmla="*/ 12405 w 91161"/>
                <a:gd name="connsiteY0" fmla="*/ 4991 h 19913"/>
                <a:gd name="connsiteX1" fmla="*/ 26786 w 91161"/>
                <a:gd name="connsiteY1" fmla="*/ 16185 h 19913"/>
                <a:gd name="connsiteX2" fmla="*/ 29148 w 91161"/>
                <a:gd name="connsiteY2" fmla="*/ 18330 h 19913"/>
                <a:gd name="connsiteX3" fmla="*/ 26477 w 91161"/>
                <a:gd name="connsiteY3" fmla="*/ 19605 h 19913"/>
                <a:gd name="connsiteX4" fmla="*/ 11290 w 91161"/>
                <a:gd name="connsiteY4" fmla="*/ 13202 h 19913"/>
                <a:gd name="connsiteX5" fmla="*/ 0 w 91161"/>
                <a:gd name="connsiteY5" fmla="*/ 32 h 19913"/>
                <a:gd name="connsiteX6" fmla="*/ 17346 w 91161"/>
                <a:gd name="connsiteY6" fmla="*/ 48 h 19913"/>
                <a:gd name="connsiteX7" fmla="*/ 83485 w 91161"/>
                <a:gd name="connsiteY7" fmla="*/ 1224 h 19913"/>
                <a:gd name="connsiteX8" fmla="*/ 88929 w 91161"/>
                <a:gd name="connsiteY8" fmla="*/ 4947 h 19913"/>
                <a:gd name="connsiteX9" fmla="*/ 90628 w 91161"/>
                <a:gd name="connsiteY9" fmla="*/ 8984 h 19913"/>
                <a:gd name="connsiteX10" fmla="*/ 88335 w 91161"/>
                <a:gd name="connsiteY10" fmla="*/ 12648 h 19913"/>
                <a:gd name="connsiteX11" fmla="*/ 87879 w 91161"/>
                <a:gd name="connsiteY11" fmla="*/ 11680 h 19913"/>
                <a:gd name="connsiteX12" fmla="*/ 77210 w 91161"/>
                <a:gd name="connsiteY12" fmla="*/ 6265 h 19913"/>
                <a:gd name="connsiteX13" fmla="*/ 17656 w 91161"/>
                <a:gd name="connsiteY13" fmla="*/ 4997 h 19913"/>
                <a:gd name="connsiteX14" fmla="*/ 12405 w 91161"/>
                <a:gd name="connsiteY14" fmla="*/ 4991 h 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1161" h="19913">
                  <a:moveTo>
                    <a:pt x="12405" y="4991"/>
                  </a:moveTo>
                  <a:cubicBezTo>
                    <a:pt x="16718" y="10273"/>
                    <a:pt x="19793" y="15659"/>
                    <a:pt x="26786" y="16185"/>
                  </a:cubicBezTo>
                  <a:cubicBezTo>
                    <a:pt x="27623" y="16248"/>
                    <a:pt x="28363" y="17583"/>
                    <a:pt x="29148" y="18330"/>
                  </a:cubicBezTo>
                  <a:cubicBezTo>
                    <a:pt x="28260" y="18768"/>
                    <a:pt x="27414" y="19441"/>
                    <a:pt x="26477" y="19605"/>
                  </a:cubicBezTo>
                  <a:cubicBezTo>
                    <a:pt x="20068" y="20734"/>
                    <a:pt x="15152" y="18800"/>
                    <a:pt x="11290" y="13202"/>
                  </a:cubicBezTo>
                  <a:cubicBezTo>
                    <a:pt x="8129" y="8618"/>
                    <a:pt x="4041" y="4675"/>
                    <a:pt x="0" y="32"/>
                  </a:cubicBezTo>
                  <a:cubicBezTo>
                    <a:pt x="6178" y="32"/>
                    <a:pt x="11763" y="-50"/>
                    <a:pt x="17346" y="48"/>
                  </a:cubicBezTo>
                  <a:cubicBezTo>
                    <a:pt x="39392" y="434"/>
                    <a:pt x="61437" y="942"/>
                    <a:pt x="83485" y="1224"/>
                  </a:cubicBezTo>
                  <a:cubicBezTo>
                    <a:pt x="86450" y="1264"/>
                    <a:pt x="88169" y="2042"/>
                    <a:pt x="88929" y="4947"/>
                  </a:cubicBezTo>
                  <a:cubicBezTo>
                    <a:pt x="89296" y="6347"/>
                    <a:pt x="89961" y="7689"/>
                    <a:pt x="90628" y="8984"/>
                  </a:cubicBezTo>
                  <a:cubicBezTo>
                    <a:pt x="91617" y="10899"/>
                    <a:pt x="91432" y="12198"/>
                    <a:pt x="88335" y="12648"/>
                  </a:cubicBezTo>
                  <a:cubicBezTo>
                    <a:pt x="88333" y="12645"/>
                    <a:pt x="88098" y="12168"/>
                    <a:pt x="87879" y="11680"/>
                  </a:cubicBezTo>
                  <a:cubicBezTo>
                    <a:pt x="85777" y="6984"/>
                    <a:pt x="81982" y="6313"/>
                    <a:pt x="77210" y="6265"/>
                  </a:cubicBezTo>
                  <a:cubicBezTo>
                    <a:pt x="57356" y="6065"/>
                    <a:pt x="37508" y="5450"/>
                    <a:pt x="17656" y="4997"/>
                  </a:cubicBezTo>
                  <a:cubicBezTo>
                    <a:pt x="16140" y="4961"/>
                    <a:pt x="14621" y="4991"/>
                    <a:pt x="12405" y="4991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EAFDB015-8FC6-4F2C-A34C-3989C973E31C}"/>
                </a:ext>
              </a:extLst>
            </p:cNvPr>
            <p:cNvSpPr/>
            <p:nvPr/>
          </p:nvSpPr>
          <p:spPr>
            <a:xfrm>
              <a:off x="11349824" y="1195082"/>
              <a:ext cx="50561" cy="42725"/>
            </a:xfrm>
            <a:custGeom>
              <a:avLst/>
              <a:gdLst>
                <a:gd name="connsiteX0" fmla="*/ 17192 w 50561"/>
                <a:gd name="connsiteY0" fmla="*/ 0 h 42725"/>
                <a:gd name="connsiteX1" fmla="*/ 23074 w 50561"/>
                <a:gd name="connsiteY1" fmla="*/ 3779 h 42725"/>
                <a:gd name="connsiteX2" fmla="*/ 16957 w 50561"/>
                <a:gd name="connsiteY2" fmla="*/ 13447 h 42725"/>
                <a:gd name="connsiteX3" fmla="*/ 50561 w 50561"/>
                <a:gd name="connsiteY3" fmla="*/ 35675 h 42725"/>
                <a:gd name="connsiteX4" fmla="*/ 45964 w 50561"/>
                <a:gd name="connsiteY4" fmla="*/ 42726 h 42725"/>
                <a:gd name="connsiteX5" fmla="*/ 12281 w 50561"/>
                <a:gd name="connsiteY5" fmla="*/ 20553 h 42725"/>
                <a:gd name="connsiteX6" fmla="*/ 5838 w 50561"/>
                <a:gd name="connsiteY6" fmla="*/ 30004 h 42725"/>
                <a:gd name="connsiteX7" fmla="*/ 0 w 50561"/>
                <a:gd name="connsiteY7" fmla="*/ 26104 h 42725"/>
                <a:gd name="connsiteX8" fmla="*/ 17192 w 50561"/>
                <a:gd name="connsiteY8" fmla="*/ 0 h 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61" h="42725">
                  <a:moveTo>
                    <a:pt x="17192" y="0"/>
                  </a:moveTo>
                  <a:cubicBezTo>
                    <a:pt x="19237" y="1313"/>
                    <a:pt x="20973" y="2430"/>
                    <a:pt x="23074" y="3779"/>
                  </a:cubicBezTo>
                  <a:cubicBezTo>
                    <a:pt x="21052" y="6975"/>
                    <a:pt x="19080" y="10093"/>
                    <a:pt x="16957" y="13447"/>
                  </a:cubicBezTo>
                  <a:cubicBezTo>
                    <a:pt x="28163" y="20859"/>
                    <a:pt x="39271" y="28206"/>
                    <a:pt x="50561" y="35675"/>
                  </a:cubicBezTo>
                  <a:cubicBezTo>
                    <a:pt x="49018" y="38043"/>
                    <a:pt x="47610" y="40201"/>
                    <a:pt x="45964" y="42726"/>
                  </a:cubicBezTo>
                  <a:cubicBezTo>
                    <a:pt x="34748" y="35342"/>
                    <a:pt x="23708" y="28075"/>
                    <a:pt x="12281" y="20553"/>
                  </a:cubicBezTo>
                  <a:cubicBezTo>
                    <a:pt x="10131" y="23703"/>
                    <a:pt x="8057" y="26746"/>
                    <a:pt x="5838" y="30004"/>
                  </a:cubicBezTo>
                  <a:cubicBezTo>
                    <a:pt x="3841" y="28671"/>
                    <a:pt x="2052" y="27475"/>
                    <a:pt x="0" y="26104"/>
                  </a:cubicBezTo>
                  <a:cubicBezTo>
                    <a:pt x="5730" y="17403"/>
                    <a:pt x="11338" y="8890"/>
                    <a:pt x="17192" y="0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EE229630-403C-45F4-B5B6-C0C73922068C}"/>
                </a:ext>
              </a:extLst>
            </p:cNvPr>
            <p:cNvSpPr/>
            <p:nvPr/>
          </p:nvSpPr>
          <p:spPr>
            <a:xfrm>
              <a:off x="10986428" y="1064436"/>
              <a:ext cx="79863" cy="17956"/>
            </a:xfrm>
            <a:custGeom>
              <a:avLst/>
              <a:gdLst>
                <a:gd name="connsiteX0" fmla="*/ 12079 w 79863"/>
                <a:gd name="connsiteY0" fmla="*/ 5166 h 17956"/>
                <a:gd name="connsiteX1" fmla="*/ 23842 w 79863"/>
                <a:gd name="connsiteY1" fmla="*/ 14478 h 17956"/>
                <a:gd name="connsiteX2" fmla="*/ 26274 w 79863"/>
                <a:gd name="connsiteY2" fmla="*/ 16547 h 17956"/>
                <a:gd name="connsiteX3" fmla="*/ 23476 w 79863"/>
                <a:gd name="connsiteY3" fmla="*/ 17689 h 17956"/>
                <a:gd name="connsiteX4" fmla="*/ 10463 w 79863"/>
                <a:gd name="connsiteY4" fmla="*/ 12105 h 17956"/>
                <a:gd name="connsiteX5" fmla="*/ 0 w 79863"/>
                <a:gd name="connsiteY5" fmla="*/ 11 h 17956"/>
                <a:gd name="connsiteX6" fmla="*/ 5583 w 79863"/>
                <a:gd name="connsiteY6" fmla="*/ 14 h 17956"/>
                <a:gd name="connsiteX7" fmla="*/ 70841 w 79863"/>
                <a:gd name="connsiteY7" fmla="*/ 1114 h 17956"/>
                <a:gd name="connsiteX8" fmla="*/ 78730 w 79863"/>
                <a:gd name="connsiteY8" fmla="*/ 6507 h 17956"/>
                <a:gd name="connsiteX9" fmla="*/ 79863 w 79863"/>
                <a:gd name="connsiteY9" fmla="*/ 9435 h 17956"/>
                <a:gd name="connsiteX10" fmla="*/ 75772 w 79863"/>
                <a:gd name="connsiteY10" fmla="*/ 9057 h 17956"/>
                <a:gd name="connsiteX11" fmla="*/ 70349 w 79863"/>
                <a:gd name="connsiteY11" fmla="*/ 6247 h 17956"/>
                <a:gd name="connsiteX12" fmla="*/ 14822 w 79863"/>
                <a:gd name="connsiteY12" fmla="*/ 4976 h 17956"/>
                <a:gd name="connsiteX13" fmla="*/ 12079 w 79863"/>
                <a:gd name="connsiteY13" fmla="*/ 5166 h 1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863" h="17956">
                  <a:moveTo>
                    <a:pt x="12079" y="5166"/>
                  </a:moveTo>
                  <a:cubicBezTo>
                    <a:pt x="15824" y="9133"/>
                    <a:pt x="17994" y="13946"/>
                    <a:pt x="23842" y="14478"/>
                  </a:cubicBezTo>
                  <a:cubicBezTo>
                    <a:pt x="24708" y="14555"/>
                    <a:pt x="25466" y="15827"/>
                    <a:pt x="26274" y="16547"/>
                  </a:cubicBezTo>
                  <a:cubicBezTo>
                    <a:pt x="25343" y="16938"/>
                    <a:pt x="24445" y="17517"/>
                    <a:pt x="23476" y="17689"/>
                  </a:cubicBezTo>
                  <a:cubicBezTo>
                    <a:pt x="17939" y="18682"/>
                    <a:pt x="13786" y="16921"/>
                    <a:pt x="10463" y="12105"/>
                  </a:cubicBezTo>
                  <a:cubicBezTo>
                    <a:pt x="7593" y="7948"/>
                    <a:pt x="3850" y="4395"/>
                    <a:pt x="0" y="11"/>
                  </a:cubicBezTo>
                  <a:cubicBezTo>
                    <a:pt x="2344" y="11"/>
                    <a:pt x="3964" y="-16"/>
                    <a:pt x="5583" y="14"/>
                  </a:cubicBezTo>
                  <a:cubicBezTo>
                    <a:pt x="27335" y="412"/>
                    <a:pt x="49087" y="942"/>
                    <a:pt x="70841" y="1114"/>
                  </a:cubicBezTo>
                  <a:cubicBezTo>
                    <a:pt x="75116" y="1149"/>
                    <a:pt x="77790" y="2171"/>
                    <a:pt x="78730" y="6507"/>
                  </a:cubicBezTo>
                  <a:cubicBezTo>
                    <a:pt x="78947" y="7507"/>
                    <a:pt x="79469" y="8439"/>
                    <a:pt x="79863" y="9435"/>
                  </a:cubicBezTo>
                  <a:cubicBezTo>
                    <a:pt x="78226" y="11412"/>
                    <a:pt x="76859" y="11036"/>
                    <a:pt x="75772" y="9057"/>
                  </a:cubicBezTo>
                  <a:cubicBezTo>
                    <a:pt x="74568" y="6868"/>
                    <a:pt x="72764" y="6294"/>
                    <a:pt x="70349" y="6247"/>
                  </a:cubicBezTo>
                  <a:cubicBezTo>
                    <a:pt x="51839" y="5888"/>
                    <a:pt x="33330" y="5407"/>
                    <a:pt x="14822" y="4976"/>
                  </a:cubicBezTo>
                  <a:cubicBezTo>
                    <a:pt x="14130" y="4960"/>
                    <a:pt x="13435" y="5069"/>
                    <a:pt x="12079" y="5166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D1A951C5-B18E-43C7-B729-0E7FC9A4CF26}"/>
                </a:ext>
              </a:extLst>
            </p:cNvPr>
            <p:cNvSpPr/>
            <p:nvPr/>
          </p:nvSpPr>
          <p:spPr>
            <a:xfrm>
              <a:off x="11169288" y="1064825"/>
              <a:ext cx="79584" cy="17328"/>
            </a:xfrm>
            <a:custGeom>
              <a:avLst/>
              <a:gdLst>
                <a:gd name="connsiteX0" fmla="*/ 79584 w 79584"/>
                <a:gd name="connsiteY0" fmla="*/ 36 h 17328"/>
                <a:gd name="connsiteX1" fmla="*/ 64869 w 79584"/>
                <a:gd name="connsiteY1" fmla="*/ 16398 h 17328"/>
                <a:gd name="connsiteX2" fmla="*/ 58332 w 79584"/>
                <a:gd name="connsiteY2" fmla="*/ 17256 h 17328"/>
                <a:gd name="connsiteX3" fmla="*/ 53943 w 79584"/>
                <a:gd name="connsiteY3" fmla="*/ 16037 h 17328"/>
                <a:gd name="connsiteX4" fmla="*/ 57786 w 79584"/>
                <a:gd name="connsiteY4" fmla="*/ 13658 h 17328"/>
                <a:gd name="connsiteX5" fmla="*/ 67794 w 79584"/>
                <a:gd name="connsiteY5" fmla="*/ 4987 h 17328"/>
                <a:gd name="connsiteX6" fmla="*/ 65888 w 79584"/>
                <a:gd name="connsiteY6" fmla="*/ 4556 h 17328"/>
                <a:gd name="connsiteX7" fmla="*/ 9791 w 79584"/>
                <a:gd name="connsiteY7" fmla="*/ 5853 h 17328"/>
                <a:gd name="connsiteX8" fmla="*/ 4086 w 79584"/>
                <a:gd name="connsiteY8" fmla="*/ 8759 h 17328"/>
                <a:gd name="connsiteX9" fmla="*/ 0 w 79584"/>
                <a:gd name="connsiteY9" fmla="*/ 9057 h 17328"/>
                <a:gd name="connsiteX10" fmla="*/ 2827 w 79584"/>
                <a:gd name="connsiteY10" fmla="*/ 2611 h 17328"/>
                <a:gd name="connsiteX11" fmla="*/ 6660 w 79584"/>
                <a:gd name="connsiteY11" fmla="*/ 959 h 17328"/>
                <a:gd name="connsiteX12" fmla="*/ 54615 w 79584"/>
                <a:gd name="connsiteY12" fmla="*/ 55 h 17328"/>
                <a:gd name="connsiteX13" fmla="*/ 79584 w 79584"/>
                <a:gd name="connsiteY13" fmla="*/ 36 h 1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584" h="17328">
                  <a:moveTo>
                    <a:pt x="79584" y="36"/>
                  </a:moveTo>
                  <a:cubicBezTo>
                    <a:pt x="74645" y="5634"/>
                    <a:pt x="70030" y="11292"/>
                    <a:pt x="64869" y="16398"/>
                  </a:cubicBezTo>
                  <a:cubicBezTo>
                    <a:pt x="63614" y="17643"/>
                    <a:pt x="60555" y="17293"/>
                    <a:pt x="58332" y="17256"/>
                  </a:cubicBezTo>
                  <a:cubicBezTo>
                    <a:pt x="56791" y="17230"/>
                    <a:pt x="54003" y="16614"/>
                    <a:pt x="53943" y="16037"/>
                  </a:cubicBezTo>
                  <a:cubicBezTo>
                    <a:pt x="53670" y="13427"/>
                    <a:pt x="56317" y="13937"/>
                    <a:pt x="57786" y="13658"/>
                  </a:cubicBezTo>
                  <a:cubicBezTo>
                    <a:pt x="62773" y="12715"/>
                    <a:pt x="64209" y="8086"/>
                    <a:pt x="67794" y="4987"/>
                  </a:cubicBezTo>
                  <a:cubicBezTo>
                    <a:pt x="66802" y="4755"/>
                    <a:pt x="66342" y="4545"/>
                    <a:pt x="65888" y="4556"/>
                  </a:cubicBezTo>
                  <a:cubicBezTo>
                    <a:pt x="47190" y="4992"/>
                    <a:pt x="28492" y="5490"/>
                    <a:pt x="9791" y="5853"/>
                  </a:cubicBezTo>
                  <a:cubicBezTo>
                    <a:pt x="7268" y="5903"/>
                    <a:pt x="5371" y="6473"/>
                    <a:pt x="4086" y="8759"/>
                  </a:cubicBezTo>
                  <a:cubicBezTo>
                    <a:pt x="3065" y="10579"/>
                    <a:pt x="1709" y="10959"/>
                    <a:pt x="0" y="9057"/>
                  </a:cubicBezTo>
                  <a:cubicBezTo>
                    <a:pt x="884" y="6929"/>
                    <a:pt x="1524" y="4547"/>
                    <a:pt x="2827" y="2611"/>
                  </a:cubicBezTo>
                  <a:cubicBezTo>
                    <a:pt x="3490" y="1625"/>
                    <a:pt x="5333" y="992"/>
                    <a:pt x="6660" y="959"/>
                  </a:cubicBezTo>
                  <a:cubicBezTo>
                    <a:pt x="22643" y="568"/>
                    <a:pt x="38629" y="274"/>
                    <a:pt x="54615" y="55"/>
                  </a:cubicBezTo>
                  <a:cubicBezTo>
                    <a:pt x="62752" y="-56"/>
                    <a:pt x="70891" y="36"/>
                    <a:pt x="79584" y="36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CB7D449F-E114-446A-9632-C23FFDAD200B}"/>
                </a:ext>
              </a:extLst>
            </p:cNvPr>
            <p:cNvSpPr/>
            <p:nvPr/>
          </p:nvSpPr>
          <p:spPr>
            <a:xfrm>
              <a:off x="11417264" y="999537"/>
              <a:ext cx="42406" cy="38136"/>
            </a:xfrm>
            <a:custGeom>
              <a:avLst/>
              <a:gdLst>
                <a:gd name="connsiteX0" fmla="*/ 27603 w 42406"/>
                <a:gd name="connsiteY0" fmla="*/ 21269 h 38136"/>
                <a:gd name="connsiteX1" fmla="*/ 25417 w 42406"/>
                <a:gd name="connsiteY1" fmla="*/ 24861 h 38136"/>
                <a:gd name="connsiteX2" fmla="*/ 30731 w 42406"/>
                <a:gd name="connsiteY2" fmla="*/ 32549 h 38136"/>
                <a:gd name="connsiteX3" fmla="*/ 31865 w 42406"/>
                <a:gd name="connsiteY3" fmla="*/ 37764 h 38136"/>
                <a:gd name="connsiteX4" fmla="*/ 26891 w 42406"/>
                <a:gd name="connsiteY4" fmla="*/ 37904 h 38136"/>
                <a:gd name="connsiteX5" fmla="*/ 12739 w 42406"/>
                <a:gd name="connsiteY5" fmla="*/ 31328 h 38136"/>
                <a:gd name="connsiteX6" fmla="*/ 8456 w 42406"/>
                <a:gd name="connsiteY6" fmla="*/ 25722 h 38136"/>
                <a:gd name="connsiteX7" fmla="*/ 9127 w 42406"/>
                <a:gd name="connsiteY7" fmla="*/ 25283 h 38136"/>
                <a:gd name="connsiteX8" fmla="*/ 19413 w 42406"/>
                <a:gd name="connsiteY8" fmla="*/ 29398 h 38136"/>
                <a:gd name="connsiteX9" fmla="*/ 29104 w 42406"/>
                <a:gd name="connsiteY9" fmla="*/ 34412 h 38136"/>
                <a:gd name="connsiteX10" fmla="*/ 29383 w 42406"/>
                <a:gd name="connsiteY10" fmla="*/ 33917 h 38136"/>
                <a:gd name="connsiteX11" fmla="*/ 13866 w 42406"/>
                <a:gd name="connsiteY11" fmla="*/ 19596 h 38136"/>
                <a:gd name="connsiteX12" fmla="*/ 11677 w 42406"/>
                <a:gd name="connsiteY12" fmla="*/ 20583 h 38136"/>
                <a:gd name="connsiteX13" fmla="*/ 10168 w 42406"/>
                <a:gd name="connsiteY13" fmla="*/ 22524 h 38136"/>
                <a:gd name="connsiteX14" fmla="*/ 7724 w 42406"/>
                <a:gd name="connsiteY14" fmla="*/ 23100 h 38136"/>
                <a:gd name="connsiteX15" fmla="*/ 7469 w 42406"/>
                <a:gd name="connsiteY15" fmla="*/ 20416 h 38136"/>
                <a:gd name="connsiteX16" fmla="*/ 5909 w 42406"/>
                <a:gd name="connsiteY16" fmla="*/ 14985 h 38136"/>
                <a:gd name="connsiteX17" fmla="*/ 3502 w 42406"/>
                <a:gd name="connsiteY17" fmla="*/ 11901 h 38136"/>
                <a:gd name="connsiteX18" fmla="*/ 10627 w 42406"/>
                <a:gd name="connsiteY18" fmla="*/ 14986 h 38136"/>
                <a:gd name="connsiteX19" fmla="*/ 11368 w 42406"/>
                <a:gd name="connsiteY19" fmla="*/ 14057 h 38136"/>
                <a:gd name="connsiteX20" fmla="*/ 6246 w 42406"/>
                <a:gd name="connsiteY20" fmla="*/ 8742 h 38136"/>
                <a:gd name="connsiteX21" fmla="*/ 1857 w 42406"/>
                <a:gd name="connsiteY21" fmla="*/ 5756 h 38136"/>
                <a:gd name="connsiteX22" fmla="*/ 13 w 42406"/>
                <a:gd name="connsiteY22" fmla="*/ 3669 h 38136"/>
                <a:gd name="connsiteX23" fmla="*/ 2233 w 42406"/>
                <a:gd name="connsiteY23" fmla="*/ 1463 h 38136"/>
                <a:gd name="connsiteX24" fmla="*/ 9751 w 42406"/>
                <a:gd name="connsiteY24" fmla="*/ 0 h 38136"/>
                <a:gd name="connsiteX25" fmla="*/ 10469 w 42406"/>
                <a:gd name="connsiteY25" fmla="*/ 729 h 38136"/>
                <a:gd name="connsiteX26" fmla="*/ 4897 w 42406"/>
                <a:gd name="connsiteY26" fmla="*/ 4427 h 38136"/>
                <a:gd name="connsiteX27" fmla="*/ 9363 w 42406"/>
                <a:gd name="connsiteY27" fmla="*/ 8383 h 38136"/>
                <a:gd name="connsiteX28" fmla="*/ 19603 w 42406"/>
                <a:gd name="connsiteY28" fmla="*/ 3806 h 38136"/>
                <a:gd name="connsiteX29" fmla="*/ 12706 w 42406"/>
                <a:gd name="connsiteY29" fmla="*/ 12098 h 38136"/>
                <a:gd name="connsiteX30" fmla="*/ 22421 w 42406"/>
                <a:gd name="connsiteY30" fmla="*/ 18938 h 38136"/>
                <a:gd name="connsiteX31" fmla="*/ 23327 w 42406"/>
                <a:gd name="connsiteY31" fmla="*/ 17987 h 38136"/>
                <a:gd name="connsiteX32" fmla="*/ 17074 w 42406"/>
                <a:gd name="connsiteY32" fmla="*/ 13663 h 38136"/>
                <a:gd name="connsiteX33" fmla="*/ 17847 w 42406"/>
                <a:gd name="connsiteY33" fmla="*/ 12747 h 38136"/>
                <a:gd name="connsiteX34" fmla="*/ 21819 w 42406"/>
                <a:gd name="connsiteY34" fmla="*/ 14820 h 38136"/>
                <a:gd name="connsiteX35" fmla="*/ 22740 w 42406"/>
                <a:gd name="connsiteY35" fmla="*/ 10918 h 38136"/>
                <a:gd name="connsiteX36" fmla="*/ 23408 w 42406"/>
                <a:gd name="connsiteY36" fmla="*/ 10999 h 38136"/>
                <a:gd name="connsiteX37" fmla="*/ 36480 w 42406"/>
                <a:gd name="connsiteY37" fmla="*/ 22045 h 38136"/>
                <a:gd name="connsiteX38" fmla="*/ 42407 w 42406"/>
                <a:gd name="connsiteY38" fmla="*/ 24455 h 38136"/>
                <a:gd name="connsiteX39" fmla="*/ 37580 w 42406"/>
                <a:gd name="connsiteY39" fmla="*/ 26179 h 38136"/>
                <a:gd name="connsiteX40" fmla="*/ 27603 w 42406"/>
                <a:gd name="connsiteY40" fmla="*/ 21269 h 3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2406" h="38136">
                  <a:moveTo>
                    <a:pt x="27603" y="21269"/>
                  </a:moveTo>
                  <a:cubicBezTo>
                    <a:pt x="26793" y="22601"/>
                    <a:pt x="26104" y="23731"/>
                    <a:pt x="25417" y="24861"/>
                  </a:cubicBezTo>
                  <a:cubicBezTo>
                    <a:pt x="27216" y="27408"/>
                    <a:pt x="29230" y="29837"/>
                    <a:pt x="30731" y="32549"/>
                  </a:cubicBezTo>
                  <a:cubicBezTo>
                    <a:pt x="31555" y="34040"/>
                    <a:pt x="31515" y="36010"/>
                    <a:pt x="31865" y="37764"/>
                  </a:cubicBezTo>
                  <a:cubicBezTo>
                    <a:pt x="30195" y="37843"/>
                    <a:pt x="28307" y="38467"/>
                    <a:pt x="26891" y="37904"/>
                  </a:cubicBezTo>
                  <a:cubicBezTo>
                    <a:pt x="22059" y="35982"/>
                    <a:pt x="17224" y="33932"/>
                    <a:pt x="12739" y="31328"/>
                  </a:cubicBezTo>
                  <a:cubicBezTo>
                    <a:pt x="10860" y="30238"/>
                    <a:pt x="9857" y="27636"/>
                    <a:pt x="8456" y="25722"/>
                  </a:cubicBezTo>
                  <a:cubicBezTo>
                    <a:pt x="8679" y="25576"/>
                    <a:pt x="8902" y="25430"/>
                    <a:pt x="9127" y="25283"/>
                  </a:cubicBezTo>
                  <a:cubicBezTo>
                    <a:pt x="12382" y="26585"/>
                    <a:pt x="15636" y="27887"/>
                    <a:pt x="19413" y="29398"/>
                  </a:cubicBezTo>
                  <a:cubicBezTo>
                    <a:pt x="19868" y="31355"/>
                    <a:pt x="24316" y="34036"/>
                    <a:pt x="29104" y="34412"/>
                  </a:cubicBezTo>
                  <a:cubicBezTo>
                    <a:pt x="29203" y="34245"/>
                    <a:pt x="29426" y="34026"/>
                    <a:pt x="29383" y="33917"/>
                  </a:cubicBezTo>
                  <a:cubicBezTo>
                    <a:pt x="26442" y="26733"/>
                    <a:pt x="21119" y="22077"/>
                    <a:pt x="13866" y="19596"/>
                  </a:cubicBezTo>
                  <a:cubicBezTo>
                    <a:pt x="13302" y="19403"/>
                    <a:pt x="12286" y="20076"/>
                    <a:pt x="11677" y="20583"/>
                  </a:cubicBezTo>
                  <a:cubicBezTo>
                    <a:pt x="11059" y="21097"/>
                    <a:pt x="10816" y="22106"/>
                    <a:pt x="10168" y="22524"/>
                  </a:cubicBezTo>
                  <a:cubicBezTo>
                    <a:pt x="9506" y="22952"/>
                    <a:pt x="8552" y="22927"/>
                    <a:pt x="7724" y="23100"/>
                  </a:cubicBezTo>
                  <a:cubicBezTo>
                    <a:pt x="7615" y="22185"/>
                    <a:pt x="7065" y="20922"/>
                    <a:pt x="7469" y="20416"/>
                  </a:cubicBezTo>
                  <a:cubicBezTo>
                    <a:pt x="9609" y="17723"/>
                    <a:pt x="8584" y="16285"/>
                    <a:pt x="5909" y="14985"/>
                  </a:cubicBezTo>
                  <a:cubicBezTo>
                    <a:pt x="4821" y="14457"/>
                    <a:pt x="4033" y="13316"/>
                    <a:pt x="3502" y="11901"/>
                  </a:cubicBezTo>
                  <a:cubicBezTo>
                    <a:pt x="5877" y="12930"/>
                    <a:pt x="8253" y="13958"/>
                    <a:pt x="10627" y="14986"/>
                  </a:cubicBezTo>
                  <a:cubicBezTo>
                    <a:pt x="10873" y="14676"/>
                    <a:pt x="11121" y="14367"/>
                    <a:pt x="11368" y="14057"/>
                  </a:cubicBezTo>
                  <a:cubicBezTo>
                    <a:pt x="9673" y="12273"/>
                    <a:pt x="8076" y="10377"/>
                    <a:pt x="6246" y="8742"/>
                  </a:cubicBezTo>
                  <a:cubicBezTo>
                    <a:pt x="4940" y="7574"/>
                    <a:pt x="3270" y="6821"/>
                    <a:pt x="1857" y="5756"/>
                  </a:cubicBezTo>
                  <a:cubicBezTo>
                    <a:pt x="1093" y="5181"/>
                    <a:pt x="-139" y="4108"/>
                    <a:pt x="13" y="3669"/>
                  </a:cubicBezTo>
                  <a:cubicBezTo>
                    <a:pt x="329" y="2762"/>
                    <a:pt x="1316" y="1722"/>
                    <a:pt x="2233" y="1463"/>
                  </a:cubicBezTo>
                  <a:cubicBezTo>
                    <a:pt x="4682" y="771"/>
                    <a:pt x="7239" y="462"/>
                    <a:pt x="9751" y="0"/>
                  </a:cubicBezTo>
                  <a:cubicBezTo>
                    <a:pt x="9992" y="244"/>
                    <a:pt x="10230" y="486"/>
                    <a:pt x="10469" y="729"/>
                  </a:cubicBezTo>
                  <a:cubicBezTo>
                    <a:pt x="8784" y="1847"/>
                    <a:pt x="7100" y="2966"/>
                    <a:pt x="4897" y="4427"/>
                  </a:cubicBezTo>
                  <a:cubicBezTo>
                    <a:pt x="7015" y="6303"/>
                    <a:pt x="8451" y="7574"/>
                    <a:pt x="9363" y="8383"/>
                  </a:cubicBezTo>
                  <a:cubicBezTo>
                    <a:pt x="12765" y="6862"/>
                    <a:pt x="15822" y="5495"/>
                    <a:pt x="19603" y="3806"/>
                  </a:cubicBezTo>
                  <a:cubicBezTo>
                    <a:pt x="18144" y="7631"/>
                    <a:pt x="16447" y="10406"/>
                    <a:pt x="12706" y="12098"/>
                  </a:cubicBezTo>
                  <a:cubicBezTo>
                    <a:pt x="15581" y="15123"/>
                    <a:pt x="17895" y="18576"/>
                    <a:pt x="22421" y="18938"/>
                  </a:cubicBezTo>
                  <a:cubicBezTo>
                    <a:pt x="22723" y="18621"/>
                    <a:pt x="23025" y="18303"/>
                    <a:pt x="23327" y="17987"/>
                  </a:cubicBezTo>
                  <a:cubicBezTo>
                    <a:pt x="21241" y="16546"/>
                    <a:pt x="19159" y="15105"/>
                    <a:pt x="17074" y="13663"/>
                  </a:cubicBezTo>
                  <a:cubicBezTo>
                    <a:pt x="17332" y="13357"/>
                    <a:pt x="17589" y="13052"/>
                    <a:pt x="17847" y="12747"/>
                  </a:cubicBezTo>
                  <a:cubicBezTo>
                    <a:pt x="19050" y="13374"/>
                    <a:pt x="20253" y="14003"/>
                    <a:pt x="21819" y="14820"/>
                  </a:cubicBezTo>
                  <a:cubicBezTo>
                    <a:pt x="22163" y="13366"/>
                    <a:pt x="22453" y="12133"/>
                    <a:pt x="22740" y="10918"/>
                  </a:cubicBezTo>
                  <a:cubicBezTo>
                    <a:pt x="23051" y="10952"/>
                    <a:pt x="23396" y="10941"/>
                    <a:pt x="23408" y="10999"/>
                  </a:cubicBezTo>
                  <a:cubicBezTo>
                    <a:pt x="24943" y="18025"/>
                    <a:pt x="31166" y="19518"/>
                    <a:pt x="36480" y="22045"/>
                  </a:cubicBezTo>
                  <a:cubicBezTo>
                    <a:pt x="38338" y="22928"/>
                    <a:pt x="40296" y="23604"/>
                    <a:pt x="42407" y="24455"/>
                  </a:cubicBezTo>
                  <a:cubicBezTo>
                    <a:pt x="41347" y="26862"/>
                    <a:pt x="39581" y="27100"/>
                    <a:pt x="37580" y="26179"/>
                  </a:cubicBezTo>
                  <a:cubicBezTo>
                    <a:pt x="34274" y="24654"/>
                    <a:pt x="31041" y="22971"/>
                    <a:pt x="27603" y="21269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4D8D875E-6739-47E4-944D-DFB4B9C99485}"/>
                </a:ext>
              </a:extLst>
            </p:cNvPr>
            <p:cNvSpPr/>
            <p:nvPr/>
          </p:nvSpPr>
          <p:spPr>
            <a:xfrm>
              <a:off x="11122874" y="1216049"/>
              <a:ext cx="23240" cy="29697"/>
            </a:xfrm>
            <a:custGeom>
              <a:avLst/>
              <a:gdLst>
                <a:gd name="connsiteX0" fmla="*/ 16567 w 23240"/>
                <a:gd name="connsiteY0" fmla="*/ 17541 h 29697"/>
                <a:gd name="connsiteX1" fmla="*/ 12133 w 23240"/>
                <a:gd name="connsiteY1" fmla="*/ 19115 h 29697"/>
                <a:gd name="connsiteX2" fmla="*/ 190 w 23240"/>
                <a:gd name="connsiteY2" fmla="*/ 11911 h 29697"/>
                <a:gd name="connsiteX3" fmla="*/ 8239 w 23240"/>
                <a:gd name="connsiteY3" fmla="*/ 353 h 29697"/>
                <a:gd name="connsiteX4" fmla="*/ 23052 w 23240"/>
                <a:gd name="connsiteY4" fmla="*/ 11348 h 29697"/>
                <a:gd name="connsiteX5" fmla="*/ 18471 w 23240"/>
                <a:gd name="connsiteY5" fmla="*/ 26890 h 29697"/>
                <a:gd name="connsiteX6" fmla="*/ 4870 w 23240"/>
                <a:gd name="connsiteY6" fmla="*/ 28483 h 29697"/>
                <a:gd name="connsiteX7" fmla="*/ 1786 w 23240"/>
                <a:gd name="connsiteY7" fmla="*/ 25247 h 29697"/>
                <a:gd name="connsiteX8" fmla="*/ 3016 w 23240"/>
                <a:gd name="connsiteY8" fmla="*/ 21273 h 29697"/>
                <a:gd name="connsiteX9" fmla="*/ 6799 w 23240"/>
                <a:gd name="connsiteY9" fmla="*/ 22829 h 29697"/>
                <a:gd name="connsiteX10" fmla="*/ 10934 w 23240"/>
                <a:gd name="connsiteY10" fmla="*/ 26135 h 29697"/>
                <a:gd name="connsiteX11" fmla="*/ 15877 w 23240"/>
                <a:gd name="connsiteY11" fmla="*/ 21504 h 29697"/>
                <a:gd name="connsiteX12" fmla="*/ 16567 w 23240"/>
                <a:gd name="connsiteY12" fmla="*/ 17541 h 29697"/>
                <a:gd name="connsiteX13" fmla="*/ 7117 w 23240"/>
                <a:gd name="connsiteY13" fmla="*/ 9720 h 29697"/>
                <a:gd name="connsiteX14" fmla="*/ 11562 w 23240"/>
                <a:gd name="connsiteY14" fmla="*/ 15310 h 29697"/>
                <a:gd name="connsiteX15" fmla="*/ 16193 w 23240"/>
                <a:gd name="connsiteY15" fmla="*/ 9835 h 29697"/>
                <a:gd name="connsiteX16" fmla="*/ 11554 w 23240"/>
                <a:gd name="connsiteY16" fmla="*/ 4039 h 29697"/>
                <a:gd name="connsiteX17" fmla="*/ 7117 w 23240"/>
                <a:gd name="connsiteY17" fmla="*/ 9720 h 2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240" h="29697">
                  <a:moveTo>
                    <a:pt x="16567" y="17541"/>
                  </a:moveTo>
                  <a:cubicBezTo>
                    <a:pt x="14663" y="18228"/>
                    <a:pt x="13432" y="18821"/>
                    <a:pt x="12133" y="19115"/>
                  </a:cubicBezTo>
                  <a:cubicBezTo>
                    <a:pt x="6338" y="20429"/>
                    <a:pt x="1273" y="17337"/>
                    <a:pt x="190" y="11911"/>
                  </a:cubicBezTo>
                  <a:cubicBezTo>
                    <a:pt x="-877" y="6563"/>
                    <a:pt x="2656" y="1489"/>
                    <a:pt x="8239" y="353"/>
                  </a:cubicBezTo>
                  <a:cubicBezTo>
                    <a:pt x="16423" y="-1313"/>
                    <a:pt x="22331" y="3007"/>
                    <a:pt x="23052" y="11348"/>
                  </a:cubicBezTo>
                  <a:cubicBezTo>
                    <a:pt x="23550" y="17088"/>
                    <a:pt x="23383" y="22788"/>
                    <a:pt x="18471" y="26890"/>
                  </a:cubicBezTo>
                  <a:cubicBezTo>
                    <a:pt x="14366" y="30318"/>
                    <a:pt x="9594" y="30299"/>
                    <a:pt x="4870" y="28483"/>
                  </a:cubicBezTo>
                  <a:cubicBezTo>
                    <a:pt x="3571" y="27985"/>
                    <a:pt x="2159" y="26542"/>
                    <a:pt x="1786" y="25247"/>
                  </a:cubicBezTo>
                  <a:cubicBezTo>
                    <a:pt x="1466" y="24132"/>
                    <a:pt x="2552" y="22612"/>
                    <a:pt x="3016" y="21273"/>
                  </a:cubicBezTo>
                  <a:cubicBezTo>
                    <a:pt x="4316" y="21764"/>
                    <a:pt x="6154" y="21889"/>
                    <a:pt x="6799" y="22829"/>
                  </a:cubicBezTo>
                  <a:cubicBezTo>
                    <a:pt x="7907" y="24443"/>
                    <a:pt x="8207" y="26552"/>
                    <a:pt x="10934" y="26135"/>
                  </a:cubicBezTo>
                  <a:cubicBezTo>
                    <a:pt x="13697" y="25714"/>
                    <a:pt x="15124" y="23948"/>
                    <a:pt x="15877" y="21504"/>
                  </a:cubicBezTo>
                  <a:cubicBezTo>
                    <a:pt x="16233" y="20354"/>
                    <a:pt x="16304" y="19115"/>
                    <a:pt x="16567" y="17541"/>
                  </a:cubicBezTo>
                  <a:close/>
                  <a:moveTo>
                    <a:pt x="7117" y="9720"/>
                  </a:moveTo>
                  <a:cubicBezTo>
                    <a:pt x="7120" y="13365"/>
                    <a:pt x="8647" y="15287"/>
                    <a:pt x="11562" y="15310"/>
                  </a:cubicBezTo>
                  <a:cubicBezTo>
                    <a:pt x="14465" y="15333"/>
                    <a:pt x="16179" y="13307"/>
                    <a:pt x="16193" y="9835"/>
                  </a:cubicBezTo>
                  <a:cubicBezTo>
                    <a:pt x="16210" y="6149"/>
                    <a:pt x="14459" y="3963"/>
                    <a:pt x="11554" y="4039"/>
                  </a:cubicBezTo>
                  <a:cubicBezTo>
                    <a:pt x="8745" y="4113"/>
                    <a:pt x="7115" y="6198"/>
                    <a:pt x="7117" y="9720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A935DE3C-8341-4435-9A6E-2C691E3319AE}"/>
                </a:ext>
              </a:extLst>
            </p:cNvPr>
            <p:cNvSpPr/>
            <p:nvPr/>
          </p:nvSpPr>
          <p:spPr>
            <a:xfrm>
              <a:off x="11178629" y="1316381"/>
              <a:ext cx="14376" cy="48145"/>
            </a:xfrm>
            <a:custGeom>
              <a:avLst/>
              <a:gdLst>
                <a:gd name="connsiteX0" fmla="*/ 0 w 14376"/>
                <a:gd name="connsiteY0" fmla="*/ 1066 h 48145"/>
                <a:gd name="connsiteX1" fmla="*/ 8392 w 14376"/>
                <a:gd name="connsiteY1" fmla="*/ 0 h 48145"/>
                <a:gd name="connsiteX2" fmla="*/ 14377 w 14376"/>
                <a:gd name="connsiteY2" fmla="*/ 47062 h 48145"/>
                <a:gd name="connsiteX3" fmla="*/ 5956 w 14376"/>
                <a:gd name="connsiteY3" fmla="*/ 48146 h 48145"/>
                <a:gd name="connsiteX4" fmla="*/ 0 w 14376"/>
                <a:gd name="connsiteY4" fmla="*/ 1066 h 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76" h="48145">
                  <a:moveTo>
                    <a:pt x="0" y="1066"/>
                  </a:moveTo>
                  <a:cubicBezTo>
                    <a:pt x="2879" y="701"/>
                    <a:pt x="5431" y="378"/>
                    <a:pt x="8392" y="0"/>
                  </a:cubicBezTo>
                  <a:cubicBezTo>
                    <a:pt x="10390" y="15718"/>
                    <a:pt x="12358" y="31189"/>
                    <a:pt x="14377" y="47062"/>
                  </a:cubicBezTo>
                  <a:cubicBezTo>
                    <a:pt x="11485" y="47434"/>
                    <a:pt x="8859" y="47772"/>
                    <a:pt x="5956" y="48146"/>
                  </a:cubicBezTo>
                  <a:cubicBezTo>
                    <a:pt x="3954" y="32306"/>
                    <a:pt x="1993" y="16826"/>
                    <a:pt x="0" y="1066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EC260A8-8B0F-4A86-BB24-20C889279042}"/>
                </a:ext>
              </a:extLst>
            </p:cNvPr>
            <p:cNvSpPr/>
            <p:nvPr/>
          </p:nvSpPr>
          <p:spPr>
            <a:xfrm>
              <a:off x="10892342" y="1196064"/>
              <a:ext cx="44958" cy="31922"/>
            </a:xfrm>
            <a:custGeom>
              <a:avLst/>
              <a:gdLst>
                <a:gd name="connsiteX0" fmla="*/ 4345 w 44958"/>
                <a:gd name="connsiteY0" fmla="*/ 31923 h 31922"/>
                <a:gd name="connsiteX1" fmla="*/ 0 w 44958"/>
                <a:gd name="connsiteY1" fmla="*/ 24661 h 31922"/>
                <a:gd name="connsiteX2" fmla="*/ 40534 w 44958"/>
                <a:gd name="connsiteY2" fmla="*/ 0 h 31922"/>
                <a:gd name="connsiteX3" fmla="*/ 44959 w 44958"/>
                <a:gd name="connsiteY3" fmla="*/ 7214 h 31922"/>
                <a:gd name="connsiteX4" fmla="*/ 4345 w 44958"/>
                <a:gd name="connsiteY4" fmla="*/ 31923 h 31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" h="31922">
                  <a:moveTo>
                    <a:pt x="4345" y="31923"/>
                  </a:moveTo>
                  <a:cubicBezTo>
                    <a:pt x="2784" y="29314"/>
                    <a:pt x="1458" y="27099"/>
                    <a:pt x="0" y="24661"/>
                  </a:cubicBezTo>
                  <a:cubicBezTo>
                    <a:pt x="13566" y="16407"/>
                    <a:pt x="26934" y="8275"/>
                    <a:pt x="40534" y="0"/>
                  </a:cubicBezTo>
                  <a:cubicBezTo>
                    <a:pt x="42037" y="2449"/>
                    <a:pt x="43432" y="4725"/>
                    <a:pt x="44959" y="7214"/>
                  </a:cubicBezTo>
                  <a:cubicBezTo>
                    <a:pt x="31365" y="15486"/>
                    <a:pt x="18004" y="23612"/>
                    <a:pt x="4345" y="31923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08D37570-3AED-459D-BA7E-341BA29B169C}"/>
                </a:ext>
              </a:extLst>
            </p:cNvPr>
            <p:cNvSpPr/>
            <p:nvPr/>
          </p:nvSpPr>
          <p:spPr>
            <a:xfrm>
              <a:off x="11373584" y="1005154"/>
              <a:ext cx="41648" cy="35963"/>
            </a:xfrm>
            <a:custGeom>
              <a:avLst/>
              <a:gdLst>
                <a:gd name="connsiteX0" fmla="*/ 26231 w 41648"/>
                <a:gd name="connsiteY0" fmla="*/ 20819 h 35963"/>
                <a:gd name="connsiteX1" fmla="*/ 30071 w 41648"/>
                <a:gd name="connsiteY1" fmla="*/ 24400 h 35963"/>
                <a:gd name="connsiteX2" fmla="*/ 30989 w 41648"/>
                <a:gd name="connsiteY2" fmla="*/ 23461 h 35963"/>
                <a:gd name="connsiteX3" fmla="*/ 25591 w 41648"/>
                <a:gd name="connsiteY3" fmla="*/ 18974 h 35963"/>
                <a:gd name="connsiteX4" fmla="*/ 22473 w 41648"/>
                <a:gd name="connsiteY4" fmla="*/ 18634 h 35963"/>
                <a:gd name="connsiteX5" fmla="*/ 4729 w 41648"/>
                <a:gd name="connsiteY5" fmla="*/ 22356 h 35963"/>
                <a:gd name="connsiteX6" fmla="*/ 120 w 41648"/>
                <a:gd name="connsiteY6" fmla="*/ 20666 h 35963"/>
                <a:gd name="connsiteX7" fmla="*/ 999 w 41648"/>
                <a:gd name="connsiteY7" fmla="*/ 16915 h 35963"/>
                <a:gd name="connsiteX8" fmla="*/ 5486 w 41648"/>
                <a:gd name="connsiteY8" fmla="*/ 4943 h 35963"/>
                <a:gd name="connsiteX9" fmla="*/ 7713 w 41648"/>
                <a:gd name="connsiteY9" fmla="*/ 0 h 35963"/>
                <a:gd name="connsiteX10" fmla="*/ 7715 w 41648"/>
                <a:gd name="connsiteY10" fmla="*/ 13201 h 35963"/>
                <a:gd name="connsiteX11" fmla="*/ 11424 w 41648"/>
                <a:gd name="connsiteY11" fmla="*/ 16409 h 35963"/>
                <a:gd name="connsiteX12" fmla="*/ 19876 w 41648"/>
                <a:gd name="connsiteY12" fmla="*/ 16385 h 35963"/>
                <a:gd name="connsiteX13" fmla="*/ 23775 w 41648"/>
                <a:gd name="connsiteY13" fmla="*/ 16129 h 35963"/>
                <a:gd name="connsiteX14" fmla="*/ 23177 w 41648"/>
                <a:gd name="connsiteY14" fmla="*/ 3315 h 35963"/>
                <a:gd name="connsiteX15" fmla="*/ 28107 w 41648"/>
                <a:gd name="connsiteY15" fmla="*/ 9425 h 35963"/>
                <a:gd name="connsiteX16" fmla="*/ 41357 w 41648"/>
                <a:gd name="connsiteY16" fmla="*/ 30326 h 35963"/>
                <a:gd name="connsiteX17" fmla="*/ 40530 w 41648"/>
                <a:gd name="connsiteY17" fmla="*/ 35231 h 35963"/>
                <a:gd name="connsiteX18" fmla="*/ 36605 w 41648"/>
                <a:gd name="connsiteY18" fmla="*/ 34298 h 35963"/>
                <a:gd name="connsiteX19" fmla="*/ 25442 w 41648"/>
                <a:gd name="connsiteY19" fmla="*/ 21548 h 35963"/>
                <a:gd name="connsiteX20" fmla="*/ 26231 w 41648"/>
                <a:gd name="connsiteY20" fmla="*/ 20819 h 35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1648" h="35963">
                  <a:moveTo>
                    <a:pt x="26231" y="20819"/>
                  </a:moveTo>
                  <a:cubicBezTo>
                    <a:pt x="27511" y="22013"/>
                    <a:pt x="28790" y="23207"/>
                    <a:pt x="30071" y="24400"/>
                  </a:cubicBezTo>
                  <a:cubicBezTo>
                    <a:pt x="30376" y="24088"/>
                    <a:pt x="30682" y="23774"/>
                    <a:pt x="30989" y="23461"/>
                  </a:cubicBezTo>
                  <a:cubicBezTo>
                    <a:pt x="29206" y="21942"/>
                    <a:pt x="27518" y="20283"/>
                    <a:pt x="25591" y="18974"/>
                  </a:cubicBezTo>
                  <a:cubicBezTo>
                    <a:pt x="24820" y="18449"/>
                    <a:pt x="23469" y="18431"/>
                    <a:pt x="22473" y="18634"/>
                  </a:cubicBezTo>
                  <a:cubicBezTo>
                    <a:pt x="16549" y="19841"/>
                    <a:pt x="10683" y="21345"/>
                    <a:pt x="4729" y="22356"/>
                  </a:cubicBezTo>
                  <a:cubicBezTo>
                    <a:pt x="3280" y="22602"/>
                    <a:pt x="1355" y="21653"/>
                    <a:pt x="120" y="20666"/>
                  </a:cubicBezTo>
                  <a:cubicBezTo>
                    <a:pt x="-317" y="20318"/>
                    <a:pt x="546" y="18173"/>
                    <a:pt x="999" y="16915"/>
                  </a:cubicBezTo>
                  <a:cubicBezTo>
                    <a:pt x="2445" y="12906"/>
                    <a:pt x="3948" y="8917"/>
                    <a:pt x="5486" y="4943"/>
                  </a:cubicBezTo>
                  <a:cubicBezTo>
                    <a:pt x="6058" y="3466"/>
                    <a:pt x="6785" y="2048"/>
                    <a:pt x="7713" y="0"/>
                  </a:cubicBezTo>
                  <a:cubicBezTo>
                    <a:pt x="7713" y="4972"/>
                    <a:pt x="7707" y="9088"/>
                    <a:pt x="7715" y="13201"/>
                  </a:cubicBezTo>
                  <a:cubicBezTo>
                    <a:pt x="7720" y="15684"/>
                    <a:pt x="8749" y="16695"/>
                    <a:pt x="11424" y="16409"/>
                  </a:cubicBezTo>
                  <a:cubicBezTo>
                    <a:pt x="14210" y="16112"/>
                    <a:pt x="17056" y="16401"/>
                    <a:pt x="19876" y="16385"/>
                  </a:cubicBezTo>
                  <a:cubicBezTo>
                    <a:pt x="20978" y="16380"/>
                    <a:pt x="22082" y="16245"/>
                    <a:pt x="23775" y="16129"/>
                  </a:cubicBezTo>
                  <a:cubicBezTo>
                    <a:pt x="21318" y="11933"/>
                    <a:pt x="20588" y="8011"/>
                    <a:pt x="23177" y="3315"/>
                  </a:cubicBezTo>
                  <a:cubicBezTo>
                    <a:pt x="24981" y="5529"/>
                    <a:pt x="26739" y="7348"/>
                    <a:pt x="28107" y="9425"/>
                  </a:cubicBezTo>
                  <a:cubicBezTo>
                    <a:pt x="32645" y="16315"/>
                    <a:pt x="37169" y="23222"/>
                    <a:pt x="41357" y="30326"/>
                  </a:cubicBezTo>
                  <a:cubicBezTo>
                    <a:pt x="42027" y="31462"/>
                    <a:pt x="41452" y="34036"/>
                    <a:pt x="40530" y="35231"/>
                  </a:cubicBezTo>
                  <a:cubicBezTo>
                    <a:pt x="39323" y="36788"/>
                    <a:pt x="37719" y="35570"/>
                    <a:pt x="36605" y="34298"/>
                  </a:cubicBezTo>
                  <a:cubicBezTo>
                    <a:pt x="32884" y="30047"/>
                    <a:pt x="29162" y="25798"/>
                    <a:pt x="25442" y="21548"/>
                  </a:cubicBezTo>
                  <a:cubicBezTo>
                    <a:pt x="25706" y="21306"/>
                    <a:pt x="25968" y="21064"/>
                    <a:pt x="26231" y="20819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79A113C0-0136-429D-94FB-A75C3CCEFF30}"/>
                </a:ext>
              </a:extLst>
            </p:cNvPr>
            <p:cNvSpPr/>
            <p:nvPr/>
          </p:nvSpPr>
          <p:spPr>
            <a:xfrm>
              <a:off x="11336063" y="1230350"/>
              <a:ext cx="41600" cy="37264"/>
            </a:xfrm>
            <a:custGeom>
              <a:avLst/>
              <a:gdLst>
                <a:gd name="connsiteX0" fmla="*/ 41601 w 41600"/>
                <a:gd name="connsiteY0" fmla="*/ 30812 h 37264"/>
                <a:gd name="connsiteX1" fmla="*/ 36149 w 41600"/>
                <a:gd name="connsiteY1" fmla="*/ 37265 h 37264"/>
                <a:gd name="connsiteX2" fmla="*/ 0 w 41600"/>
                <a:gd name="connsiteY2" fmla="*/ 6457 h 37264"/>
                <a:gd name="connsiteX3" fmla="*/ 5458 w 41600"/>
                <a:gd name="connsiteY3" fmla="*/ 0 h 37264"/>
                <a:gd name="connsiteX4" fmla="*/ 41601 w 41600"/>
                <a:gd name="connsiteY4" fmla="*/ 30812 h 3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0" h="37264">
                  <a:moveTo>
                    <a:pt x="41601" y="30812"/>
                  </a:moveTo>
                  <a:cubicBezTo>
                    <a:pt x="39655" y="33115"/>
                    <a:pt x="37985" y="35093"/>
                    <a:pt x="36149" y="37265"/>
                  </a:cubicBezTo>
                  <a:cubicBezTo>
                    <a:pt x="24065" y="26967"/>
                    <a:pt x="12163" y="16823"/>
                    <a:pt x="0" y="6457"/>
                  </a:cubicBezTo>
                  <a:cubicBezTo>
                    <a:pt x="1859" y="4259"/>
                    <a:pt x="3572" y="2233"/>
                    <a:pt x="5458" y="0"/>
                  </a:cubicBezTo>
                  <a:cubicBezTo>
                    <a:pt x="17533" y="10293"/>
                    <a:pt x="29434" y="20441"/>
                    <a:pt x="41601" y="30812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15A7639D-3F61-4F20-AB08-2BB49F08423C}"/>
                </a:ext>
              </a:extLst>
            </p:cNvPr>
            <p:cNvSpPr/>
            <p:nvPr/>
          </p:nvSpPr>
          <p:spPr>
            <a:xfrm>
              <a:off x="10939696" y="1248176"/>
              <a:ext cx="39911" cy="38888"/>
            </a:xfrm>
            <a:custGeom>
              <a:avLst/>
              <a:gdLst>
                <a:gd name="connsiteX0" fmla="*/ 6101 w 39911"/>
                <a:gd name="connsiteY0" fmla="*/ 38888 h 38888"/>
                <a:gd name="connsiteX1" fmla="*/ 0 w 39911"/>
                <a:gd name="connsiteY1" fmla="*/ 33063 h 38888"/>
                <a:gd name="connsiteX2" fmla="*/ 34071 w 39911"/>
                <a:gd name="connsiteY2" fmla="*/ 0 h 38888"/>
                <a:gd name="connsiteX3" fmla="*/ 39911 w 39911"/>
                <a:gd name="connsiteY3" fmla="*/ 6054 h 38888"/>
                <a:gd name="connsiteX4" fmla="*/ 6101 w 39911"/>
                <a:gd name="connsiteY4" fmla="*/ 38888 h 38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11" h="38888">
                  <a:moveTo>
                    <a:pt x="6101" y="38888"/>
                  </a:moveTo>
                  <a:cubicBezTo>
                    <a:pt x="4022" y="36903"/>
                    <a:pt x="2161" y="35126"/>
                    <a:pt x="0" y="33063"/>
                  </a:cubicBezTo>
                  <a:cubicBezTo>
                    <a:pt x="11452" y="21950"/>
                    <a:pt x="22705" y="11029"/>
                    <a:pt x="34071" y="0"/>
                  </a:cubicBezTo>
                  <a:cubicBezTo>
                    <a:pt x="36091" y="2094"/>
                    <a:pt x="37882" y="3951"/>
                    <a:pt x="39911" y="6054"/>
                  </a:cubicBezTo>
                  <a:cubicBezTo>
                    <a:pt x="28674" y="16968"/>
                    <a:pt x="17410" y="27905"/>
                    <a:pt x="6101" y="38888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BD7586DA-3E92-49FF-AE1C-7CFF53544F7D}"/>
                </a:ext>
              </a:extLst>
            </p:cNvPr>
            <p:cNvSpPr/>
            <p:nvPr/>
          </p:nvSpPr>
          <p:spPr>
            <a:xfrm>
              <a:off x="11165975" y="787806"/>
              <a:ext cx="31499" cy="46444"/>
            </a:xfrm>
            <a:custGeom>
              <a:avLst/>
              <a:gdLst>
                <a:gd name="connsiteX0" fmla="*/ 13939 w 31499"/>
                <a:gd name="connsiteY0" fmla="*/ 19594 h 46444"/>
                <a:gd name="connsiteX1" fmla="*/ 10708 w 31499"/>
                <a:gd name="connsiteY1" fmla="*/ 26607 h 46444"/>
                <a:gd name="connsiteX2" fmla="*/ 6795 w 31499"/>
                <a:gd name="connsiteY2" fmla="*/ 33732 h 46444"/>
                <a:gd name="connsiteX3" fmla="*/ 1669 w 31499"/>
                <a:gd name="connsiteY3" fmla="*/ 32388 h 46444"/>
                <a:gd name="connsiteX4" fmla="*/ 2364 w 31499"/>
                <a:gd name="connsiteY4" fmla="*/ 24840 h 46444"/>
                <a:gd name="connsiteX5" fmla="*/ 13910 w 31499"/>
                <a:gd name="connsiteY5" fmla="*/ 18741 h 46444"/>
                <a:gd name="connsiteX6" fmla="*/ 19354 w 31499"/>
                <a:gd name="connsiteY6" fmla="*/ 8462 h 46444"/>
                <a:gd name="connsiteX7" fmla="*/ 14282 w 31499"/>
                <a:gd name="connsiteY7" fmla="*/ 9745 h 46444"/>
                <a:gd name="connsiteX8" fmla="*/ 12029 w 31499"/>
                <a:gd name="connsiteY8" fmla="*/ 8801 h 46444"/>
                <a:gd name="connsiteX9" fmla="*/ 13160 w 31499"/>
                <a:gd name="connsiteY9" fmla="*/ 6560 h 46444"/>
                <a:gd name="connsiteX10" fmla="*/ 19937 w 31499"/>
                <a:gd name="connsiteY10" fmla="*/ 3355 h 46444"/>
                <a:gd name="connsiteX11" fmla="*/ 22438 w 31499"/>
                <a:gd name="connsiteY11" fmla="*/ 1647 h 46444"/>
                <a:gd name="connsiteX12" fmla="*/ 26202 w 31499"/>
                <a:gd name="connsiteY12" fmla="*/ 780 h 46444"/>
                <a:gd name="connsiteX13" fmla="*/ 28114 w 31499"/>
                <a:gd name="connsiteY13" fmla="*/ 297 h 46444"/>
                <a:gd name="connsiteX14" fmla="*/ 31317 w 31499"/>
                <a:gd name="connsiteY14" fmla="*/ 168 h 46444"/>
                <a:gd name="connsiteX15" fmla="*/ 31234 w 31499"/>
                <a:gd name="connsiteY15" fmla="*/ 4419 h 46444"/>
                <a:gd name="connsiteX16" fmla="*/ 28070 w 31499"/>
                <a:gd name="connsiteY16" fmla="*/ 6029 h 46444"/>
                <a:gd name="connsiteX17" fmla="*/ 21961 w 31499"/>
                <a:gd name="connsiteY17" fmla="*/ 11544 h 46444"/>
                <a:gd name="connsiteX18" fmla="*/ 18645 w 31499"/>
                <a:gd name="connsiteY18" fmla="*/ 24784 h 46444"/>
                <a:gd name="connsiteX19" fmla="*/ 14803 w 31499"/>
                <a:gd name="connsiteY19" fmla="*/ 39242 h 46444"/>
                <a:gd name="connsiteX20" fmla="*/ 14382 w 31499"/>
                <a:gd name="connsiteY20" fmla="*/ 42024 h 46444"/>
                <a:gd name="connsiteX21" fmla="*/ 8497 w 31499"/>
                <a:gd name="connsiteY21" fmla="*/ 45931 h 46444"/>
                <a:gd name="connsiteX22" fmla="*/ 15341 w 31499"/>
                <a:gd name="connsiteY22" fmla="*/ 20210 h 46444"/>
                <a:gd name="connsiteX23" fmla="*/ 13939 w 31499"/>
                <a:gd name="connsiteY23" fmla="*/ 19594 h 46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499" h="46444">
                  <a:moveTo>
                    <a:pt x="13939" y="19594"/>
                  </a:moveTo>
                  <a:cubicBezTo>
                    <a:pt x="12866" y="21933"/>
                    <a:pt x="11817" y="24284"/>
                    <a:pt x="10708" y="26607"/>
                  </a:cubicBezTo>
                  <a:cubicBezTo>
                    <a:pt x="9546" y="29042"/>
                    <a:pt x="9766" y="32082"/>
                    <a:pt x="6795" y="33732"/>
                  </a:cubicBezTo>
                  <a:cubicBezTo>
                    <a:pt x="4341" y="35096"/>
                    <a:pt x="3030" y="34528"/>
                    <a:pt x="1669" y="32388"/>
                  </a:cubicBezTo>
                  <a:cubicBezTo>
                    <a:pt x="-756" y="28579"/>
                    <a:pt x="-551" y="26295"/>
                    <a:pt x="2364" y="24840"/>
                  </a:cubicBezTo>
                  <a:cubicBezTo>
                    <a:pt x="6256" y="22894"/>
                    <a:pt x="10099" y="20842"/>
                    <a:pt x="13910" y="18741"/>
                  </a:cubicBezTo>
                  <a:cubicBezTo>
                    <a:pt x="17733" y="16633"/>
                    <a:pt x="18055" y="12700"/>
                    <a:pt x="19354" y="8462"/>
                  </a:cubicBezTo>
                  <a:cubicBezTo>
                    <a:pt x="17221" y="9032"/>
                    <a:pt x="15772" y="9587"/>
                    <a:pt x="14282" y="9745"/>
                  </a:cubicBezTo>
                  <a:cubicBezTo>
                    <a:pt x="13572" y="9820"/>
                    <a:pt x="12782" y="9139"/>
                    <a:pt x="12029" y="8801"/>
                  </a:cubicBezTo>
                  <a:cubicBezTo>
                    <a:pt x="12394" y="8031"/>
                    <a:pt x="12555" y="6895"/>
                    <a:pt x="13160" y="6560"/>
                  </a:cubicBezTo>
                  <a:cubicBezTo>
                    <a:pt x="15342" y="5353"/>
                    <a:pt x="17692" y="4456"/>
                    <a:pt x="19937" y="3355"/>
                  </a:cubicBezTo>
                  <a:cubicBezTo>
                    <a:pt x="20841" y="2913"/>
                    <a:pt x="21794" y="2386"/>
                    <a:pt x="22438" y="1647"/>
                  </a:cubicBezTo>
                  <a:cubicBezTo>
                    <a:pt x="23541" y="378"/>
                    <a:pt x="24412" y="-845"/>
                    <a:pt x="26202" y="780"/>
                  </a:cubicBezTo>
                  <a:cubicBezTo>
                    <a:pt x="26466" y="1021"/>
                    <a:pt x="27446" y="371"/>
                    <a:pt x="28114" y="297"/>
                  </a:cubicBezTo>
                  <a:cubicBezTo>
                    <a:pt x="29174" y="181"/>
                    <a:pt x="30249" y="204"/>
                    <a:pt x="31317" y="168"/>
                  </a:cubicBezTo>
                  <a:cubicBezTo>
                    <a:pt x="31335" y="1605"/>
                    <a:pt x="31768" y="3228"/>
                    <a:pt x="31234" y="4419"/>
                  </a:cubicBezTo>
                  <a:cubicBezTo>
                    <a:pt x="30851" y="5274"/>
                    <a:pt x="29222" y="5856"/>
                    <a:pt x="28070" y="6029"/>
                  </a:cubicBezTo>
                  <a:cubicBezTo>
                    <a:pt x="24733" y="6527"/>
                    <a:pt x="22799" y="8490"/>
                    <a:pt x="21961" y="11544"/>
                  </a:cubicBezTo>
                  <a:cubicBezTo>
                    <a:pt x="20755" y="15930"/>
                    <a:pt x="19782" y="20379"/>
                    <a:pt x="18645" y="24784"/>
                  </a:cubicBezTo>
                  <a:cubicBezTo>
                    <a:pt x="17399" y="29612"/>
                    <a:pt x="16062" y="34416"/>
                    <a:pt x="14803" y="39242"/>
                  </a:cubicBezTo>
                  <a:cubicBezTo>
                    <a:pt x="14567" y="40145"/>
                    <a:pt x="14441" y="41091"/>
                    <a:pt x="14382" y="42024"/>
                  </a:cubicBezTo>
                  <a:cubicBezTo>
                    <a:pt x="14118" y="46294"/>
                    <a:pt x="12853" y="47165"/>
                    <a:pt x="8497" y="45931"/>
                  </a:cubicBezTo>
                  <a:cubicBezTo>
                    <a:pt x="10778" y="37359"/>
                    <a:pt x="13059" y="28784"/>
                    <a:pt x="15341" y="20210"/>
                  </a:cubicBezTo>
                  <a:cubicBezTo>
                    <a:pt x="14873" y="20004"/>
                    <a:pt x="14406" y="19799"/>
                    <a:pt x="13939" y="19594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D59DA7DE-CDBF-4A20-8E47-E948AB8A9D16}"/>
                </a:ext>
              </a:extLst>
            </p:cNvPr>
            <p:cNvSpPr/>
            <p:nvPr/>
          </p:nvSpPr>
          <p:spPr>
            <a:xfrm>
              <a:off x="11151652" y="1216034"/>
              <a:ext cx="22827" cy="29109"/>
            </a:xfrm>
            <a:custGeom>
              <a:avLst/>
              <a:gdLst>
                <a:gd name="connsiteX0" fmla="*/ 17977 w 22827"/>
                <a:gd name="connsiteY0" fmla="*/ 13695 h 29109"/>
                <a:gd name="connsiteX1" fmla="*/ 22773 w 22827"/>
                <a:gd name="connsiteY1" fmla="*/ 21190 h 29109"/>
                <a:gd name="connsiteX2" fmla="*/ 16392 w 22827"/>
                <a:gd name="connsiteY2" fmla="*/ 28484 h 29109"/>
                <a:gd name="connsiteX3" fmla="*/ 5349 w 22827"/>
                <a:gd name="connsiteY3" fmla="*/ 28745 h 29109"/>
                <a:gd name="connsiteX4" fmla="*/ 123 w 22827"/>
                <a:gd name="connsiteY4" fmla="*/ 22009 h 29109"/>
                <a:gd name="connsiteX5" fmla="*/ 3291 w 22827"/>
                <a:gd name="connsiteY5" fmla="*/ 19099 h 29109"/>
                <a:gd name="connsiteX6" fmla="*/ 6123 w 22827"/>
                <a:gd name="connsiteY6" fmla="*/ 21839 h 29109"/>
                <a:gd name="connsiteX7" fmla="*/ 8826 w 22827"/>
                <a:gd name="connsiteY7" fmla="*/ 25597 h 29109"/>
                <a:gd name="connsiteX8" fmla="*/ 14514 w 22827"/>
                <a:gd name="connsiteY8" fmla="*/ 23358 h 29109"/>
                <a:gd name="connsiteX9" fmla="*/ 10398 w 22827"/>
                <a:gd name="connsiteY9" fmla="*/ 15591 h 29109"/>
                <a:gd name="connsiteX10" fmla="*/ 7955 w 22827"/>
                <a:gd name="connsiteY10" fmla="*/ 12090 h 29109"/>
                <a:gd name="connsiteX11" fmla="*/ 11388 w 22827"/>
                <a:gd name="connsiteY11" fmla="*/ 11301 h 29109"/>
                <a:gd name="connsiteX12" fmla="*/ 14021 w 22827"/>
                <a:gd name="connsiteY12" fmla="*/ 7882 h 29109"/>
                <a:gd name="connsiteX13" fmla="*/ 12237 w 22827"/>
                <a:gd name="connsiteY13" fmla="*/ 4421 h 29109"/>
                <a:gd name="connsiteX14" fmla="*/ 7829 w 22827"/>
                <a:gd name="connsiteY14" fmla="*/ 4623 h 29109"/>
                <a:gd name="connsiteX15" fmla="*/ 7168 w 22827"/>
                <a:gd name="connsiteY15" fmla="*/ 7249 h 29109"/>
                <a:gd name="connsiteX16" fmla="*/ 4688 w 22827"/>
                <a:gd name="connsiteY16" fmla="*/ 10859 h 29109"/>
                <a:gd name="connsiteX17" fmla="*/ 927 w 22827"/>
                <a:gd name="connsiteY17" fmla="*/ 8070 h 29109"/>
                <a:gd name="connsiteX18" fmla="*/ 4099 w 22827"/>
                <a:gd name="connsiteY18" fmla="*/ 2051 h 29109"/>
                <a:gd name="connsiteX19" fmla="*/ 16723 w 22827"/>
                <a:gd name="connsiteY19" fmla="*/ 1208 h 29109"/>
                <a:gd name="connsiteX20" fmla="*/ 17977 w 22827"/>
                <a:gd name="connsiteY20" fmla="*/ 13695 h 29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27" h="29109">
                  <a:moveTo>
                    <a:pt x="17977" y="13695"/>
                  </a:moveTo>
                  <a:cubicBezTo>
                    <a:pt x="21383" y="15236"/>
                    <a:pt x="23171" y="17550"/>
                    <a:pt x="22773" y="21190"/>
                  </a:cubicBezTo>
                  <a:cubicBezTo>
                    <a:pt x="22344" y="25122"/>
                    <a:pt x="19889" y="27740"/>
                    <a:pt x="16392" y="28484"/>
                  </a:cubicBezTo>
                  <a:cubicBezTo>
                    <a:pt x="12836" y="29241"/>
                    <a:pt x="8953" y="29289"/>
                    <a:pt x="5349" y="28745"/>
                  </a:cubicBezTo>
                  <a:cubicBezTo>
                    <a:pt x="1835" y="28213"/>
                    <a:pt x="-585" y="24776"/>
                    <a:pt x="123" y="22009"/>
                  </a:cubicBezTo>
                  <a:cubicBezTo>
                    <a:pt x="437" y="20781"/>
                    <a:pt x="2066" y="19300"/>
                    <a:pt x="3291" y="19099"/>
                  </a:cubicBezTo>
                  <a:cubicBezTo>
                    <a:pt x="4120" y="18963"/>
                    <a:pt x="6142" y="20872"/>
                    <a:pt x="6123" y="21839"/>
                  </a:cubicBezTo>
                  <a:cubicBezTo>
                    <a:pt x="6080" y="24065"/>
                    <a:pt x="6684" y="25267"/>
                    <a:pt x="8826" y="25597"/>
                  </a:cubicBezTo>
                  <a:cubicBezTo>
                    <a:pt x="11129" y="25951"/>
                    <a:pt x="13277" y="25638"/>
                    <a:pt x="14514" y="23358"/>
                  </a:cubicBezTo>
                  <a:cubicBezTo>
                    <a:pt x="16478" y="19740"/>
                    <a:pt x="14492" y="15790"/>
                    <a:pt x="10398" y="15591"/>
                  </a:cubicBezTo>
                  <a:cubicBezTo>
                    <a:pt x="7857" y="15468"/>
                    <a:pt x="7271" y="14536"/>
                    <a:pt x="7955" y="12090"/>
                  </a:cubicBezTo>
                  <a:cubicBezTo>
                    <a:pt x="9055" y="11868"/>
                    <a:pt x="10481" y="11948"/>
                    <a:pt x="11388" y="11301"/>
                  </a:cubicBezTo>
                  <a:cubicBezTo>
                    <a:pt x="12540" y="10479"/>
                    <a:pt x="13814" y="9154"/>
                    <a:pt x="14021" y="7882"/>
                  </a:cubicBezTo>
                  <a:cubicBezTo>
                    <a:pt x="14197" y="6799"/>
                    <a:pt x="13216" y="4881"/>
                    <a:pt x="12237" y="4421"/>
                  </a:cubicBezTo>
                  <a:cubicBezTo>
                    <a:pt x="11032" y="3856"/>
                    <a:pt x="9233" y="4206"/>
                    <a:pt x="7829" y="4623"/>
                  </a:cubicBezTo>
                  <a:cubicBezTo>
                    <a:pt x="7366" y="4759"/>
                    <a:pt x="7015" y="6397"/>
                    <a:pt x="7168" y="7249"/>
                  </a:cubicBezTo>
                  <a:cubicBezTo>
                    <a:pt x="7558" y="9409"/>
                    <a:pt x="6549" y="10538"/>
                    <a:pt x="4688" y="10859"/>
                  </a:cubicBezTo>
                  <a:cubicBezTo>
                    <a:pt x="2645" y="11212"/>
                    <a:pt x="1200" y="10246"/>
                    <a:pt x="927" y="8070"/>
                  </a:cubicBezTo>
                  <a:cubicBezTo>
                    <a:pt x="590" y="5364"/>
                    <a:pt x="1940" y="3397"/>
                    <a:pt x="4099" y="2051"/>
                  </a:cubicBezTo>
                  <a:cubicBezTo>
                    <a:pt x="8122" y="-450"/>
                    <a:pt x="12476" y="-581"/>
                    <a:pt x="16723" y="1208"/>
                  </a:cubicBezTo>
                  <a:cubicBezTo>
                    <a:pt x="22312" y="3562"/>
                    <a:pt x="22835" y="8468"/>
                    <a:pt x="17977" y="13695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A0461FF7-417E-42C7-B4D9-749056F0A25B}"/>
                </a:ext>
              </a:extLst>
            </p:cNvPr>
            <p:cNvSpPr/>
            <p:nvPr/>
          </p:nvSpPr>
          <p:spPr>
            <a:xfrm>
              <a:off x="11393308" y="988978"/>
              <a:ext cx="32317" cy="44090"/>
            </a:xfrm>
            <a:custGeom>
              <a:avLst/>
              <a:gdLst>
                <a:gd name="connsiteX0" fmla="*/ 19269 w 32317"/>
                <a:gd name="connsiteY0" fmla="*/ 33287 h 44090"/>
                <a:gd name="connsiteX1" fmla="*/ 27164 w 32317"/>
                <a:gd name="connsiteY1" fmla="*/ 37993 h 44090"/>
                <a:gd name="connsiteX2" fmla="*/ 27805 w 32317"/>
                <a:gd name="connsiteY2" fmla="*/ 37449 h 44090"/>
                <a:gd name="connsiteX3" fmla="*/ 26374 w 32317"/>
                <a:gd name="connsiteY3" fmla="*/ 35033 h 44090"/>
                <a:gd name="connsiteX4" fmla="*/ 6683 w 32317"/>
                <a:gd name="connsiteY4" fmla="*/ 14104 h 44090"/>
                <a:gd name="connsiteX5" fmla="*/ 603 w 32317"/>
                <a:gd name="connsiteY5" fmla="*/ 5529 h 44090"/>
                <a:gd name="connsiteX6" fmla="*/ 2156 w 32317"/>
                <a:gd name="connsiteY6" fmla="*/ 152 h 44090"/>
                <a:gd name="connsiteX7" fmla="*/ 4729 w 32317"/>
                <a:gd name="connsiteY7" fmla="*/ 609 h 44090"/>
                <a:gd name="connsiteX8" fmla="*/ 21160 w 32317"/>
                <a:gd name="connsiteY8" fmla="*/ 22606 h 44090"/>
                <a:gd name="connsiteX9" fmla="*/ 31559 w 32317"/>
                <a:gd name="connsiteY9" fmla="*/ 38595 h 44090"/>
                <a:gd name="connsiteX10" fmla="*/ 30456 w 32317"/>
                <a:gd name="connsiteY10" fmla="*/ 43648 h 44090"/>
                <a:gd name="connsiteX11" fmla="*/ 26379 w 32317"/>
                <a:gd name="connsiteY11" fmla="*/ 41980 h 44090"/>
                <a:gd name="connsiteX12" fmla="*/ 18613 w 32317"/>
                <a:gd name="connsiteY12" fmla="*/ 33980 h 44090"/>
                <a:gd name="connsiteX13" fmla="*/ 19269 w 32317"/>
                <a:gd name="connsiteY13" fmla="*/ 33287 h 4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317" h="44090">
                  <a:moveTo>
                    <a:pt x="19269" y="33287"/>
                  </a:moveTo>
                  <a:cubicBezTo>
                    <a:pt x="21900" y="34854"/>
                    <a:pt x="24532" y="36425"/>
                    <a:pt x="27164" y="37993"/>
                  </a:cubicBezTo>
                  <a:cubicBezTo>
                    <a:pt x="27377" y="37813"/>
                    <a:pt x="27590" y="37630"/>
                    <a:pt x="27805" y="37449"/>
                  </a:cubicBezTo>
                  <a:cubicBezTo>
                    <a:pt x="27335" y="36637"/>
                    <a:pt x="26999" y="35699"/>
                    <a:pt x="26374" y="35033"/>
                  </a:cubicBezTo>
                  <a:cubicBezTo>
                    <a:pt x="19820" y="28047"/>
                    <a:pt x="13126" y="21189"/>
                    <a:pt x="6683" y="14104"/>
                  </a:cubicBezTo>
                  <a:cubicBezTo>
                    <a:pt x="4339" y="11526"/>
                    <a:pt x="2373" y="8543"/>
                    <a:pt x="603" y="5529"/>
                  </a:cubicBezTo>
                  <a:cubicBezTo>
                    <a:pt x="-574" y="3523"/>
                    <a:pt x="-13" y="1345"/>
                    <a:pt x="2156" y="152"/>
                  </a:cubicBezTo>
                  <a:cubicBezTo>
                    <a:pt x="2772" y="-188"/>
                    <a:pt x="4321" y="76"/>
                    <a:pt x="4729" y="609"/>
                  </a:cubicBezTo>
                  <a:cubicBezTo>
                    <a:pt x="10294" y="7875"/>
                    <a:pt x="15859" y="15148"/>
                    <a:pt x="21160" y="22606"/>
                  </a:cubicBezTo>
                  <a:cubicBezTo>
                    <a:pt x="24841" y="27783"/>
                    <a:pt x="28146" y="33230"/>
                    <a:pt x="31559" y="38595"/>
                  </a:cubicBezTo>
                  <a:cubicBezTo>
                    <a:pt x="32808" y="40560"/>
                    <a:pt x="32566" y="42361"/>
                    <a:pt x="30456" y="43648"/>
                  </a:cubicBezTo>
                  <a:cubicBezTo>
                    <a:pt x="28365" y="44921"/>
                    <a:pt x="27507" y="43157"/>
                    <a:pt x="26379" y="41980"/>
                  </a:cubicBezTo>
                  <a:cubicBezTo>
                    <a:pt x="23811" y="39295"/>
                    <a:pt x="21204" y="36644"/>
                    <a:pt x="18613" y="33980"/>
                  </a:cubicBezTo>
                  <a:cubicBezTo>
                    <a:pt x="18830" y="33747"/>
                    <a:pt x="19049" y="33518"/>
                    <a:pt x="19269" y="33287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4F9E68F9-453A-4C6B-A0FB-6CE3AE121124}"/>
                </a:ext>
              </a:extLst>
            </p:cNvPr>
            <p:cNvSpPr/>
            <p:nvPr/>
          </p:nvSpPr>
          <p:spPr>
            <a:xfrm>
              <a:off x="11098623" y="1216521"/>
              <a:ext cx="16185" cy="28627"/>
            </a:xfrm>
            <a:custGeom>
              <a:avLst/>
              <a:gdLst>
                <a:gd name="connsiteX0" fmla="*/ 304 w 16185"/>
                <a:gd name="connsiteY0" fmla="*/ 28611 h 28627"/>
                <a:gd name="connsiteX1" fmla="*/ 1984 w 16185"/>
                <a:gd name="connsiteY1" fmla="*/ 25106 h 28627"/>
                <a:gd name="connsiteX2" fmla="*/ 4734 w 16185"/>
                <a:gd name="connsiteY2" fmla="*/ 21601 h 28627"/>
                <a:gd name="connsiteX3" fmla="*/ 4722 w 16185"/>
                <a:gd name="connsiteY3" fmla="*/ 8433 h 28627"/>
                <a:gd name="connsiteX4" fmla="*/ 2031 w 16185"/>
                <a:gd name="connsiteY4" fmla="*/ 4936 h 28627"/>
                <a:gd name="connsiteX5" fmla="*/ 61 w 16185"/>
                <a:gd name="connsiteY5" fmla="*/ 3138 h 28627"/>
                <a:gd name="connsiteX6" fmla="*/ 2203 w 16185"/>
                <a:gd name="connsiteY6" fmla="*/ 1606 h 28627"/>
                <a:gd name="connsiteX7" fmla="*/ 11289 w 16185"/>
                <a:gd name="connsiteY7" fmla="*/ 0 h 28627"/>
                <a:gd name="connsiteX8" fmla="*/ 11288 w 16185"/>
                <a:gd name="connsiteY8" fmla="*/ 8983 h 28627"/>
                <a:gd name="connsiteX9" fmla="*/ 11252 w 16185"/>
                <a:gd name="connsiteY9" fmla="*/ 21208 h 28627"/>
                <a:gd name="connsiteX10" fmla="*/ 14242 w 16185"/>
                <a:gd name="connsiteY10" fmla="*/ 25236 h 28627"/>
                <a:gd name="connsiteX11" fmla="*/ 16186 w 16185"/>
                <a:gd name="connsiteY11" fmla="*/ 27268 h 28627"/>
                <a:gd name="connsiteX12" fmla="*/ 13815 w 16185"/>
                <a:gd name="connsiteY12" fmla="*/ 28550 h 28627"/>
                <a:gd name="connsiteX13" fmla="*/ 304 w 16185"/>
                <a:gd name="connsiteY13" fmla="*/ 28611 h 2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85" h="28627">
                  <a:moveTo>
                    <a:pt x="304" y="28611"/>
                  </a:moveTo>
                  <a:cubicBezTo>
                    <a:pt x="-287" y="26460"/>
                    <a:pt x="-159" y="25312"/>
                    <a:pt x="1984" y="25106"/>
                  </a:cubicBezTo>
                  <a:cubicBezTo>
                    <a:pt x="3964" y="24916"/>
                    <a:pt x="4762" y="23590"/>
                    <a:pt x="4734" y="21601"/>
                  </a:cubicBezTo>
                  <a:cubicBezTo>
                    <a:pt x="4674" y="17212"/>
                    <a:pt x="4692" y="12822"/>
                    <a:pt x="4722" y="8433"/>
                  </a:cubicBezTo>
                  <a:cubicBezTo>
                    <a:pt x="4735" y="6531"/>
                    <a:pt x="4215" y="5262"/>
                    <a:pt x="2031" y="4936"/>
                  </a:cubicBezTo>
                  <a:cubicBezTo>
                    <a:pt x="1302" y="4828"/>
                    <a:pt x="714" y="3765"/>
                    <a:pt x="61" y="3138"/>
                  </a:cubicBezTo>
                  <a:cubicBezTo>
                    <a:pt x="770" y="2608"/>
                    <a:pt x="1414" y="1781"/>
                    <a:pt x="2203" y="1606"/>
                  </a:cubicBezTo>
                  <a:cubicBezTo>
                    <a:pt x="5014" y="983"/>
                    <a:pt x="7873" y="582"/>
                    <a:pt x="11289" y="0"/>
                  </a:cubicBezTo>
                  <a:cubicBezTo>
                    <a:pt x="11289" y="3241"/>
                    <a:pt x="11289" y="6112"/>
                    <a:pt x="11288" y="8983"/>
                  </a:cubicBezTo>
                  <a:cubicBezTo>
                    <a:pt x="11287" y="13058"/>
                    <a:pt x="11358" y="17136"/>
                    <a:pt x="11252" y="21208"/>
                  </a:cubicBezTo>
                  <a:cubicBezTo>
                    <a:pt x="11194" y="23446"/>
                    <a:pt x="11998" y="24678"/>
                    <a:pt x="14242" y="25236"/>
                  </a:cubicBezTo>
                  <a:cubicBezTo>
                    <a:pt x="15011" y="25429"/>
                    <a:pt x="15544" y="26565"/>
                    <a:pt x="16186" y="27268"/>
                  </a:cubicBezTo>
                  <a:cubicBezTo>
                    <a:pt x="15396" y="27715"/>
                    <a:pt x="14617" y="28527"/>
                    <a:pt x="13815" y="28550"/>
                  </a:cubicBezTo>
                  <a:cubicBezTo>
                    <a:pt x="9338" y="28675"/>
                    <a:pt x="4857" y="28611"/>
                    <a:pt x="304" y="28611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B189CA6D-97E3-4DC6-BE20-32EA99F5A804}"/>
                </a:ext>
              </a:extLst>
            </p:cNvPr>
            <p:cNvSpPr/>
            <p:nvPr/>
          </p:nvSpPr>
          <p:spPr>
            <a:xfrm>
              <a:off x="11184196" y="1216532"/>
              <a:ext cx="16278" cy="28637"/>
            </a:xfrm>
            <a:custGeom>
              <a:avLst/>
              <a:gdLst>
                <a:gd name="connsiteX0" fmla="*/ 16041 w 16278"/>
                <a:gd name="connsiteY0" fmla="*/ 25554 h 28637"/>
                <a:gd name="connsiteX1" fmla="*/ 13869 w 16278"/>
                <a:gd name="connsiteY1" fmla="*/ 28635 h 28637"/>
                <a:gd name="connsiteX2" fmla="*/ 315 w 16278"/>
                <a:gd name="connsiteY2" fmla="*/ 28606 h 28637"/>
                <a:gd name="connsiteX3" fmla="*/ 2045 w 16278"/>
                <a:gd name="connsiteY3" fmla="*/ 25068 h 28637"/>
                <a:gd name="connsiteX4" fmla="*/ 4715 w 16278"/>
                <a:gd name="connsiteY4" fmla="*/ 21514 h 28637"/>
                <a:gd name="connsiteX5" fmla="*/ 4694 w 16278"/>
                <a:gd name="connsiteY5" fmla="*/ 8355 h 28637"/>
                <a:gd name="connsiteX6" fmla="*/ 1902 w 16278"/>
                <a:gd name="connsiteY6" fmla="*/ 5005 h 28637"/>
                <a:gd name="connsiteX7" fmla="*/ 294 w 16278"/>
                <a:gd name="connsiteY7" fmla="*/ 1939 h 28637"/>
                <a:gd name="connsiteX8" fmla="*/ 11248 w 16278"/>
                <a:gd name="connsiteY8" fmla="*/ 0 h 28637"/>
                <a:gd name="connsiteX9" fmla="*/ 11250 w 16278"/>
                <a:gd name="connsiteY9" fmla="*/ 6077 h 28637"/>
                <a:gd name="connsiteX10" fmla="*/ 11259 w 16278"/>
                <a:gd name="connsiteY10" fmla="*/ 19551 h 28637"/>
                <a:gd name="connsiteX11" fmla="*/ 16041 w 16278"/>
                <a:gd name="connsiteY11" fmla="*/ 25554 h 2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278" h="28637">
                  <a:moveTo>
                    <a:pt x="16041" y="25554"/>
                  </a:moveTo>
                  <a:cubicBezTo>
                    <a:pt x="16673" y="27779"/>
                    <a:pt x="16072" y="28686"/>
                    <a:pt x="13869" y="28635"/>
                  </a:cubicBezTo>
                  <a:cubicBezTo>
                    <a:pt x="9401" y="28533"/>
                    <a:pt x="4928" y="28606"/>
                    <a:pt x="315" y="28606"/>
                  </a:cubicBezTo>
                  <a:cubicBezTo>
                    <a:pt x="-86" y="26679"/>
                    <a:pt x="-381" y="25323"/>
                    <a:pt x="2045" y="25068"/>
                  </a:cubicBezTo>
                  <a:cubicBezTo>
                    <a:pt x="4038" y="24859"/>
                    <a:pt x="4751" y="23490"/>
                    <a:pt x="4715" y="21514"/>
                  </a:cubicBezTo>
                  <a:cubicBezTo>
                    <a:pt x="4638" y="17128"/>
                    <a:pt x="4671" y="12742"/>
                    <a:pt x="4694" y="8355"/>
                  </a:cubicBezTo>
                  <a:cubicBezTo>
                    <a:pt x="4704" y="6421"/>
                    <a:pt x="4089" y="5118"/>
                    <a:pt x="1902" y="5005"/>
                  </a:cubicBezTo>
                  <a:cubicBezTo>
                    <a:pt x="-321" y="4891"/>
                    <a:pt x="-193" y="3494"/>
                    <a:pt x="294" y="1939"/>
                  </a:cubicBezTo>
                  <a:cubicBezTo>
                    <a:pt x="3789" y="1320"/>
                    <a:pt x="7233" y="710"/>
                    <a:pt x="11248" y="0"/>
                  </a:cubicBezTo>
                  <a:cubicBezTo>
                    <a:pt x="11248" y="2227"/>
                    <a:pt x="11248" y="4152"/>
                    <a:pt x="11250" y="6077"/>
                  </a:cubicBezTo>
                  <a:cubicBezTo>
                    <a:pt x="11251" y="10568"/>
                    <a:pt x="11248" y="15060"/>
                    <a:pt x="11259" y="19551"/>
                  </a:cubicBezTo>
                  <a:cubicBezTo>
                    <a:pt x="11271" y="24462"/>
                    <a:pt x="11278" y="24462"/>
                    <a:pt x="16041" y="25554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293EC979-0137-4F89-8B36-B5AA89698A37}"/>
                </a:ext>
              </a:extLst>
            </p:cNvPr>
            <p:cNvSpPr/>
            <p:nvPr/>
          </p:nvSpPr>
          <p:spPr>
            <a:xfrm>
              <a:off x="11179447" y="772087"/>
              <a:ext cx="23353" cy="18162"/>
            </a:xfrm>
            <a:custGeom>
              <a:avLst/>
              <a:gdLst>
                <a:gd name="connsiteX0" fmla="*/ 0 w 23353"/>
                <a:gd name="connsiteY0" fmla="*/ 17875 h 18162"/>
                <a:gd name="connsiteX1" fmla="*/ 10077 w 23353"/>
                <a:gd name="connsiteY1" fmla="*/ 8418 h 18162"/>
                <a:gd name="connsiteX2" fmla="*/ 19516 w 23353"/>
                <a:gd name="connsiteY2" fmla="*/ 814 h 18162"/>
                <a:gd name="connsiteX3" fmla="*/ 23275 w 23353"/>
                <a:gd name="connsiteY3" fmla="*/ 0 h 18162"/>
                <a:gd name="connsiteX4" fmla="*/ 23122 w 23353"/>
                <a:gd name="connsiteY4" fmla="*/ 4181 h 18162"/>
                <a:gd name="connsiteX5" fmla="*/ 16698 w 23353"/>
                <a:gd name="connsiteY5" fmla="*/ 10148 h 18162"/>
                <a:gd name="connsiteX6" fmla="*/ 464 w 23353"/>
                <a:gd name="connsiteY6" fmla="*/ 18162 h 18162"/>
                <a:gd name="connsiteX7" fmla="*/ 0 w 23353"/>
                <a:gd name="connsiteY7" fmla="*/ 17875 h 1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53" h="18162">
                  <a:moveTo>
                    <a:pt x="0" y="17875"/>
                  </a:moveTo>
                  <a:cubicBezTo>
                    <a:pt x="3351" y="14713"/>
                    <a:pt x="6626" y="11466"/>
                    <a:pt x="10077" y="8418"/>
                  </a:cubicBezTo>
                  <a:cubicBezTo>
                    <a:pt x="13105" y="5744"/>
                    <a:pt x="16251" y="3186"/>
                    <a:pt x="19516" y="814"/>
                  </a:cubicBezTo>
                  <a:cubicBezTo>
                    <a:pt x="20465" y="124"/>
                    <a:pt x="22006" y="249"/>
                    <a:pt x="23275" y="0"/>
                  </a:cubicBezTo>
                  <a:cubicBezTo>
                    <a:pt x="23246" y="1401"/>
                    <a:pt x="23551" y="2915"/>
                    <a:pt x="23122" y="4181"/>
                  </a:cubicBezTo>
                  <a:cubicBezTo>
                    <a:pt x="22085" y="7240"/>
                    <a:pt x="19486" y="8806"/>
                    <a:pt x="16698" y="10148"/>
                  </a:cubicBezTo>
                  <a:cubicBezTo>
                    <a:pt x="11261" y="12765"/>
                    <a:pt x="5873" y="15485"/>
                    <a:pt x="464" y="18162"/>
                  </a:cubicBezTo>
                  <a:cubicBezTo>
                    <a:pt x="309" y="18067"/>
                    <a:pt x="155" y="17970"/>
                    <a:pt x="0" y="17875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5C8B6244-C909-4081-A078-FF7E8A241E57}"/>
                </a:ext>
              </a:extLst>
            </p:cNvPr>
            <p:cNvSpPr/>
            <p:nvPr/>
          </p:nvSpPr>
          <p:spPr>
            <a:xfrm>
              <a:off x="11355088" y="935990"/>
              <a:ext cx="9583" cy="15888"/>
            </a:xfrm>
            <a:custGeom>
              <a:avLst/>
              <a:gdLst>
                <a:gd name="connsiteX0" fmla="*/ 112 w 9583"/>
                <a:gd name="connsiteY0" fmla="*/ 0 h 15888"/>
                <a:gd name="connsiteX1" fmla="*/ 3178 w 9583"/>
                <a:gd name="connsiteY1" fmla="*/ 2735 h 15888"/>
                <a:gd name="connsiteX2" fmla="*/ 9462 w 9583"/>
                <a:gd name="connsiteY2" fmla="*/ 12880 h 15888"/>
                <a:gd name="connsiteX3" fmla="*/ 8783 w 9583"/>
                <a:gd name="connsiteY3" fmla="*/ 15837 h 15888"/>
                <a:gd name="connsiteX4" fmla="*/ 6412 w 9583"/>
                <a:gd name="connsiteY4" fmla="*/ 15355 h 15888"/>
                <a:gd name="connsiteX5" fmla="*/ 0 w 9583"/>
                <a:gd name="connsiteY5" fmla="*/ 13250 h 15888"/>
                <a:gd name="connsiteX6" fmla="*/ 112 w 9583"/>
                <a:gd name="connsiteY6" fmla="*/ 0 h 15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83" h="15888">
                  <a:moveTo>
                    <a:pt x="112" y="0"/>
                  </a:moveTo>
                  <a:cubicBezTo>
                    <a:pt x="1150" y="901"/>
                    <a:pt x="2431" y="1636"/>
                    <a:pt x="3178" y="2735"/>
                  </a:cubicBezTo>
                  <a:cubicBezTo>
                    <a:pt x="5414" y="6025"/>
                    <a:pt x="7543" y="9399"/>
                    <a:pt x="9462" y="12880"/>
                  </a:cubicBezTo>
                  <a:cubicBezTo>
                    <a:pt x="9843" y="13569"/>
                    <a:pt x="9250" y="14944"/>
                    <a:pt x="8783" y="15837"/>
                  </a:cubicBezTo>
                  <a:cubicBezTo>
                    <a:pt x="8678" y="16038"/>
                    <a:pt x="7217" y="15604"/>
                    <a:pt x="6412" y="15355"/>
                  </a:cubicBezTo>
                  <a:cubicBezTo>
                    <a:pt x="4308" y="14700"/>
                    <a:pt x="2223" y="13986"/>
                    <a:pt x="0" y="13250"/>
                  </a:cubicBezTo>
                  <a:cubicBezTo>
                    <a:pt x="3850" y="8554"/>
                    <a:pt x="156" y="4658"/>
                    <a:pt x="112" y="0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340DB477-0ACE-4961-9727-FF66B0B1333E}"/>
                </a:ext>
              </a:extLst>
            </p:cNvPr>
            <p:cNvSpPr/>
            <p:nvPr/>
          </p:nvSpPr>
          <p:spPr>
            <a:xfrm>
              <a:off x="11237047" y="1160713"/>
              <a:ext cx="108628" cy="6990"/>
            </a:xfrm>
            <a:custGeom>
              <a:avLst/>
              <a:gdLst>
                <a:gd name="connsiteX0" fmla="*/ 0 w 108628"/>
                <a:gd name="connsiteY0" fmla="*/ 6786 h 6990"/>
                <a:gd name="connsiteX1" fmla="*/ 0 w 108628"/>
                <a:gd name="connsiteY1" fmla="*/ 223 h 6990"/>
                <a:gd name="connsiteX2" fmla="*/ 3076 w 108628"/>
                <a:gd name="connsiteY2" fmla="*/ 44 h 6990"/>
                <a:gd name="connsiteX3" fmla="*/ 104337 w 108628"/>
                <a:gd name="connsiteY3" fmla="*/ 0 h 6990"/>
                <a:gd name="connsiteX4" fmla="*/ 108625 w 108628"/>
                <a:gd name="connsiteY4" fmla="*/ 3333 h 6990"/>
                <a:gd name="connsiteX5" fmla="*/ 104644 w 108628"/>
                <a:gd name="connsiteY5" fmla="*/ 6991 h 6990"/>
                <a:gd name="connsiteX6" fmla="*/ 1817 w 108628"/>
                <a:gd name="connsiteY6" fmla="*/ 6965 h 6990"/>
                <a:gd name="connsiteX7" fmla="*/ 0 w 108628"/>
                <a:gd name="connsiteY7" fmla="*/ 6786 h 6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628" h="6990">
                  <a:moveTo>
                    <a:pt x="0" y="6786"/>
                  </a:moveTo>
                  <a:cubicBezTo>
                    <a:pt x="0" y="4503"/>
                    <a:pt x="0" y="2539"/>
                    <a:pt x="0" y="223"/>
                  </a:cubicBezTo>
                  <a:cubicBezTo>
                    <a:pt x="1078" y="156"/>
                    <a:pt x="2077" y="46"/>
                    <a:pt x="3076" y="44"/>
                  </a:cubicBezTo>
                  <a:cubicBezTo>
                    <a:pt x="36829" y="29"/>
                    <a:pt x="70583" y="34"/>
                    <a:pt x="104337" y="0"/>
                  </a:cubicBezTo>
                  <a:cubicBezTo>
                    <a:pt x="106738" y="-3"/>
                    <a:pt x="108546" y="579"/>
                    <a:pt x="108625" y="3333"/>
                  </a:cubicBezTo>
                  <a:cubicBezTo>
                    <a:pt x="108701" y="5990"/>
                    <a:pt x="107157" y="6991"/>
                    <a:pt x="104644" y="6991"/>
                  </a:cubicBezTo>
                  <a:cubicBezTo>
                    <a:pt x="70369" y="6972"/>
                    <a:pt x="36092" y="6975"/>
                    <a:pt x="1817" y="6965"/>
                  </a:cubicBezTo>
                  <a:cubicBezTo>
                    <a:pt x="1311" y="6964"/>
                    <a:pt x="807" y="6867"/>
                    <a:pt x="0" y="6786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10930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/>
              <a:t>钱辰涞（西电微软学生俱乐部）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C6A7D61-C744-4239-A122-002AACAB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373390"/>
            <a:ext cx="2844799" cy="365125"/>
          </a:xfrm>
        </p:spPr>
        <p:txBody>
          <a:bodyPr/>
          <a:lstStyle/>
          <a:p>
            <a:pPr rtl="0"/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028C93B-74F8-4C81-9A37-3150104E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69064"/>
            <a:ext cx="691721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CN" altLang="en-US" dirty="0"/>
              <a:t>钱辰涞（西电微软学生俱乐部）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C32D874-0051-4085-983E-775A1648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73390"/>
            <a:ext cx="1052508" cy="365125"/>
          </a:xfrm>
        </p:spPr>
        <p:txBody>
          <a:bodyPr/>
          <a:lstStyle>
            <a:lvl1pPr>
              <a:defRPr sz="1200">
                <a:effectLst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钱辰涞（西电微软学生俱乐部）</a:t>
            </a:r>
            <a:endParaRPr 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algn="l"/>
            <a:r>
              <a:rPr lang="zh-CN" altLang="en-US"/>
              <a:t>钱辰涞（西电微软学生俱乐部）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/>
              <a:t>钱辰涞（西电微软学生俱乐部）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/>
              <a:t>钱辰涞（西电微软学生俱乐部）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44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000525"/>
            <a:ext cx="28447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148E32-41D0-4DAA-A4A5-090DEB79AA61}" type="datetime1">
              <a:rPr lang="zh-CN" altLang="en-US" smtClean="0"/>
              <a:t>2021/07/06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96199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杨文昊、段正鹏、钱辰涞（西安电子科技大学 </a:t>
            </a:r>
            <a:r>
              <a:rPr lang="en-US" altLang="zh-CN"/>
              <a:t>| </a:t>
            </a:r>
            <a:r>
              <a:rPr lang="zh-CN" altLang="en-US"/>
              <a:t>电子工程学院）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000525"/>
            <a:ext cx="10525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6343906-ADFF-4920-A1DD-1732EA6696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1B080A41-FA86-47C7-B35A-0DF32DCBB3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41393" y="833438"/>
            <a:ext cx="2233814" cy="1609915"/>
          </a:xfrm>
        </p:spPr>
        <p:txBody>
          <a:bodyPr>
            <a:noAutofit/>
          </a:bodyPr>
          <a:lstStyle>
            <a:lvl1pPr algn="r">
              <a:defRPr sz="11500">
                <a:solidFill>
                  <a:schemeClr val="accent1">
                    <a:lumMod val="60000"/>
                    <a:lumOff val="40000"/>
                  </a:schemeClr>
                </a:solidFill>
                <a:latin typeface="Monoton" pitchFamily="2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54" name="图形 8">
            <a:extLst>
              <a:ext uri="{FF2B5EF4-FFF2-40B4-BE49-F238E27FC236}">
                <a16:creationId xmlns:a16="http://schemas.microsoft.com/office/drawing/2014/main" id="{8B1B5797-0ACA-48E3-9303-63A5078878B5}"/>
              </a:ext>
            </a:extLst>
          </p:cNvPr>
          <p:cNvGrpSpPr/>
          <p:nvPr/>
        </p:nvGrpSpPr>
        <p:grpSpPr>
          <a:xfrm>
            <a:off x="581192" y="677047"/>
            <a:ext cx="1205019" cy="1205019"/>
            <a:chOff x="10756745" y="671050"/>
            <a:chExt cx="789359" cy="789359"/>
          </a:xfrm>
          <a:solidFill>
            <a:schemeClr val="accent1"/>
          </a:solidFill>
          <a:effectLst/>
        </p:grpSpPr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E6B03C2F-F328-474D-9ED3-664620E05950}"/>
                </a:ext>
              </a:extLst>
            </p:cNvPr>
            <p:cNvSpPr/>
            <p:nvPr/>
          </p:nvSpPr>
          <p:spPr>
            <a:xfrm>
              <a:off x="10758789" y="672626"/>
              <a:ext cx="783270" cy="783025"/>
            </a:xfrm>
            <a:custGeom>
              <a:avLst/>
              <a:gdLst>
                <a:gd name="connsiteX0" fmla="*/ 597948 w 783270"/>
                <a:gd name="connsiteY0" fmla="*/ 694552 h 783025"/>
                <a:gd name="connsiteX1" fmla="*/ 477940 w 783270"/>
                <a:gd name="connsiteY1" fmla="*/ 734744 h 783025"/>
                <a:gd name="connsiteX2" fmla="*/ 455163 w 783270"/>
                <a:gd name="connsiteY2" fmla="*/ 755767 h 783025"/>
                <a:gd name="connsiteX3" fmla="*/ 400930 w 783270"/>
                <a:gd name="connsiteY3" fmla="*/ 782510 h 783025"/>
                <a:gd name="connsiteX4" fmla="*/ 327523 w 783270"/>
                <a:gd name="connsiteY4" fmla="*/ 755283 h 783025"/>
                <a:gd name="connsiteX5" fmla="*/ 273785 w 783270"/>
                <a:gd name="connsiteY5" fmla="*/ 714607 h 783025"/>
                <a:gd name="connsiteX6" fmla="*/ 209573 w 783270"/>
                <a:gd name="connsiteY6" fmla="*/ 695370 h 783025"/>
                <a:gd name="connsiteX7" fmla="*/ 177323 w 783270"/>
                <a:gd name="connsiteY7" fmla="*/ 694167 h 783025"/>
                <a:gd name="connsiteX8" fmla="*/ 89625 w 783270"/>
                <a:gd name="connsiteY8" fmla="*/ 615910 h 783025"/>
                <a:gd name="connsiteX9" fmla="*/ 89102 w 783270"/>
                <a:gd name="connsiteY9" fmla="*/ 592096 h 783025"/>
                <a:gd name="connsiteX10" fmla="*/ 43195 w 783270"/>
                <a:gd name="connsiteY10" fmla="*/ 471811 h 783025"/>
                <a:gd name="connsiteX11" fmla="*/ 21196 w 783270"/>
                <a:gd name="connsiteY11" fmla="*/ 448631 h 783025"/>
                <a:gd name="connsiteX12" fmla="*/ 8452 w 783270"/>
                <a:gd name="connsiteY12" fmla="*/ 353732 h 783025"/>
                <a:gd name="connsiteX13" fmla="*/ 33069 w 783270"/>
                <a:gd name="connsiteY13" fmla="*/ 322370 h 783025"/>
                <a:gd name="connsiteX14" fmla="*/ 87082 w 783270"/>
                <a:gd name="connsiteY14" fmla="*/ 214038 h 783025"/>
                <a:gd name="connsiteX15" fmla="*/ 88892 w 783270"/>
                <a:gd name="connsiteY15" fmla="*/ 178068 h 783025"/>
                <a:gd name="connsiteX16" fmla="*/ 166732 w 783270"/>
                <a:gd name="connsiteY16" fmla="*/ 89643 h 783025"/>
                <a:gd name="connsiteX17" fmla="*/ 189283 w 783270"/>
                <a:gd name="connsiteY17" fmla="*/ 89117 h 783025"/>
                <a:gd name="connsiteX18" fmla="*/ 315763 w 783270"/>
                <a:gd name="connsiteY18" fmla="*/ 39488 h 783025"/>
                <a:gd name="connsiteX19" fmla="*/ 332458 w 783270"/>
                <a:gd name="connsiteY19" fmla="*/ 22923 h 783025"/>
                <a:gd name="connsiteX20" fmla="*/ 456440 w 783270"/>
                <a:gd name="connsiteY20" fmla="*/ 28692 h 783025"/>
                <a:gd name="connsiteX21" fmla="*/ 528804 w 783270"/>
                <a:gd name="connsiteY21" fmla="*/ 77030 h 783025"/>
                <a:gd name="connsiteX22" fmla="*/ 604828 w 783270"/>
                <a:gd name="connsiteY22" fmla="*/ 89046 h 783025"/>
                <a:gd name="connsiteX23" fmla="*/ 693449 w 783270"/>
                <a:gd name="connsiteY23" fmla="*/ 167159 h 783025"/>
                <a:gd name="connsiteX24" fmla="*/ 693973 w 783270"/>
                <a:gd name="connsiteY24" fmla="*/ 190971 h 783025"/>
                <a:gd name="connsiteX25" fmla="*/ 741251 w 783270"/>
                <a:gd name="connsiteY25" fmla="*/ 312970 h 783025"/>
                <a:gd name="connsiteX26" fmla="*/ 762426 w 783270"/>
                <a:gd name="connsiteY26" fmla="*/ 335200 h 783025"/>
                <a:gd name="connsiteX27" fmla="*/ 775042 w 783270"/>
                <a:gd name="connsiteY27" fmla="*/ 428146 h 783025"/>
                <a:gd name="connsiteX28" fmla="*/ 752239 w 783270"/>
                <a:gd name="connsiteY28" fmla="*/ 458501 h 783025"/>
                <a:gd name="connsiteX29" fmla="*/ 695342 w 783270"/>
                <a:gd name="connsiteY29" fmla="*/ 573981 h 783025"/>
                <a:gd name="connsiteX30" fmla="*/ 694020 w 783270"/>
                <a:gd name="connsiteY30" fmla="*/ 610001 h 783025"/>
                <a:gd name="connsiteX31" fmla="*/ 669502 w 783270"/>
                <a:gd name="connsiteY31" fmla="*/ 667199 h 783025"/>
                <a:gd name="connsiteX32" fmla="*/ 623470 w 783270"/>
                <a:gd name="connsiteY32" fmla="*/ 692325 h 783025"/>
                <a:gd name="connsiteX33" fmla="*/ 597948 w 783270"/>
                <a:gd name="connsiteY33" fmla="*/ 694552 h 783025"/>
                <a:gd name="connsiteX34" fmla="*/ 189008 w 783270"/>
                <a:gd name="connsiteY34" fmla="*/ 97155 h 783025"/>
                <a:gd name="connsiteX35" fmla="*/ 182104 w 783270"/>
                <a:gd name="connsiteY35" fmla="*/ 97144 h 783025"/>
                <a:gd name="connsiteX36" fmla="*/ 136081 w 783270"/>
                <a:gd name="connsiteY36" fmla="*/ 109193 h 783025"/>
                <a:gd name="connsiteX37" fmla="*/ 97179 w 783270"/>
                <a:gd name="connsiteY37" fmla="*/ 182899 h 783025"/>
                <a:gd name="connsiteX38" fmla="*/ 94723 w 783270"/>
                <a:gd name="connsiteY38" fmla="*/ 221038 h 783025"/>
                <a:gd name="connsiteX39" fmla="*/ 35572 w 783270"/>
                <a:gd name="connsiteY39" fmla="*/ 331205 h 783025"/>
                <a:gd name="connsiteX40" fmla="*/ 10124 w 783270"/>
                <a:gd name="connsiteY40" fmla="*/ 378287 h 783025"/>
                <a:gd name="connsiteX41" fmla="*/ 27677 w 783270"/>
                <a:gd name="connsiteY41" fmla="*/ 443423 h 783025"/>
                <a:gd name="connsiteX42" fmla="*/ 47667 w 783270"/>
                <a:gd name="connsiteY42" fmla="*/ 464186 h 783025"/>
                <a:gd name="connsiteX43" fmla="*/ 97213 w 783270"/>
                <a:gd name="connsiteY43" fmla="*/ 588610 h 783025"/>
                <a:gd name="connsiteX44" fmla="*/ 97606 w 783270"/>
                <a:gd name="connsiteY44" fmla="*/ 612113 h 783025"/>
                <a:gd name="connsiteX45" fmla="*/ 181201 w 783270"/>
                <a:gd name="connsiteY45" fmla="*/ 685923 h 783025"/>
                <a:gd name="connsiteX46" fmla="*/ 244403 w 783270"/>
                <a:gd name="connsiteY46" fmla="*/ 693705 h 783025"/>
                <a:gd name="connsiteX47" fmla="*/ 327888 w 783270"/>
                <a:gd name="connsiteY47" fmla="*/ 743922 h 783025"/>
                <a:gd name="connsiteX48" fmla="*/ 344803 w 783270"/>
                <a:gd name="connsiteY48" fmla="*/ 759233 h 783025"/>
                <a:gd name="connsiteX49" fmla="*/ 451147 w 783270"/>
                <a:gd name="connsiteY49" fmla="*/ 748308 h 783025"/>
                <a:gd name="connsiteX50" fmla="*/ 533885 w 783270"/>
                <a:gd name="connsiteY50" fmla="*/ 695228 h 783025"/>
                <a:gd name="connsiteX51" fmla="*/ 602509 w 783270"/>
                <a:gd name="connsiteY51" fmla="*/ 685760 h 783025"/>
                <a:gd name="connsiteX52" fmla="*/ 625422 w 783270"/>
                <a:gd name="connsiteY52" fmla="*/ 683066 h 783025"/>
                <a:gd name="connsiteX53" fmla="*/ 685981 w 783270"/>
                <a:gd name="connsiteY53" fmla="*/ 600843 h 783025"/>
                <a:gd name="connsiteX54" fmla="*/ 686217 w 783270"/>
                <a:gd name="connsiteY54" fmla="*/ 580456 h 783025"/>
                <a:gd name="connsiteX55" fmla="*/ 738396 w 783270"/>
                <a:gd name="connsiteY55" fmla="*/ 460978 h 783025"/>
                <a:gd name="connsiteX56" fmla="*/ 754613 w 783270"/>
                <a:gd name="connsiteY56" fmla="*/ 444398 h 783025"/>
                <a:gd name="connsiteX57" fmla="*/ 751062 w 783270"/>
                <a:gd name="connsiteY57" fmla="*/ 334725 h 783025"/>
                <a:gd name="connsiteX58" fmla="*/ 723379 w 783270"/>
                <a:gd name="connsiteY58" fmla="*/ 304035 h 783025"/>
                <a:gd name="connsiteX59" fmla="*/ 685853 w 783270"/>
                <a:gd name="connsiteY59" fmla="*/ 194164 h 783025"/>
                <a:gd name="connsiteX60" fmla="*/ 685439 w 783270"/>
                <a:gd name="connsiteY60" fmla="*/ 170660 h 783025"/>
                <a:gd name="connsiteX61" fmla="*/ 601916 w 783270"/>
                <a:gd name="connsiteY61" fmla="*/ 97131 h 783025"/>
                <a:gd name="connsiteX62" fmla="*/ 554503 w 783270"/>
                <a:gd name="connsiteY62" fmla="*/ 93294 h 783025"/>
                <a:gd name="connsiteX63" fmla="*/ 452197 w 783270"/>
                <a:gd name="connsiteY63" fmla="*/ 35913 h 783025"/>
                <a:gd name="connsiteX64" fmla="*/ 408033 w 783270"/>
                <a:gd name="connsiteY64" fmla="*/ 10755 h 783025"/>
                <a:gd name="connsiteX65" fmla="*/ 332882 w 783270"/>
                <a:gd name="connsiteY65" fmla="*/ 33926 h 783025"/>
                <a:gd name="connsiteX66" fmla="*/ 304166 w 783270"/>
                <a:gd name="connsiteY66" fmla="*/ 59595 h 783025"/>
                <a:gd name="connsiteX67" fmla="*/ 189008 w 783270"/>
                <a:gd name="connsiteY67" fmla="*/ 97155 h 78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783270" h="783025">
                  <a:moveTo>
                    <a:pt x="597948" y="694552"/>
                  </a:moveTo>
                  <a:cubicBezTo>
                    <a:pt x="553242" y="693808"/>
                    <a:pt x="513103" y="707188"/>
                    <a:pt x="477940" y="734744"/>
                  </a:cubicBezTo>
                  <a:cubicBezTo>
                    <a:pt x="469830" y="741098"/>
                    <a:pt x="462360" y="748367"/>
                    <a:pt x="455163" y="755767"/>
                  </a:cubicBezTo>
                  <a:cubicBezTo>
                    <a:pt x="440190" y="771163"/>
                    <a:pt x="422223" y="780383"/>
                    <a:pt x="400930" y="782510"/>
                  </a:cubicBezTo>
                  <a:cubicBezTo>
                    <a:pt x="372142" y="785393"/>
                    <a:pt x="347520" y="776150"/>
                    <a:pt x="327523" y="755283"/>
                  </a:cubicBezTo>
                  <a:cubicBezTo>
                    <a:pt x="311752" y="738826"/>
                    <a:pt x="294179" y="724907"/>
                    <a:pt x="273785" y="714607"/>
                  </a:cubicBezTo>
                  <a:cubicBezTo>
                    <a:pt x="253514" y="704367"/>
                    <a:pt x="232173" y="697590"/>
                    <a:pt x="209573" y="695370"/>
                  </a:cubicBezTo>
                  <a:cubicBezTo>
                    <a:pt x="198883" y="694321"/>
                    <a:pt x="188070" y="694020"/>
                    <a:pt x="177323" y="694167"/>
                  </a:cubicBezTo>
                  <a:cubicBezTo>
                    <a:pt x="132943" y="694771"/>
                    <a:pt x="93647" y="659970"/>
                    <a:pt x="89625" y="615910"/>
                  </a:cubicBezTo>
                  <a:cubicBezTo>
                    <a:pt x="88906" y="608022"/>
                    <a:pt x="89310" y="600035"/>
                    <a:pt x="89102" y="592096"/>
                  </a:cubicBezTo>
                  <a:cubicBezTo>
                    <a:pt x="87916" y="546619"/>
                    <a:pt x="72813" y="506390"/>
                    <a:pt x="43195" y="471811"/>
                  </a:cubicBezTo>
                  <a:cubicBezTo>
                    <a:pt x="36274" y="463732"/>
                    <a:pt x="28292" y="456570"/>
                    <a:pt x="21196" y="448631"/>
                  </a:cubicBezTo>
                  <a:cubicBezTo>
                    <a:pt x="-1399" y="423356"/>
                    <a:pt x="-6392" y="384231"/>
                    <a:pt x="8452" y="353732"/>
                  </a:cubicBezTo>
                  <a:cubicBezTo>
                    <a:pt x="14443" y="341423"/>
                    <a:pt x="23585" y="331897"/>
                    <a:pt x="33069" y="322370"/>
                  </a:cubicBezTo>
                  <a:cubicBezTo>
                    <a:pt x="63017" y="292280"/>
                    <a:pt x="81353" y="256162"/>
                    <a:pt x="87082" y="214038"/>
                  </a:cubicBezTo>
                  <a:cubicBezTo>
                    <a:pt x="88695" y="202179"/>
                    <a:pt x="89113" y="190051"/>
                    <a:pt x="88892" y="178068"/>
                  </a:cubicBezTo>
                  <a:cubicBezTo>
                    <a:pt x="88069" y="133441"/>
                    <a:pt x="122231" y="94222"/>
                    <a:pt x="166732" y="89643"/>
                  </a:cubicBezTo>
                  <a:cubicBezTo>
                    <a:pt x="174188" y="88875"/>
                    <a:pt x="181763" y="89239"/>
                    <a:pt x="189283" y="89117"/>
                  </a:cubicBezTo>
                  <a:cubicBezTo>
                    <a:pt x="237629" y="88333"/>
                    <a:pt x="279712" y="71516"/>
                    <a:pt x="315763" y="39488"/>
                  </a:cubicBezTo>
                  <a:cubicBezTo>
                    <a:pt x="321614" y="34289"/>
                    <a:pt x="326706" y="28244"/>
                    <a:pt x="332458" y="22923"/>
                  </a:cubicBezTo>
                  <a:cubicBezTo>
                    <a:pt x="367940" y="-9907"/>
                    <a:pt x="423892" y="-7025"/>
                    <a:pt x="456440" y="28692"/>
                  </a:cubicBezTo>
                  <a:cubicBezTo>
                    <a:pt x="476487" y="50691"/>
                    <a:pt x="500931" y="66543"/>
                    <a:pt x="528804" y="77030"/>
                  </a:cubicBezTo>
                  <a:cubicBezTo>
                    <a:pt x="553314" y="86252"/>
                    <a:pt x="578692" y="89790"/>
                    <a:pt x="604828" y="89046"/>
                  </a:cubicBezTo>
                  <a:cubicBezTo>
                    <a:pt x="649826" y="87766"/>
                    <a:pt x="689199" y="122490"/>
                    <a:pt x="693449" y="167159"/>
                  </a:cubicBezTo>
                  <a:cubicBezTo>
                    <a:pt x="694198" y="175041"/>
                    <a:pt x="693776" y="183032"/>
                    <a:pt x="693973" y="190971"/>
                  </a:cubicBezTo>
                  <a:cubicBezTo>
                    <a:pt x="695126" y="237294"/>
                    <a:pt x="710925" y="277996"/>
                    <a:pt x="741251" y="312970"/>
                  </a:cubicBezTo>
                  <a:cubicBezTo>
                    <a:pt x="747947" y="320696"/>
                    <a:pt x="756034" y="327253"/>
                    <a:pt x="762426" y="335200"/>
                  </a:cubicBezTo>
                  <a:cubicBezTo>
                    <a:pt x="785202" y="363522"/>
                    <a:pt x="789164" y="394700"/>
                    <a:pt x="775042" y="428146"/>
                  </a:cubicBezTo>
                  <a:cubicBezTo>
                    <a:pt x="769978" y="440135"/>
                    <a:pt x="761466" y="449522"/>
                    <a:pt x="752239" y="458501"/>
                  </a:cubicBezTo>
                  <a:cubicBezTo>
                    <a:pt x="719644" y="490228"/>
                    <a:pt x="700474" y="528772"/>
                    <a:pt x="695342" y="573981"/>
                  </a:cubicBezTo>
                  <a:cubicBezTo>
                    <a:pt x="693990" y="585884"/>
                    <a:pt x="694547" y="597995"/>
                    <a:pt x="694020" y="610001"/>
                  </a:cubicBezTo>
                  <a:cubicBezTo>
                    <a:pt x="693049" y="632126"/>
                    <a:pt x="684828" y="651221"/>
                    <a:pt x="669502" y="667199"/>
                  </a:cubicBezTo>
                  <a:cubicBezTo>
                    <a:pt x="656822" y="680415"/>
                    <a:pt x="641459" y="689044"/>
                    <a:pt x="623470" y="692325"/>
                  </a:cubicBezTo>
                  <a:cubicBezTo>
                    <a:pt x="615104" y="693850"/>
                    <a:pt x="606465" y="693858"/>
                    <a:pt x="597948" y="694552"/>
                  </a:cubicBezTo>
                  <a:close/>
                  <a:moveTo>
                    <a:pt x="189008" y="97155"/>
                  </a:moveTo>
                  <a:cubicBezTo>
                    <a:pt x="186706" y="97155"/>
                    <a:pt x="184403" y="97221"/>
                    <a:pt x="182104" y="97144"/>
                  </a:cubicBezTo>
                  <a:cubicBezTo>
                    <a:pt x="165565" y="96597"/>
                    <a:pt x="150006" y="100213"/>
                    <a:pt x="136081" y="109193"/>
                  </a:cubicBezTo>
                  <a:cubicBezTo>
                    <a:pt x="109389" y="126406"/>
                    <a:pt x="96405" y="151119"/>
                    <a:pt x="97179" y="182899"/>
                  </a:cubicBezTo>
                  <a:cubicBezTo>
                    <a:pt x="97492" y="195701"/>
                    <a:pt x="96898" y="208419"/>
                    <a:pt x="94723" y="221038"/>
                  </a:cubicBezTo>
                  <a:cubicBezTo>
                    <a:pt x="87260" y="264331"/>
                    <a:pt x="67512" y="301105"/>
                    <a:pt x="35572" y="331205"/>
                  </a:cubicBezTo>
                  <a:cubicBezTo>
                    <a:pt x="21810" y="344173"/>
                    <a:pt x="13013" y="359688"/>
                    <a:pt x="10124" y="378287"/>
                  </a:cubicBezTo>
                  <a:cubicBezTo>
                    <a:pt x="6365" y="402488"/>
                    <a:pt x="11951" y="424499"/>
                    <a:pt x="27677" y="443423"/>
                  </a:cubicBezTo>
                  <a:cubicBezTo>
                    <a:pt x="33801" y="450791"/>
                    <a:pt x="41319" y="456984"/>
                    <a:pt x="47667" y="464186"/>
                  </a:cubicBezTo>
                  <a:cubicBezTo>
                    <a:pt x="78999" y="499721"/>
                    <a:pt x="95671" y="541184"/>
                    <a:pt x="97213" y="588610"/>
                  </a:cubicBezTo>
                  <a:cubicBezTo>
                    <a:pt x="97468" y="596442"/>
                    <a:pt x="96937" y="604325"/>
                    <a:pt x="97606" y="612113"/>
                  </a:cubicBezTo>
                  <a:cubicBezTo>
                    <a:pt x="101268" y="654702"/>
                    <a:pt x="138443" y="687467"/>
                    <a:pt x="181201" y="685923"/>
                  </a:cubicBezTo>
                  <a:cubicBezTo>
                    <a:pt x="202703" y="685148"/>
                    <a:pt x="223794" y="687516"/>
                    <a:pt x="244403" y="693705"/>
                  </a:cubicBezTo>
                  <a:cubicBezTo>
                    <a:pt x="276486" y="703342"/>
                    <a:pt x="304266" y="720148"/>
                    <a:pt x="327888" y="743922"/>
                  </a:cubicBezTo>
                  <a:cubicBezTo>
                    <a:pt x="333246" y="749314"/>
                    <a:pt x="338665" y="754818"/>
                    <a:pt x="344803" y="759233"/>
                  </a:cubicBezTo>
                  <a:cubicBezTo>
                    <a:pt x="377450" y="782718"/>
                    <a:pt x="423968" y="777777"/>
                    <a:pt x="451147" y="748308"/>
                  </a:cubicBezTo>
                  <a:cubicBezTo>
                    <a:pt x="474104" y="723416"/>
                    <a:pt x="501717" y="705740"/>
                    <a:pt x="533885" y="695228"/>
                  </a:cubicBezTo>
                  <a:cubicBezTo>
                    <a:pt x="556172" y="687944"/>
                    <a:pt x="579063" y="685187"/>
                    <a:pt x="602509" y="685760"/>
                  </a:cubicBezTo>
                  <a:cubicBezTo>
                    <a:pt x="610134" y="685944"/>
                    <a:pt x="618048" y="685021"/>
                    <a:pt x="625422" y="683066"/>
                  </a:cubicBezTo>
                  <a:cubicBezTo>
                    <a:pt x="662689" y="673178"/>
                    <a:pt x="687268" y="639398"/>
                    <a:pt x="685981" y="600843"/>
                  </a:cubicBezTo>
                  <a:cubicBezTo>
                    <a:pt x="685754" y="594054"/>
                    <a:pt x="685704" y="587219"/>
                    <a:pt x="686217" y="580456"/>
                  </a:cubicBezTo>
                  <a:cubicBezTo>
                    <a:pt x="689687" y="534578"/>
                    <a:pt x="707108" y="494720"/>
                    <a:pt x="738396" y="460978"/>
                  </a:cubicBezTo>
                  <a:cubicBezTo>
                    <a:pt x="743651" y="455312"/>
                    <a:pt x="749555" y="450226"/>
                    <a:pt x="754613" y="444398"/>
                  </a:cubicBezTo>
                  <a:cubicBezTo>
                    <a:pt x="781887" y="412974"/>
                    <a:pt x="780369" y="364188"/>
                    <a:pt x="751062" y="334725"/>
                  </a:cubicBezTo>
                  <a:cubicBezTo>
                    <a:pt x="741316" y="324930"/>
                    <a:pt x="731532" y="315253"/>
                    <a:pt x="723379" y="304035"/>
                  </a:cubicBezTo>
                  <a:cubicBezTo>
                    <a:pt x="699559" y="271260"/>
                    <a:pt x="687036" y="234647"/>
                    <a:pt x="685853" y="194164"/>
                  </a:cubicBezTo>
                  <a:cubicBezTo>
                    <a:pt x="685623" y="186331"/>
                    <a:pt x="686124" y="178446"/>
                    <a:pt x="685439" y="170660"/>
                  </a:cubicBezTo>
                  <a:cubicBezTo>
                    <a:pt x="681698" y="128226"/>
                    <a:pt x="644506" y="95587"/>
                    <a:pt x="601916" y="97131"/>
                  </a:cubicBezTo>
                  <a:cubicBezTo>
                    <a:pt x="585954" y="97710"/>
                    <a:pt x="570140" y="96629"/>
                    <a:pt x="554503" y="93294"/>
                  </a:cubicBezTo>
                  <a:cubicBezTo>
                    <a:pt x="514464" y="84759"/>
                    <a:pt x="480234" y="65736"/>
                    <a:pt x="452197" y="35913"/>
                  </a:cubicBezTo>
                  <a:cubicBezTo>
                    <a:pt x="439969" y="22905"/>
                    <a:pt x="425543" y="14024"/>
                    <a:pt x="408033" y="10755"/>
                  </a:cubicBezTo>
                  <a:cubicBezTo>
                    <a:pt x="379037" y="5339"/>
                    <a:pt x="353703" y="12746"/>
                    <a:pt x="332882" y="33926"/>
                  </a:cubicBezTo>
                  <a:cubicBezTo>
                    <a:pt x="323847" y="43115"/>
                    <a:pt x="314597" y="51986"/>
                    <a:pt x="304166" y="59595"/>
                  </a:cubicBezTo>
                  <a:cubicBezTo>
                    <a:pt x="269850" y="84626"/>
                    <a:pt x="231403" y="96970"/>
                    <a:pt x="189008" y="97155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5A52EB9A-6425-410B-9FFB-7977FCCED182}"/>
                </a:ext>
              </a:extLst>
            </p:cNvPr>
            <p:cNvSpPr/>
            <p:nvPr/>
          </p:nvSpPr>
          <p:spPr>
            <a:xfrm>
              <a:off x="10823597" y="737401"/>
              <a:ext cx="653467" cy="653471"/>
            </a:xfrm>
            <a:custGeom>
              <a:avLst/>
              <a:gdLst>
                <a:gd name="connsiteX0" fmla="*/ 1 w 653467"/>
                <a:gd name="connsiteY0" fmla="*/ 326560 h 653471"/>
                <a:gd name="connsiteX1" fmla="*/ 327549 w 653467"/>
                <a:gd name="connsiteY1" fmla="*/ 2 h 653471"/>
                <a:gd name="connsiteX2" fmla="*/ 653449 w 653467"/>
                <a:gd name="connsiteY2" fmla="*/ 330073 h 653471"/>
                <a:gd name="connsiteX3" fmla="*/ 325596 w 653467"/>
                <a:gd name="connsiteY3" fmla="*/ 653468 h 653471"/>
                <a:gd name="connsiteX4" fmla="*/ 1 w 653467"/>
                <a:gd name="connsiteY4" fmla="*/ 326560 h 653471"/>
                <a:gd name="connsiteX5" fmla="*/ 327117 w 653467"/>
                <a:gd name="connsiteY5" fmla="*/ 9063 h 653471"/>
                <a:gd name="connsiteX6" fmla="*/ 9043 w 653467"/>
                <a:gd name="connsiteY6" fmla="*/ 329590 h 653471"/>
                <a:gd name="connsiteX7" fmla="*/ 326799 w 653467"/>
                <a:gd name="connsiteY7" fmla="*/ 644448 h 653471"/>
                <a:gd name="connsiteX8" fmla="*/ 644408 w 653467"/>
                <a:gd name="connsiteY8" fmla="*/ 323189 h 653471"/>
                <a:gd name="connsiteX9" fmla="*/ 327117 w 653467"/>
                <a:gd name="connsiteY9" fmla="*/ 9063 h 653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3467" h="653471">
                  <a:moveTo>
                    <a:pt x="1" y="326560"/>
                  </a:moveTo>
                  <a:cubicBezTo>
                    <a:pt x="277" y="144492"/>
                    <a:pt x="149324" y="-602"/>
                    <a:pt x="327549" y="2"/>
                  </a:cubicBezTo>
                  <a:cubicBezTo>
                    <a:pt x="509650" y="620"/>
                    <a:pt x="655345" y="150388"/>
                    <a:pt x="653449" y="330073"/>
                  </a:cubicBezTo>
                  <a:cubicBezTo>
                    <a:pt x="651557" y="509352"/>
                    <a:pt x="504501" y="654222"/>
                    <a:pt x="325596" y="653468"/>
                  </a:cubicBezTo>
                  <a:cubicBezTo>
                    <a:pt x="143597" y="652702"/>
                    <a:pt x="-313" y="503754"/>
                    <a:pt x="1" y="326560"/>
                  </a:cubicBezTo>
                  <a:close/>
                  <a:moveTo>
                    <a:pt x="327117" y="9063"/>
                  </a:moveTo>
                  <a:cubicBezTo>
                    <a:pt x="151707" y="8736"/>
                    <a:pt x="7553" y="152390"/>
                    <a:pt x="9043" y="329590"/>
                  </a:cubicBezTo>
                  <a:cubicBezTo>
                    <a:pt x="10498" y="502594"/>
                    <a:pt x="151844" y="644400"/>
                    <a:pt x="326799" y="644448"/>
                  </a:cubicBezTo>
                  <a:cubicBezTo>
                    <a:pt x="502251" y="644495"/>
                    <a:pt x="646292" y="500658"/>
                    <a:pt x="644408" y="323189"/>
                  </a:cubicBezTo>
                  <a:cubicBezTo>
                    <a:pt x="642570" y="150187"/>
                    <a:pt x="501054" y="9260"/>
                    <a:pt x="327117" y="9063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379821C1-0C35-476F-9774-0C77F8802DDB}"/>
                </a:ext>
              </a:extLst>
            </p:cNvPr>
            <p:cNvSpPr/>
            <p:nvPr/>
          </p:nvSpPr>
          <p:spPr>
            <a:xfrm>
              <a:off x="10902545" y="852762"/>
              <a:ext cx="463901" cy="422674"/>
            </a:xfrm>
            <a:custGeom>
              <a:avLst/>
              <a:gdLst>
                <a:gd name="connsiteX0" fmla="*/ 390929 w 463901"/>
                <a:gd name="connsiteY0" fmla="*/ 348796 h 422674"/>
                <a:gd name="connsiteX1" fmla="*/ 363075 w 463901"/>
                <a:gd name="connsiteY1" fmla="*/ 348796 h 422674"/>
                <a:gd name="connsiteX2" fmla="*/ 245683 w 463901"/>
                <a:gd name="connsiteY2" fmla="*/ 348712 h 422674"/>
                <a:gd name="connsiteX3" fmla="*/ 240846 w 463901"/>
                <a:gd name="connsiteY3" fmla="*/ 346683 h 422674"/>
                <a:gd name="connsiteX4" fmla="*/ 218138 w 463901"/>
                <a:gd name="connsiteY4" fmla="*/ 324121 h 422674"/>
                <a:gd name="connsiteX5" fmla="*/ 214699 w 463901"/>
                <a:gd name="connsiteY5" fmla="*/ 320827 h 422674"/>
                <a:gd name="connsiteX6" fmla="*/ 211085 w 463901"/>
                <a:gd name="connsiteY6" fmla="*/ 325312 h 422674"/>
                <a:gd name="connsiteX7" fmla="*/ 189312 w 463901"/>
                <a:gd name="connsiteY7" fmla="*/ 347035 h 422674"/>
                <a:gd name="connsiteX8" fmla="*/ 185870 w 463901"/>
                <a:gd name="connsiteY8" fmla="*/ 348721 h 422674"/>
                <a:gd name="connsiteX9" fmla="*/ 115438 w 463901"/>
                <a:gd name="connsiteY9" fmla="*/ 348795 h 422674"/>
                <a:gd name="connsiteX10" fmla="*/ 118410 w 463901"/>
                <a:gd name="connsiteY10" fmla="*/ 345589 h 422674"/>
                <a:gd name="connsiteX11" fmla="*/ 141897 w 463901"/>
                <a:gd name="connsiteY11" fmla="*/ 322122 h 422674"/>
                <a:gd name="connsiteX12" fmla="*/ 149937 w 463901"/>
                <a:gd name="connsiteY12" fmla="*/ 308815 h 422674"/>
                <a:gd name="connsiteX13" fmla="*/ 145507 w 463901"/>
                <a:gd name="connsiteY13" fmla="*/ 281909 h 422674"/>
                <a:gd name="connsiteX14" fmla="*/ 105962 w 463901"/>
                <a:gd name="connsiteY14" fmla="*/ 236876 h 422674"/>
                <a:gd name="connsiteX15" fmla="*/ 103778 w 463901"/>
                <a:gd name="connsiteY15" fmla="*/ 234305 h 422674"/>
                <a:gd name="connsiteX16" fmla="*/ 123646 w 463901"/>
                <a:gd name="connsiteY16" fmla="*/ 234330 h 422674"/>
                <a:gd name="connsiteX17" fmla="*/ 166000 w 463901"/>
                <a:gd name="connsiteY17" fmla="*/ 235427 h 422674"/>
                <a:gd name="connsiteX18" fmla="*/ 171454 w 463901"/>
                <a:gd name="connsiteY18" fmla="*/ 239163 h 422674"/>
                <a:gd name="connsiteX19" fmla="*/ 173620 w 463901"/>
                <a:gd name="connsiteY19" fmla="*/ 244340 h 422674"/>
                <a:gd name="connsiteX20" fmla="*/ 169258 w 463901"/>
                <a:gd name="connsiteY20" fmla="*/ 243962 h 422674"/>
                <a:gd name="connsiteX21" fmla="*/ 161812 w 463901"/>
                <a:gd name="connsiteY21" fmla="*/ 240147 h 422674"/>
                <a:gd name="connsiteX22" fmla="*/ 122586 w 463901"/>
                <a:gd name="connsiteY22" fmla="*/ 239645 h 422674"/>
                <a:gd name="connsiteX23" fmla="*/ 117483 w 463901"/>
                <a:gd name="connsiteY23" fmla="*/ 239641 h 422674"/>
                <a:gd name="connsiteX24" fmla="*/ 120506 w 463901"/>
                <a:gd name="connsiteY24" fmla="*/ 243253 h 422674"/>
                <a:gd name="connsiteX25" fmla="*/ 149141 w 463901"/>
                <a:gd name="connsiteY25" fmla="*/ 275732 h 422674"/>
                <a:gd name="connsiteX26" fmla="*/ 152534 w 463901"/>
                <a:gd name="connsiteY26" fmla="*/ 319093 h 422674"/>
                <a:gd name="connsiteX27" fmla="*/ 137527 w 463901"/>
                <a:gd name="connsiteY27" fmla="*/ 337068 h 422674"/>
                <a:gd name="connsiteX28" fmla="*/ 134571 w 463901"/>
                <a:gd name="connsiteY28" fmla="*/ 339843 h 422674"/>
                <a:gd name="connsiteX29" fmla="*/ 147566 w 463901"/>
                <a:gd name="connsiteY29" fmla="*/ 336341 h 422674"/>
                <a:gd name="connsiteX30" fmla="*/ 170094 w 463901"/>
                <a:gd name="connsiteY30" fmla="*/ 312308 h 422674"/>
                <a:gd name="connsiteX31" fmla="*/ 178428 w 463901"/>
                <a:gd name="connsiteY31" fmla="*/ 273137 h 422674"/>
                <a:gd name="connsiteX32" fmla="*/ 177853 w 463901"/>
                <a:gd name="connsiteY32" fmla="*/ 271280 h 422674"/>
                <a:gd name="connsiteX33" fmla="*/ 183425 w 463901"/>
                <a:gd name="connsiteY33" fmla="*/ 268222 h 422674"/>
                <a:gd name="connsiteX34" fmla="*/ 187668 w 463901"/>
                <a:gd name="connsiteY34" fmla="*/ 287221 h 422674"/>
                <a:gd name="connsiteX35" fmla="*/ 176571 w 463901"/>
                <a:gd name="connsiteY35" fmla="*/ 315348 h 422674"/>
                <a:gd name="connsiteX36" fmla="*/ 156607 w 463901"/>
                <a:gd name="connsiteY36" fmla="*/ 336635 h 422674"/>
                <a:gd name="connsiteX37" fmla="*/ 153577 w 463901"/>
                <a:gd name="connsiteY37" fmla="*/ 340016 h 422674"/>
                <a:gd name="connsiteX38" fmla="*/ 166852 w 463901"/>
                <a:gd name="connsiteY38" fmla="*/ 339924 h 422674"/>
                <a:gd name="connsiteX39" fmla="*/ 169523 w 463901"/>
                <a:gd name="connsiteY39" fmla="*/ 337983 h 422674"/>
                <a:gd name="connsiteX40" fmla="*/ 194910 w 463901"/>
                <a:gd name="connsiteY40" fmla="*/ 310173 h 422674"/>
                <a:gd name="connsiteX41" fmla="*/ 197546 w 463901"/>
                <a:gd name="connsiteY41" fmla="*/ 306827 h 422674"/>
                <a:gd name="connsiteX42" fmla="*/ 202884 w 463901"/>
                <a:gd name="connsiteY42" fmla="*/ 311557 h 422674"/>
                <a:gd name="connsiteX43" fmla="*/ 190582 w 463901"/>
                <a:gd name="connsiteY43" fmla="*/ 325680 h 422674"/>
                <a:gd name="connsiteX44" fmla="*/ 178374 w 463901"/>
                <a:gd name="connsiteY44" fmla="*/ 339742 h 422674"/>
                <a:gd name="connsiteX45" fmla="*/ 189104 w 463901"/>
                <a:gd name="connsiteY45" fmla="*/ 337178 h 422674"/>
                <a:gd name="connsiteX46" fmla="*/ 215207 w 463901"/>
                <a:gd name="connsiteY46" fmla="*/ 311819 h 422674"/>
                <a:gd name="connsiteX47" fmla="*/ 232198 w 463901"/>
                <a:gd name="connsiteY47" fmla="*/ 328121 h 422674"/>
                <a:gd name="connsiteX48" fmla="*/ 241170 w 463901"/>
                <a:gd name="connsiteY48" fmla="*/ 336885 h 422674"/>
                <a:gd name="connsiteX49" fmla="*/ 252378 w 463901"/>
                <a:gd name="connsiteY49" fmla="*/ 339771 h 422674"/>
                <a:gd name="connsiteX50" fmla="*/ 227651 w 463901"/>
                <a:gd name="connsiteY50" fmla="*/ 311526 h 422674"/>
                <a:gd name="connsiteX51" fmla="*/ 232710 w 463901"/>
                <a:gd name="connsiteY51" fmla="*/ 307078 h 422674"/>
                <a:gd name="connsiteX52" fmla="*/ 238904 w 463901"/>
                <a:gd name="connsiteY52" fmla="*/ 313798 h 422674"/>
                <a:gd name="connsiteX53" fmla="*/ 261197 w 463901"/>
                <a:gd name="connsiteY53" fmla="*/ 338056 h 422674"/>
                <a:gd name="connsiteX54" fmla="*/ 265436 w 463901"/>
                <a:gd name="connsiteY54" fmla="*/ 339962 h 422674"/>
                <a:gd name="connsiteX55" fmla="*/ 276825 w 463901"/>
                <a:gd name="connsiteY55" fmla="*/ 340051 h 422674"/>
                <a:gd name="connsiteX56" fmla="*/ 274239 w 463901"/>
                <a:gd name="connsiteY56" fmla="*/ 336983 h 422674"/>
                <a:gd name="connsiteX57" fmla="*/ 253681 w 463901"/>
                <a:gd name="connsiteY57" fmla="*/ 314967 h 422674"/>
                <a:gd name="connsiteX58" fmla="*/ 246308 w 463901"/>
                <a:gd name="connsiteY58" fmla="*/ 269619 h 422674"/>
                <a:gd name="connsiteX59" fmla="*/ 247087 w 463901"/>
                <a:gd name="connsiteY59" fmla="*/ 268341 h 422674"/>
                <a:gd name="connsiteX60" fmla="*/ 252398 w 463901"/>
                <a:gd name="connsiteY60" fmla="*/ 271008 h 422674"/>
                <a:gd name="connsiteX61" fmla="*/ 250066 w 463901"/>
                <a:gd name="connsiteY61" fmla="*/ 282365 h 422674"/>
                <a:gd name="connsiteX62" fmla="*/ 259624 w 463901"/>
                <a:gd name="connsiteY62" fmla="*/ 311445 h 422674"/>
                <a:gd name="connsiteX63" fmla="*/ 282372 w 463901"/>
                <a:gd name="connsiteY63" fmla="*/ 335701 h 422674"/>
                <a:gd name="connsiteX64" fmla="*/ 295745 w 463901"/>
                <a:gd name="connsiteY64" fmla="*/ 339061 h 422674"/>
                <a:gd name="connsiteX65" fmla="*/ 292889 w 463901"/>
                <a:gd name="connsiteY65" fmla="*/ 336952 h 422674"/>
                <a:gd name="connsiteX66" fmla="*/ 274916 w 463901"/>
                <a:gd name="connsiteY66" fmla="*/ 313447 h 422674"/>
                <a:gd name="connsiteX67" fmla="*/ 280088 w 463901"/>
                <a:gd name="connsiteY67" fmla="*/ 277262 h 422674"/>
                <a:gd name="connsiteX68" fmla="*/ 310347 w 463901"/>
                <a:gd name="connsiteY68" fmla="*/ 242868 h 422674"/>
                <a:gd name="connsiteX69" fmla="*/ 312952 w 463901"/>
                <a:gd name="connsiteY69" fmla="*/ 239817 h 422674"/>
                <a:gd name="connsiteX70" fmla="*/ 296391 w 463901"/>
                <a:gd name="connsiteY70" fmla="*/ 239829 h 422674"/>
                <a:gd name="connsiteX71" fmla="*/ 269094 w 463901"/>
                <a:gd name="connsiteY71" fmla="*/ 240134 h 422674"/>
                <a:gd name="connsiteX72" fmla="*/ 261132 w 463901"/>
                <a:gd name="connsiteY72" fmla="*/ 244163 h 422674"/>
                <a:gd name="connsiteX73" fmla="*/ 256986 w 463901"/>
                <a:gd name="connsiteY73" fmla="*/ 244355 h 422674"/>
                <a:gd name="connsiteX74" fmla="*/ 260263 w 463901"/>
                <a:gd name="connsiteY74" fmla="*/ 236802 h 422674"/>
                <a:gd name="connsiteX75" fmla="*/ 262489 w 463901"/>
                <a:gd name="connsiteY75" fmla="*/ 235582 h 422674"/>
                <a:gd name="connsiteX76" fmla="*/ 325235 w 463901"/>
                <a:gd name="connsiteY76" fmla="*/ 233899 h 422674"/>
                <a:gd name="connsiteX77" fmla="*/ 326842 w 463901"/>
                <a:gd name="connsiteY77" fmla="*/ 234189 h 422674"/>
                <a:gd name="connsiteX78" fmla="*/ 317612 w 463901"/>
                <a:gd name="connsiteY78" fmla="*/ 244808 h 422674"/>
                <a:gd name="connsiteX79" fmla="*/ 286695 w 463901"/>
                <a:gd name="connsiteY79" fmla="*/ 279867 h 422674"/>
                <a:gd name="connsiteX80" fmla="*/ 283038 w 463901"/>
                <a:gd name="connsiteY80" fmla="*/ 314446 h 422674"/>
                <a:gd name="connsiteX81" fmla="*/ 306721 w 463901"/>
                <a:gd name="connsiteY81" fmla="*/ 339667 h 422674"/>
                <a:gd name="connsiteX82" fmla="*/ 313265 w 463901"/>
                <a:gd name="connsiteY82" fmla="*/ 305470 h 422674"/>
                <a:gd name="connsiteX83" fmla="*/ 298941 w 463901"/>
                <a:gd name="connsiteY83" fmla="*/ 274571 h 422674"/>
                <a:gd name="connsiteX84" fmla="*/ 436105 w 463901"/>
                <a:gd name="connsiteY84" fmla="*/ 275399 h 422674"/>
                <a:gd name="connsiteX85" fmla="*/ 446750 w 463901"/>
                <a:gd name="connsiteY85" fmla="*/ 209082 h 422674"/>
                <a:gd name="connsiteX86" fmla="*/ 425442 w 463901"/>
                <a:gd name="connsiteY86" fmla="*/ 122010 h 422674"/>
                <a:gd name="connsiteX87" fmla="*/ 418548 w 463901"/>
                <a:gd name="connsiteY87" fmla="*/ 129738 h 422674"/>
                <a:gd name="connsiteX88" fmla="*/ 398256 w 463901"/>
                <a:gd name="connsiteY88" fmla="*/ 152838 h 422674"/>
                <a:gd name="connsiteX89" fmla="*/ 395236 w 463901"/>
                <a:gd name="connsiteY89" fmla="*/ 154641 h 422674"/>
                <a:gd name="connsiteX90" fmla="*/ 377699 w 463901"/>
                <a:gd name="connsiteY90" fmla="*/ 154724 h 422674"/>
                <a:gd name="connsiteX91" fmla="*/ 377007 w 463901"/>
                <a:gd name="connsiteY91" fmla="*/ 153954 h 422674"/>
                <a:gd name="connsiteX92" fmla="*/ 379016 w 463901"/>
                <a:gd name="connsiteY92" fmla="*/ 151760 h 422674"/>
                <a:gd name="connsiteX93" fmla="*/ 387491 w 463901"/>
                <a:gd name="connsiteY93" fmla="*/ 149517 h 422674"/>
                <a:gd name="connsiteX94" fmla="*/ 398593 w 463901"/>
                <a:gd name="connsiteY94" fmla="*/ 142745 h 422674"/>
                <a:gd name="connsiteX95" fmla="*/ 412165 w 463901"/>
                <a:gd name="connsiteY95" fmla="*/ 127108 h 422674"/>
                <a:gd name="connsiteX96" fmla="*/ 414368 w 463901"/>
                <a:gd name="connsiteY96" fmla="*/ 124175 h 422674"/>
                <a:gd name="connsiteX97" fmla="*/ 394982 w 463901"/>
                <a:gd name="connsiteY97" fmla="*/ 125965 h 422674"/>
                <a:gd name="connsiteX98" fmla="*/ 320975 w 463901"/>
                <a:gd name="connsiteY98" fmla="*/ 133075 h 422674"/>
                <a:gd name="connsiteX99" fmla="*/ 296296 w 463901"/>
                <a:gd name="connsiteY99" fmla="*/ 143086 h 422674"/>
                <a:gd name="connsiteX100" fmla="*/ 271421 w 463901"/>
                <a:gd name="connsiteY100" fmla="*/ 165070 h 422674"/>
                <a:gd name="connsiteX101" fmla="*/ 245890 w 463901"/>
                <a:gd name="connsiteY101" fmla="*/ 185721 h 422674"/>
                <a:gd name="connsiteX102" fmla="*/ 178839 w 463901"/>
                <a:gd name="connsiteY102" fmla="*/ 181949 h 422674"/>
                <a:gd name="connsiteX103" fmla="*/ 151089 w 463901"/>
                <a:gd name="connsiteY103" fmla="*/ 157106 h 422674"/>
                <a:gd name="connsiteX104" fmla="*/ 119572 w 463901"/>
                <a:gd name="connsiteY104" fmla="*/ 135484 h 422674"/>
                <a:gd name="connsiteX105" fmla="*/ 102050 w 463901"/>
                <a:gd name="connsiteY105" fmla="*/ 132408 h 422674"/>
                <a:gd name="connsiteX106" fmla="*/ 18365 w 463901"/>
                <a:gd name="connsiteY106" fmla="*/ 124346 h 422674"/>
                <a:gd name="connsiteX107" fmla="*/ 16313 w 463901"/>
                <a:gd name="connsiteY107" fmla="*/ 124340 h 422674"/>
                <a:gd name="connsiteX108" fmla="*/ 18168 w 463901"/>
                <a:gd name="connsiteY108" fmla="*/ 126895 h 422674"/>
                <a:gd name="connsiteX109" fmla="*/ 34741 w 463901"/>
                <a:gd name="connsiteY109" fmla="*/ 145748 h 422674"/>
                <a:gd name="connsiteX110" fmla="*/ 39128 w 463901"/>
                <a:gd name="connsiteY110" fmla="*/ 148412 h 422674"/>
                <a:gd name="connsiteX111" fmla="*/ 51237 w 463901"/>
                <a:gd name="connsiteY111" fmla="*/ 151682 h 422674"/>
                <a:gd name="connsiteX112" fmla="*/ 53509 w 463901"/>
                <a:gd name="connsiteY112" fmla="*/ 153823 h 422674"/>
                <a:gd name="connsiteX113" fmla="*/ 52901 w 463901"/>
                <a:gd name="connsiteY113" fmla="*/ 154711 h 422674"/>
                <a:gd name="connsiteX114" fmla="*/ 35062 w 463901"/>
                <a:gd name="connsiteY114" fmla="*/ 154662 h 422674"/>
                <a:gd name="connsiteX115" fmla="*/ 32980 w 463901"/>
                <a:gd name="connsiteY115" fmla="*/ 153587 h 422674"/>
                <a:gd name="connsiteX116" fmla="*/ 0 w 463901"/>
                <a:gd name="connsiteY116" fmla="*/ 116126 h 422674"/>
                <a:gd name="connsiteX117" fmla="*/ 3431 w 463901"/>
                <a:gd name="connsiteY117" fmla="*/ 116138 h 422674"/>
                <a:gd name="connsiteX118" fmla="*/ 52455 w 463901"/>
                <a:gd name="connsiteY118" fmla="*/ 120948 h 422674"/>
                <a:gd name="connsiteX119" fmla="*/ 58659 w 463901"/>
                <a:gd name="connsiteY119" fmla="*/ 117500 h 422674"/>
                <a:gd name="connsiteX120" fmla="*/ 109342 w 463901"/>
                <a:gd name="connsiteY120" fmla="*/ 51911 h 422674"/>
                <a:gd name="connsiteX121" fmla="*/ 110633 w 463901"/>
                <a:gd name="connsiteY121" fmla="*/ 50965 h 422674"/>
                <a:gd name="connsiteX122" fmla="*/ 117540 w 463901"/>
                <a:gd name="connsiteY122" fmla="*/ 61050 h 422674"/>
                <a:gd name="connsiteX123" fmla="*/ 69967 w 463901"/>
                <a:gd name="connsiteY123" fmla="*/ 122389 h 422674"/>
                <a:gd name="connsiteX124" fmla="*/ 81068 w 463901"/>
                <a:gd name="connsiteY124" fmla="*/ 123556 h 422674"/>
                <a:gd name="connsiteX125" fmla="*/ 110736 w 463901"/>
                <a:gd name="connsiteY125" fmla="*/ 126383 h 422674"/>
                <a:gd name="connsiteX126" fmla="*/ 145387 w 463901"/>
                <a:gd name="connsiteY126" fmla="*/ 142596 h 422674"/>
                <a:gd name="connsiteX127" fmla="*/ 166513 w 463901"/>
                <a:gd name="connsiteY127" fmla="*/ 162689 h 422674"/>
                <a:gd name="connsiteX128" fmla="*/ 194285 w 463901"/>
                <a:gd name="connsiteY128" fmla="*/ 182747 h 422674"/>
                <a:gd name="connsiteX129" fmla="*/ 251432 w 463901"/>
                <a:gd name="connsiteY129" fmla="*/ 173501 h 422674"/>
                <a:gd name="connsiteX130" fmla="*/ 278527 w 463901"/>
                <a:gd name="connsiteY130" fmla="*/ 148339 h 422674"/>
                <a:gd name="connsiteX131" fmla="*/ 310027 w 463901"/>
                <a:gd name="connsiteY131" fmla="*/ 128528 h 422674"/>
                <a:gd name="connsiteX132" fmla="*/ 334179 w 463901"/>
                <a:gd name="connsiteY132" fmla="*/ 125056 h 422674"/>
                <a:gd name="connsiteX133" fmla="*/ 419748 w 463901"/>
                <a:gd name="connsiteY133" fmla="*/ 116854 h 422674"/>
                <a:gd name="connsiteX134" fmla="*/ 422144 w 463901"/>
                <a:gd name="connsiteY134" fmla="*/ 116388 h 422674"/>
                <a:gd name="connsiteX135" fmla="*/ 182764 w 463901"/>
                <a:gd name="connsiteY135" fmla="*/ 23220 h 422674"/>
                <a:gd name="connsiteX136" fmla="*/ 177411 w 463901"/>
                <a:gd name="connsiteY136" fmla="*/ 12093 h 422674"/>
                <a:gd name="connsiteX137" fmla="*/ 192204 w 463901"/>
                <a:gd name="connsiteY137" fmla="*/ 7500 h 422674"/>
                <a:gd name="connsiteX138" fmla="*/ 356027 w 463901"/>
                <a:gd name="connsiteY138" fmla="*/ 30081 h 422674"/>
                <a:gd name="connsiteX139" fmla="*/ 434215 w 463901"/>
                <a:gd name="connsiteY139" fmla="*/ 112180 h 422674"/>
                <a:gd name="connsiteX140" fmla="*/ 458837 w 463901"/>
                <a:gd name="connsiteY140" fmla="*/ 201197 h 422674"/>
                <a:gd name="connsiteX141" fmla="*/ 448540 w 463901"/>
                <a:gd name="connsiteY141" fmla="*/ 277225 h 422674"/>
                <a:gd name="connsiteX142" fmla="*/ 450085 w 463901"/>
                <a:gd name="connsiteY142" fmla="*/ 282161 h 422674"/>
                <a:gd name="connsiteX143" fmla="*/ 462329 w 463901"/>
                <a:gd name="connsiteY143" fmla="*/ 322616 h 422674"/>
                <a:gd name="connsiteX144" fmla="*/ 431543 w 463901"/>
                <a:gd name="connsiteY144" fmla="*/ 348175 h 422674"/>
                <a:gd name="connsiteX145" fmla="*/ 413693 w 463901"/>
                <a:gd name="connsiteY145" fmla="*/ 348689 h 422674"/>
                <a:gd name="connsiteX146" fmla="*/ 404335 w 463901"/>
                <a:gd name="connsiteY146" fmla="*/ 352864 h 422674"/>
                <a:gd name="connsiteX147" fmla="*/ 342713 w 463901"/>
                <a:gd name="connsiteY147" fmla="*/ 400097 h 422674"/>
                <a:gd name="connsiteX148" fmla="*/ 256272 w 463901"/>
                <a:gd name="connsiteY148" fmla="*/ 422512 h 422674"/>
                <a:gd name="connsiteX149" fmla="*/ 137336 w 463901"/>
                <a:gd name="connsiteY149" fmla="*/ 391352 h 422674"/>
                <a:gd name="connsiteX150" fmla="*/ 55553 w 463901"/>
                <a:gd name="connsiteY150" fmla="*/ 299034 h 422674"/>
                <a:gd name="connsiteX151" fmla="*/ 36752 w 463901"/>
                <a:gd name="connsiteY151" fmla="*/ 222434 h 422674"/>
                <a:gd name="connsiteX152" fmla="*/ 41235 w 463901"/>
                <a:gd name="connsiteY152" fmla="*/ 167266 h 422674"/>
                <a:gd name="connsiteX153" fmla="*/ 38700 w 463901"/>
                <a:gd name="connsiteY153" fmla="*/ 160256 h 422674"/>
                <a:gd name="connsiteX154" fmla="*/ 41505 w 463901"/>
                <a:gd name="connsiteY154" fmla="*/ 160052 h 422674"/>
                <a:gd name="connsiteX155" fmla="*/ 135954 w 463901"/>
                <a:gd name="connsiteY155" fmla="*/ 161782 h 422674"/>
                <a:gd name="connsiteX156" fmla="*/ 140077 w 463901"/>
                <a:gd name="connsiteY156" fmla="*/ 164604 h 422674"/>
                <a:gd name="connsiteX157" fmla="*/ 143703 w 463901"/>
                <a:gd name="connsiteY157" fmla="*/ 173331 h 422674"/>
                <a:gd name="connsiteX158" fmla="*/ 139009 w 463901"/>
                <a:gd name="connsiteY158" fmla="*/ 173128 h 422674"/>
                <a:gd name="connsiteX159" fmla="*/ 127544 w 463901"/>
                <a:gd name="connsiteY159" fmla="*/ 167287 h 422674"/>
                <a:gd name="connsiteX160" fmla="*/ 56320 w 463901"/>
                <a:gd name="connsiteY160" fmla="*/ 165771 h 422674"/>
                <a:gd name="connsiteX161" fmla="*/ 51757 w 463901"/>
                <a:gd name="connsiteY161" fmla="*/ 165767 h 422674"/>
                <a:gd name="connsiteX162" fmla="*/ 61784 w 463901"/>
                <a:gd name="connsiteY162" fmla="*/ 176796 h 422674"/>
                <a:gd name="connsiteX163" fmla="*/ 70102 w 463901"/>
                <a:gd name="connsiteY163" fmla="*/ 179161 h 422674"/>
                <a:gd name="connsiteX164" fmla="*/ 72052 w 463901"/>
                <a:gd name="connsiteY164" fmla="*/ 183089 h 422674"/>
                <a:gd name="connsiteX165" fmla="*/ 59647 w 463901"/>
                <a:gd name="connsiteY165" fmla="*/ 182998 h 422674"/>
                <a:gd name="connsiteX166" fmla="*/ 57010 w 463901"/>
                <a:gd name="connsiteY166" fmla="*/ 181052 h 422674"/>
                <a:gd name="connsiteX167" fmla="*/ 52518 w 463901"/>
                <a:gd name="connsiteY167" fmla="*/ 176056 h 422674"/>
                <a:gd name="connsiteX168" fmla="*/ 151587 w 463901"/>
                <a:gd name="connsiteY168" fmla="*/ 385385 h 422674"/>
                <a:gd name="connsiteX169" fmla="*/ 390929 w 463901"/>
                <a:gd name="connsiteY169" fmla="*/ 348796 h 422674"/>
                <a:gd name="connsiteX170" fmla="*/ 314899 w 463901"/>
                <a:gd name="connsiteY170" fmla="*/ 341895 h 422674"/>
                <a:gd name="connsiteX171" fmla="*/ 318745 w 463901"/>
                <a:gd name="connsiteY171" fmla="*/ 341895 h 422674"/>
                <a:gd name="connsiteX172" fmla="*/ 391526 w 463901"/>
                <a:gd name="connsiteY172" fmla="*/ 341884 h 422674"/>
                <a:gd name="connsiteX173" fmla="*/ 430726 w 463901"/>
                <a:gd name="connsiteY173" fmla="*/ 341508 h 422674"/>
                <a:gd name="connsiteX174" fmla="*/ 446354 w 463901"/>
                <a:gd name="connsiteY174" fmla="*/ 335839 h 422674"/>
                <a:gd name="connsiteX175" fmla="*/ 455891 w 463901"/>
                <a:gd name="connsiteY175" fmla="*/ 306419 h 422674"/>
                <a:gd name="connsiteX176" fmla="*/ 444432 w 463901"/>
                <a:gd name="connsiteY176" fmla="*/ 286026 h 422674"/>
                <a:gd name="connsiteX177" fmla="*/ 425293 w 463901"/>
                <a:gd name="connsiteY177" fmla="*/ 281054 h 422674"/>
                <a:gd name="connsiteX178" fmla="*/ 318314 w 463901"/>
                <a:gd name="connsiteY178" fmla="*/ 281044 h 422674"/>
                <a:gd name="connsiteX179" fmla="*/ 315004 w 463901"/>
                <a:gd name="connsiteY179" fmla="*/ 281218 h 422674"/>
                <a:gd name="connsiteX180" fmla="*/ 314899 w 463901"/>
                <a:gd name="connsiteY180" fmla="*/ 341895 h 422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463901" h="422674">
                  <a:moveTo>
                    <a:pt x="390929" y="348796"/>
                  </a:moveTo>
                  <a:cubicBezTo>
                    <a:pt x="381264" y="348796"/>
                    <a:pt x="372169" y="348796"/>
                    <a:pt x="363075" y="348796"/>
                  </a:cubicBezTo>
                  <a:cubicBezTo>
                    <a:pt x="323944" y="348796"/>
                    <a:pt x="284812" y="348822"/>
                    <a:pt x="245683" y="348712"/>
                  </a:cubicBezTo>
                  <a:cubicBezTo>
                    <a:pt x="244048" y="348706"/>
                    <a:pt x="242031" y="347829"/>
                    <a:pt x="240846" y="346683"/>
                  </a:cubicBezTo>
                  <a:cubicBezTo>
                    <a:pt x="233177" y="339266"/>
                    <a:pt x="225690" y="331660"/>
                    <a:pt x="218138" y="324121"/>
                  </a:cubicBezTo>
                  <a:cubicBezTo>
                    <a:pt x="217261" y="323244"/>
                    <a:pt x="216348" y="322404"/>
                    <a:pt x="214699" y="320827"/>
                  </a:cubicBezTo>
                  <a:cubicBezTo>
                    <a:pt x="213425" y="322422"/>
                    <a:pt x="212385" y="323996"/>
                    <a:pt x="211085" y="325312"/>
                  </a:cubicBezTo>
                  <a:cubicBezTo>
                    <a:pt x="203874" y="332601"/>
                    <a:pt x="196631" y="339857"/>
                    <a:pt x="189312" y="347035"/>
                  </a:cubicBezTo>
                  <a:cubicBezTo>
                    <a:pt x="188434" y="347897"/>
                    <a:pt x="187032" y="348716"/>
                    <a:pt x="185870" y="348721"/>
                  </a:cubicBezTo>
                  <a:cubicBezTo>
                    <a:pt x="162647" y="348820"/>
                    <a:pt x="139422" y="348795"/>
                    <a:pt x="115438" y="348795"/>
                  </a:cubicBezTo>
                  <a:cubicBezTo>
                    <a:pt x="116685" y="347444"/>
                    <a:pt x="117510" y="346479"/>
                    <a:pt x="118410" y="345589"/>
                  </a:cubicBezTo>
                  <a:cubicBezTo>
                    <a:pt x="126274" y="337798"/>
                    <a:pt x="134443" y="330288"/>
                    <a:pt x="141897" y="322122"/>
                  </a:cubicBezTo>
                  <a:cubicBezTo>
                    <a:pt x="145333" y="318358"/>
                    <a:pt x="147939" y="313559"/>
                    <a:pt x="149937" y="308815"/>
                  </a:cubicBezTo>
                  <a:cubicBezTo>
                    <a:pt x="154020" y="299116"/>
                    <a:pt x="152468" y="289903"/>
                    <a:pt x="145507" y="281909"/>
                  </a:cubicBezTo>
                  <a:cubicBezTo>
                    <a:pt x="132391" y="266843"/>
                    <a:pt x="119150" y="251884"/>
                    <a:pt x="105962" y="236876"/>
                  </a:cubicBezTo>
                  <a:cubicBezTo>
                    <a:pt x="105231" y="236045"/>
                    <a:pt x="104527" y="235188"/>
                    <a:pt x="103778" y="234305"/>
                  </a:cubicBezTo>
                  <a:cubicBezTo>
                    <a:pt x="110550" y="234305"/>
                    <a:pt x="117102" y="234182"/>
                    <a:pt x="123646" y="234330"/>
                  </a:cubicBezTo>
                  <a:cubicBezTo>
                    <a:pt x="137766" y="234649"/>
                    <a:pt x="151880" y="235206"/>
                    <a:pt x="166000" y="235427"/>
                  </a:cubicBezTo>
                  <a:cubicBezTo>
                    <a:pt x="168969" y="235473"/>
                    <a:pt x="170663" y="236239"/>
                    <a:pt x="171454" y="239163"/>
                  </a:cubicBezTo>
                  <a:cubicBezTo>
                    <a:pt x="171938" y="240950"/>
                    <a:pt x="172881" y="242614"/>
                    <a:pt x="173620" y="244340"/>
                  </a:cubicBezTo>
                  <a:cubicBezTo>
                    <a:pt x="171860" y="246427"/>
                    <a:pt x="170404" y="246178"/>
                    <a:pt x="169258" y="243962"/>
                  </a:cubicBezTo>
                  <a:cubicBezTo>
                    <a:pt x="167664" y="240881"/>
                    <a:pt x="165203" y="240144"/>
                    <a:pt x="161812" y="240147"/>
                  </a:cubicBezTo>
                  <a:cubicBezTo>
                    <a:pt x="148737" y="240163"/>
                    <a:pt x="135661" y="239837"/>
                    <a:pt x="122586" y="239645"/>
                  </a:cubicBezTo>
                  <a:cubicBezTo>
                    <a:pt x="121166" y="239624"/>
                    <a:pt x="119747" y="239641"/>
                    <a:pt x="117483" y="239641"/>
                  </a:cubicBezTo>
                  <a:cubicBezTo>
                    <a:pt x="118839" y="241266"/>
                    <a:pt x="119649" y="242279"/>
                    <a:pt x="120506" y="243253"/>
                  </a:cubicBezTo>
                  <a:cubicBezTo>
                    <a:pt x="130048" y="254083"/>
                    <a:pt x="139603" y="264899"/>
                    <a:pt x="149141" y="275732"/>
                  </a:cubicBezTo>
                  <a:cubicBezTo>
                    <a:pt x="161093" y="289309"/>
                    <a:pt x="162531" y="303828"/>
                    <a:pt x="152534" y="319093"/>
                  </a:cubicBezTo>
                  <a:cubicBezTo>
                    <a:pt x="148285" y="325579"/>
                    <a:pt x="142593" y="331122"/>
                    <a:pt x="137527" y="337068"/>
                  </a:cubicBezTo>
                  <a:cubicBezTo>
                    <a:pt x="136814" y="337903"/>
                    <a:pt x="135921" y="338585"/>
                    <a:pt x="134571" y="339843"/>
                  </a:cubicBezTo>
                  <a:cubicBezTo>
                    <a:pt x="139849" y="340158"/>
                    <a:pt x="143881" y="340661"/>
                    <a:pt x="147566" y="336341"/>
                  </a:cubicBezTo>
                  <a:cubicBezTo>
                    <a:pt x="154684" y="327997"/>
                    <a:pt x="162494" y="320236"/>
                    <a:pt x="170094" y="312308"/>
                  </a:cubicBezTo>
                  <a:cubicBezTo>
                    <a:pt x="180977" y="300952"/>
                    <a:pt x="183178" y="287796"/>
                    <a:pt x="178428" y="273137"/>
                  </a:cubicBezTo>
                  <a:cubicBezTo>
                    <a:pt x="178267" y="272640"/>
                    <a:pt x="178120" y="272141"/>
                    <a:pt x="177853" y="271280"/>
                  </a:cubicBezTo>
                  <a:cubicBezTo>
                    <a:pt x="179606" y="270316"/>
                    <a:pt x="181374" y="269347"/>
                    <a:pt x="183425" y="268222"/>
                  </a:cubicBezTo>
                  <a:cubicBezTo>
                    <a:pt x="186551" y="274407"/>
                    <a:pt x="187613" y="280702"/>
                    <a:pt x="187668" y="287221"/>
                  </a:cubicBezTo>
                  <a:cubicBezTo>
                    <a:pt x="187760" y="298084"/>
                    <a:pt x="184048" y="307447"/>
                    <a:pt x="176571" y="315348"/>
                  </a:cubicBezTo>
                  <a:cubicBezTo>
                    <a:pt x="169883" y="322413"/>
                    <a:pt x="163256" y="329534"/>
                    <a:pt x="156607" y="336635"/>
                  </a:cubicBezTo>
                  <a:cubicBezTo>
                    <a:pt x="155786" y="337513"/>
                    <a:pt x="155001" y="338425"/>
                    <a:pt x="153577" y="340016"/>
                  </a:cubicBezTo>
                  <a:cubicBezTo>
                    <a:pt x="158603" y="340016"/>
                    <a:pt x="162735" y="340136"/>
                    <a:pt x="166852" y="339924"/>
                  </a:cubicBezTo>
                  <a:cubicBezTo>
                    <a:pt x="167779" y="339876"/>
                    <a:pt x="168778" y="338793"/>
                    <a:pt x="169523" y="337983"/>
                  </a:cubicBezTo>
                  <a:cubicBezTo>
                    <a:pt x="178013" y="328739"/>
                    <a:pt x="186467" y="319461"/>
                    <a:pt x="194910" y="310173"/>
                  </a:cubicBezTo>
                  <a:cubicBezTo>
                    <a:pt x="195817" y="309175"/>
                    <a:pt x="196587" y="308052"/>
                    <a:pt x="197546" y="306827"/>
                  </a:cubicBezTo>
                  <a:cubicBezTo>
                    <a:pt x="199603" y="308652"/>
                    <a:pt x="201140" y="310012"/>
                    <a:pt x="202884" y="311557"/>
                  </a:cubicBezTo>
                  <a:cubicBezTo>
                    <a:pt x="198667" y="316395"/>
                    <a:pt x="194621" y="321036"/>
                    <a:pt x="190582" y="325680"/>
                  </a:cubicBezTo>
                  <a:cubicBezTo>
                    <a:pt x="186632" y="330222"/>
                    <a:pt x="182690" y="334772"/>
                    <a:pt x="178374" y="339742"/>
                  </a:cubicBezTo>
                  <a:cubicBezTo>
                    <a:pt x="182721" y="340236"/>
                    <a:pt x="185940" y="340430"/>
                    <a:pt x="189104" y="337178"/>
                  </a:cubicBezTo>
                  <a:cubicBezTo>
                    <a:pt x="197482" y="328571"/>
                    <a:pt x="206311" y="320400"/>
                    <a:pt x="215207" y="311819"/>
                  </a:cubicBezTo>
                  <a:cubicBezTo>
                    <a:pt x="220931" y="317310"/>
                    <a:pt x="226565" y="322715"/>
                    <a:pt x="232198" y="328121"/>
                  </a:cubicBezTo>
                  <a:cubicBezTo>
                    <a:pt x="235216" y="331019"/>
                    <a:pt x="238508" y="333689"/>
                    <a:pt x="241170" y="336885"/>
                  </a:cubicBezTo>
                  <a:cubicBezTo>
                    <a:pt x="244131" y="340443"/>
                    <a:pt x="247679" y="340341"/>
                    <a:pt x="252378" y="339771"/>
                  </a:cubicBezTo>
                  <a:cubicBezTo>
                    <a:pt x="243945" y="330137"/>
                    <a:pt x="235879" y="320925"/>
                    <a:pt x="227651" y="311526"/>
                  </a:cubicBezTo>
                  <a:cubicBezTo>
                    <a:pt x="229295" y="310080"/>
                    <a:pt x="230837" y="308724"/>
                    <a:pt x="232710" y="307078"/>
                  </a:cubicBezTo>
                  <a:cubicBezTo>
                    <a:pt x="234847" y="309396"/>
                    <a:pt x="236883" y="311590"/>
                    <a:pt x="238904" y="313798"/>
                  </a:cubicBezTo>
                  <a:cubicBezTo>
                    <a:pt x="246317" y="321901"/>
                    <a:pt x="253677" y="330055"/>
                    <a:pt x="261197" y="338056"/>
                  </a:cubicBezTo>
                  <a:cubicBezTo>
                    <a:pt x="262191" y="339113"/>
                    <a:pt x="263963" y="339848"/>
                    <a:pt x="265436" y="339962"/>
                  </a:cubicBezTo>
                  <a:cubicBezTo>
                    <a:pt x="268936" y="340238"/>
                    <a:pt x="272475" y="340051"/>
                    <a:pt x="276825" y="340051"/>
                  </a:cubicBezTo>
                  <a:cubicBezTo>
                    <a:pt x="275633" y="338632"/>
                    <a:pt x="274974" y="337772"/>
                    <a:pt x="274239" y="336983"/>
                  </a:cubicBezTo>
                  <a:cubicBezTo>
                    <a:pt x="267385" y="329645"/>
                    <a:pt x="260411" y="322416"/>
                    <a:pt x="253681" y="314967"/>
                  </a:cubicBezTo>
                  <a:cubicBezTo>
                    <a:pt x="241496" y="301481"/>
                    <a:pt x="240225" y="286121"/>
                    <a:pt x="246308" y="269619"/>
                  </a:cubicBezTo>
                  <a:cubicBezTo>
                    <a:pt x="246445" y="269245"/>
                    <a:pt x="246725" y="268924"/>
                    <a:pt x="247087" y="268341"/>
                  </a:cubicBezTo>
                  <a:cubicBezTo>
                    <a:pt x="248891" y="269245"/>
                    <a:pt x="250635" y="270122"/>
                    <a:pt x="252398" y="271008"/>
                  </a:cubicBezTo>
                  <a:cubicBezTo>
                    <a:pt x="251585" y="274882"/>
                    <a:pt x="250530" y="278588"/>
                    <a:pt x="250066" y="282365"/>
                  </a:cubicBezTo>
                  <a:cubicBezTo>
                    <a:pt x="248701" y="293506"/>
                    <a:pt x="251921" y="303253"/>
                    <a:pt x="259624" y="311445"/>
                  </a:cubicBezTo>
                  <a:cubicBezTo>
                    <a:pt x="267220" y="319522"/>
                    <a:pt x="275186" y="327278"/>
                    <a:pt x="282372" y="335701"/>
                  </a:cubicBezTo>
                  <a:cubicBezTo>
                    <a:pt x="286092" y="340061"/>
                    <a:pt x="290100" y="340636"/>
                    <a:pt x="295745" y="339061"/>
                  </a:cubicBezTo>
                  <a:cubicBezTo>
                    <a:pt x="294790" y="338362"/>
                    <a:pt x="293750" y="337754"/>
                    <a:pt x="292889" y="336952"/>
                  </a:cubicBezTo>
                  <a:cubicBezTo>
                    <a:pt x="285565" y="330141"/>
                    <a:pt x="279031" y="322708"/>
                    <a:pt x="274916" y="313447"/>
                  </a:cubicBezTo>
                  <a:cubicBezTo>
                    <a:pt x="269081" y="300313"/>
                    <a:pt x="270577" y="288173"/>
                    <a:pt x="280088" y="277262"/>
                  </a:cubicBezTo>
                  <a:cubicBezTo>
                    <a:pt x="290123" y="265752"/>
                    <a:pt x="300258" y="254331"/>
                    <a:pt x="310347" y="242868"/>
                  </a:cubicBezTo>
                  <a:cubicBezTo>
                    <a:pt x="311074" y="242040"/>
                    <a:pt x="311778" y="241195"/>
                    <a:pt x="312952" y="239817"/>
                  </a:cubicBezTo>
                  <a:cubicBezTo>
                    <a:pt x="306936" y="239817"/>
                    <a:pt x="301663" y="239771"/>
                    <a:pt x="296391" y="239829"/>
                  </a:cubicBezTo>
                  <a:cubicBezTo>
                    <a:pt x="287292" y="239926"/>
                    <a:pt x="278190" y="240263"/>
                    <a:pt x="269094" y="240134"/>
                  </a:cubicBezTo>
                  <a:cubicBezTo>
                    <a:pt x="265494" y="240083"/>
                    <a:pt x="262827" y="240824"/>
                    <a:pt x="261132" y="244163"/>
                  </a:cubicBezTo>
                  <a:cubicBezTo>
                    <a:pt x="260142" y="246108"/>
                    <a:pt x="258767" y="246324"/>
                    <a:pt x="256986" y="244355"/>
                  </a:cubicBezTo>
                  <a:cubicBezTo>
                    <a:pt x="258019" y="241916"/>
                    <a:pt x="259011" y="239294"/>
                    <a:pt x="260263" y="236802"/>
                  </a:cubicBezTo>
                  <a:cubicBezTo>
                    <a:pt x="260583" y="236167"/>
                    <a:pt x="261714" y="235605"/>
                    <a:pt x="262489" y="235582"/>
                  </a:cubicBezTo>
                  <a:cubicBezTo>
                    <a:pt x="283404" y="234972"/>
                    <a:pt x="304319" y="234436"/>
                    <a:pt x="325235" y="233899"/>
                  </a:cubicBezTo>
                  <a:cubicBezTo>
                    <a:pt x="325605" y="233890"/>
                    <a:pt x="325979" y="234029"/>
                    <a:pt x="326842" y="234189"/>
                  </a:cubicBezTo>
                  <a:cubicBezTo>
                    <a:pt x="323590" y="237933"/>
                    <a:pt x="320618" y="241384"/>
                    <a:pt x="317612" y="244808"/>
                  </a:cubicBezTo>
                  <a:cubicBezTo>
                    <a:pt x="307337" y="256522"/>
                    <a:pt x="297278" y="268438"/>
                    <a:pt x="286695" y="279867"/>
                  </a:cubicBezTo>
                  <a:cubicBezTo>
                    <a:pt x="277148" y="290175"/>
                    <a:pt x="276002" y="302185"/>
                    <a:pt x="283038" y="314446"/>
                  </a:cubicBezTo>
                  <a:cubicBezTo>
                    <a:pt x="288858" y="324585"/>
                    <a:pt x="297474" y="332183"/>
                    <a:pt x="306721" y="339667"/>
                  </a:cubicBezTo>
                  <a:cubicBezTo>
                    <a:pt x="312351" y="328725"/>
                    <a:pt x="314289" y="317449"/>
                    <a:pt x="313265" y="305470"/>
                  </a:cubicBezTo>
                  <a:cubicBezTo>
                    <a:pt x="312238" y="293451"/>
                    <a:pt x="307825" y="283101"/>
                    <a:pt x="298941" y="274571"/>
                  </a:cubicBezTo>
                  <a:cubicBezTo>
                    <a:pt x="304955" y="273606"/>
                    <a:pt x="428539" y="274356"/>
                    <a:pt x="436105" y="275399"/>
                  </a:cubicBezTo>
                  <a:cubicBezTo>
                    <a:pt x="443569" y="253959"/>
                    <a:pt x="447047" y="231810"/>
                    <a:pt x="446750" y="209082"/>
                  </a:cubicBezTo>
                  <a:cubicBezTo>
                    <a:pt x="446352" y="178623"/>
                    <a:pt x="439430" y="149724"/>
                    <a:pt x="425442" y="122010"/>
                  </a:cubicBezTo>
                  <a:cubicBezTo>
                    <a:pt x="422934" y="124819"/>
                    <a:pt x="420721" y="127261"/>
                    <a:pt x="418548" y="129738"/>
                  </a:cubicBezTo>
                  <a:cubicBezTo>
                    <a:pt x="411788" y="137443"/>
                    <a:pt x="405067" y="145180"/>
                    <a:pt x="398256" y="152838"/>
                  </a:cubicBezTo>
                  <a:cubicBezTo>
                    <a:pt x="397499" y="153688"/>
                    <a:pt x="396271" y="154610"/>
                    <a:pt x="395236" y="154641"/>
                  </a:cubicBezTo>
                  <a:cubicBezTo>
                    <a:pt x="389395" y="154814"/>
                    <a:pt x="383545" y="154724"/>
                    <a:pt x="377699" y="154724"/>
                  </a:cubicBezTo>
                  <a:cubicBezTo>
                    <a:pt x="377468" y="154469"/>
                    <a:pt x="377238" y="154212"/>
                    <a:pt x="377007" y="153954"/>
                  </a:cubicBezTo>
                  <a:cubicBezTo>
                    <a:pt x="377668" y="153198"/>
                    <a:pt x="378192" y="152039"/>
                    <a:pt x="379016" y="151760"/>
                  </a:cubicBezTo>
                  <a:cubicBezTo>
                    <a:pt x="381780" y="150822"/>
                    <a:pt x="384614" y="149933"/>
                    <a:pt x="387491" y="149517"/>
                  </a:cubicBezTo>
                  <a:cubicBezTo>
                    <a:pt x="392240" y="148834"/>
                    <a:pt x="395632" y="146432"/>
                    <a:pt x="398593" y="142745"/>
                  </a:cubicBezTo>
                  <a:cubicBezTo>
                    <a:pt x="402914" y="137369"/>
                    <a:pt x="407634" y="132315"/>
                    <a:pt x="412165" y="127108"/>
                  </a:cubicBezTo>
                  <a:cubicBezTo>
                    <a:pt x="412812" y="126365"/>
                    <a:pt x="413356" y="125530"/>
                    <a:pt x="414368" y="124175"/>
                  </a:cubicBezTo>
                  <a:cubicBezTo>
                    <a:pt x="407410" y="124816"/>
                    <a:pt x="401194" y="125370"/>
                    <a:pt x="394982" y="125965"/>
                  </a:cubicBezTo>
                  <a:cubicBezTo>
                    <a:pt x="370311" y="128324"/>
                    <a:pt x="345640" y="130678"/>
                    <a:pt x="320975" y="133075"/>
                  </a:cubicBezTo>
                  <a:cubicBezTo>
                    <a:pt x="311772" y="133968"/>
                    <a:pt x="303389" y="137373"/>
                    <a:pt x="296296" y="143086"/>
                  </a:cubicBezTo>
                  <a:cubicBezTo>
                    <a:pt x="287687" y="150021"/>
                    <a:pt x="279539" y="157553"/>
                    <a:pt x="271421" y="165070"/>
                  </a:cubicBezTo>
                  <a:cubicBezTo>
                    <a:pt x="263359" y="172532"/>
                    <a:pt x="255657" y="180441"/>
                    <a:pt x="245890" y="185721"/>
                  </a:cubicBezTo>
                  <a:cubicBezTo>
                    <a:pt x="222810" y="198197"/>
                    <a:pt x="200059" y="197082"/>
                    <a:pt x="178839" y="181949"/>
                  </a:cubicBezTo>
                  <a:cubicBezTo>
                    <a:pt x="168792" y="174783"/>
                    <a:pt x="160197" y="165556"/>
                    <a:pt x="151089" y="157106"/>
                  </a:cubicBezTo>
                  <a:cubicBezTo>
                    <a:pt x="141631" y="148328"/>
                    <a:pt x="132222" y="139394"/>
                    <a:pt x="119572" y="135484"/>
                  </a:cubicBezTo>
                  <a:cubicBezTo>
                    <a:pt x="113948" y="133745"/>
                    <a:pt x="107943" y="133001"/>
                    <a:pt x="102050" y="132408"/>
                  </a:cubicBezTo>
                  <a:cubicBezTo>
                    <a:pt x="74167" y="129605"/>
                    <a:pt x="46262" y="127008"/>
                    <a:pt x="18365" y="124346"/>
                  </a:cubicBezTo>
                  <a:cubicBezTo>
                    <a:pt x="17884" y="124299"/>
                    <a:pt x="17394" y="124340"/>
                    <a:pt x="16313" y="124340"/>
                  </a:cubicBezTo>
                  <a:cubicBezTo>
                    <a:pt x="17137" y="125482"/>
                    <a:pt x="17596" y="126238"/>
                    <a:pt x="18168" y="126895"/>
                  </a:cubicBezTo>
                  <a:cubicBezTo>
                    <a:pt x="23664" y="133204"/>
                    <a:pt x="29118" y="139553"/>
                    <a:pt x="34741" y="145748"/>
                  </a:cubicBezTo>
                  <a:cubicBezTo>
                    <a:pt x="35851" y="146971"/>
                    <a:pt x="37532" y="147914"/>
                    <a:pt x="39128" y="148412"/>
                  </a:cubicBezTo>
                  <a:cubicBezTo>
                    <a:pt x="43117" y="149655"/>
                    <a:pt x="47235" y="150479"/>
                    <a:pt x="51237" y="151682"/>
                  </a:cubicBezTo>
                  <a:cubicBezTo>
                    <a:pt x="52129" y="151949"/>
                    <a:pt x="52758" y="153086"/>
                    <a:pt x="53509" y="153823"/>
                  </a:cubicBezTo>
                  <a:cubicBezTo>
                    <a:pt x="53306" y="154119"/>
                    <a:pt x="53104" y="154415"/>
                    <a:pt x="52901" y="154711"/>
                  </a:cubicBezTo>
                  <a:cubicBezTo>
                    <a:pt x="46955" y="154711"/>
                    <a:pt x="41008" y="154748"/>
                    <a:pt x="35062" y="154662"/>
                  </a:cubicBezTo>
                  <a:cubicBezTo>
                    <a:pt x="34355" y="154651"/>
                    <a:pt x="33471" y="154141"/>
                    <a:pt x="32980" y="153587"/>
                  </a:cubicBezTo>
                  <a:cubicBezTo>
                    <a:pt x="22109" y="141293"/>
                    <a:pt x="11284" y="128962"/>
                    <a:pt x="0" y="116126"/>
                  </a:cubicBezTo>
                  <a:cubicBezTo>
                    <a:pt x="1523" y="116126"/>
                    <a:pt x="2485" y="116047"/>
                    <a:pt x="3431" y="116138"/>
                  </a:cubicBezTo>
                  <a:cubicBezTo>
                    <a:pt x="19776" y="117706"/>
                    <a:pt x="36129" y="119214"/>
                    <a:pt x="52455" y="120948"/>
                  </a:cubicBezTo>
                  <a:cubicBezTo>
                    <a:pt x="55641" y="121286"/>
                    <a:pt x="57214" y="120455"/>
                    <a:pt x="58659" y="117500"/>
                  </a:cubicBezTo>
                  <a:cubicBezTo>
                    <a:pt x="71049" y="92180"/>
                    <a:pt x="88217" y="70504"/>
                    <a:pt x="109342" y="51911"/>
                  </a:cubicBezTo>
                  <a:cubicBezTo>
                    <a:pt x="109732" y="51567"/>
                    <a:pt x="110183" y="51292"/>
                    <a:pt x="110633" y="50965"/>
                  </a:cubicBezTo>
                  <a:cubicBezTo>
                    <a:pt x="112873" y="54235"/>
                    <a:pt x="115098" y="57483"/>
                    <a:pt x="117540" y="61050"/>
                  </a:cubicBezTo>
                  <a:cubicBezTo>
                    <a:pt x="97995" y="78315"/>
                    <a:pt x="81952" y="98413"/>
                    <a:pt x="69967" y="122389"/>
                  </a:cubicBezTo>
                  <a:cubicBezTo>
                    <a:pt x="73910" y="122805"/>
                    <a:pt x="77487" y="123213"/>
                    <a:pt x="81068" y="123556"/>
                  </a:cubicBezTo>
                  <a:cubicBezTo>
                    <a:pt x="90957" y="124506"/>
                    <a:pt x="100856" y="125352"/>
                    <a:pt x="110736" y="126383"/>
                  </a:cubicBezTo>
                  <a:cubicBezTo>
                    <a:pt x="124137" y="127780"/>
                    <a:pt x="135488" y="133817"/>
                    <a:pt x="145387" y="142596"/>
                  </a:cubicBezTo>
                  <a:cubicBezTo>
                    <a:pt x="152652" y="149040"/>
                    <a:pt x="159500" y="155959"/>
                    <a:pt x="166513" y="162689"/>
                  </a:cubicBezTo>
                  <a:cubicBezTo>
                    <a:pt x="174839" y="170675"/>
                    <a:pt x="183274" y="178712"/>
                    <a:pt x="194285" y="182747"/>
                  </a:cubicBezTo>
                  <a:cubicBezTo>
                    <a:pt x="214925" y="190312"/>
                    <a:pt x="234368" y="187631"/>
                    <a:pt x="251432" y="173501"/>
                  </a:cubicBezTo>
                  <a:cubicBezTo>
                    <a:pt x="260912" y="165653"/>
                    <a:pt x="269550" y="156787"/>
                    <a:pt x="278527" y="148339"/>
                  </a:cubicBezTo>
                  <a:cubicBezTo>
                    <a:pt x="287741" y="139666"/>
                    <a:pt x="297495" y="131615"/>
                    <a:pt x="310027" y="128528"/>
                  </a:cubicBezTo>
                  <a:cubicBezTo>
                    <a:pt x="317887" y="126591"/>
                    <a:pt x="326085" y="125861"/>
                    <a:pt x="334179" y="125056"/>
                  </a:cubicBezTo>
                  <a:cubicBezTo>
                    <a:pt x="362691" y="122217"/>
                    <a:pt x="391223" y="119580"/>
                    <a:pt x="419748" y="116854"/>
                  </a:cubicBezTo>
                  <a:cubicBezTo>
                    <a:pt x="420533" y="116778"/>
                    <a:pt x="421307" y="116554"/>
                    <a:pt x="422144" y="116388"/>
                  </a:cubicBezTo>
                  <a:cubicBezTo>
                    <a:pt x="387927" y="49174"/>
                    <a:pt x="293607" y="-13387"/>
                    <a:pt x="182764" y="23220"/>
                  </a:cubicBezTo>
                  <a:cubicBezTo>
                    <a:pt x="181072" y="19705"/>
                    <a:pt x="179370" y="16165"/>
                    <a:pt x="177411" y="12093"/>
                  </a:cubicBezTo>
                  <a:cubicBezTo>
                    <a:pt x="182354" y="10545"/>
                    <a:pt x="187218" y="8785"/>
                    <a:pt x="192204" y="7500"/>
                  </a:cubicBezTo>
                  <a:cubicBezTo>
                    <a:pt x="249886" y="-7365"/>
                    <a:pt x="304681" y="-283"/>
                    <a:pt x="356027" y="30081"/>
                  </a:cubicBezTo>
                  <a:cubicBezTo>
                    <a:pt x="389728" y="50011"/>
                    <a:pt x="415687" y="77646"/>
                    <a:pt x="434215" y="112180"/>
                  </a:cubicBezTo>
                  <a:cubicBezTo>
                    <a:pt x="449134" y="139991"/>
                    <a:pt x="457263" y="169665"/>
                    <a:pt x="458837" y="201197"/>
                  </a:cubicBezTo>
                  <a:cubicBezTo>
                    <a:pt x="460134" y="227204"/>
                    <a:pt x="456599" y="252520"/>
                    <a:pt x="448540" y="277225"/>
                  </a:cubicBezTo>
                  <a:cubicBezTo>
                    <a:pt x="447788" y="279526"/>
                    <a:pt x="448209" y="280707"/>
                    <a:pt x="450085" y="282161"/>
                  </a:cubicBezTo>
                  <a:cubicBezTo>
                    <a:pt x="461825" y="291248"/>
                    <a:pt x="466676" y="307506"/>
                    <a:pt x="462329" y="322616"/>
                  </a:cubicBezTo>
                  <a:cubicBezTo>
                    <a:pt x="458160" y="337113"/>
                    <a:pt x="446859" y="346661"/>
                    <a:pt x="431543" y="348175"/>
                  </a:cubicBezTo>
                  <a:cubicBezTo>
                    <a:pt x="425630" y="348759"/>
                    <a:pt x="419628" y="348936"/>
                    <a:pt x="413693" y="348689"/>
                  </a:cubicBezTo>
                  <a:cubicBezTo>
                    <a:pt x="409630" y="348518"/>
                    <a:pt x="406973" y="349894"/>
                    <a:pt x="404335" y="352864"/>
                  </a:cubicBezTo>
                  <a:cubicBezTo>
                    <a:pt x="386842" y="372556"/>
                    <a:pt x="366196" y="388223"/>
                    <a:pt x="342713" y="400097"/>
                  </a:cubicBezTo>
                  <a:cubicBezTo>
                    <a:pt x="315545" y="413835"/>
                    <a:pt x="286721" y="421369"/>
                    <a:pt x="256272" y="422512"/>
                  </a:cubicBezTo>
                  <a:cubicBezTo>
                    <a:pt x="213492" y="424118"/>
                    <a:pt x="173793" y="413809"/>
                    <a:pt x="137336" y="391352"/>
                  </a:cubicBezTo>
                  <a:cubicBezTo>
                    <a:pt x="100787" y="368840"/>
                    <a:pt x="73608" y="337888"/>
                    <a:pt x="55553" y="299034"/>
                  </a:cubicBezTo>
                  <a:cubicBezTo>
                    <a:pt x="44287" y="274787"/>
                    <a:pt x="38142" y="249184"/>
                    <a:pt x="36752" y="222434"/>
                  </a:cubicBezTo>
                  <a:cubicBezTo>
                    <a:pt x="35786" y="203825"/>
                    <a:pt x="37178" y="185432"/>
                    <a:pt x="41235" y="167266"/>
                  </a:cubicBezTo>
                  <a:cubicBezTo>
                    <a:pt x="41879" y="164379"/>
                    <a:pt x="41035" y="162452"/>
                    <a:pt x="38700" y="160256"/>
                  </a:cubicBezTo>
                  <a:cubicBezTo>
                    <a:pt x="40001" y="160158"/>
                    <a:pt x="40755" y="160038"/>
                    <a:pt x="41505" y="160052"/>
                  </a:cubicBezTo>
                  <a:cubicBezTo>
                    <a:pt x="72989" y="160641"/>
                    <a:pt x="104471" y="161270"/>
                    <a:pt x="135954" y="161782"/>
                  </a:cubicBezTo>
                  <a:cubicBezTo>
                    <a:pt x="138218" y="161819"/>
                    <a:pt x="139335" y="162544"/>
                    <a:pt x="140077" y="164604"/>
                  </a:cubicBezTo>
                  <a:cubicBezTo>
                    <a:pt x="141137" y="167543"/>
                    <a:pt x="142462" y="170385"/>
                    <a:pt x="143703" y="173331"/>
                  </a:cubicBezTo>
                  <a:cubicBezTo>
                    <a:pt x="141933" y="175155"/>
                    <a:pt x="140282" y="175734"/>
                    <a:pt x="139009" y="173128"/>
                  </a:cubicBezTo>
                  <a:cubicBezTo>
                    <a:pt x="136622" y="168242"/>
                    <a:pt x="132732" y="167341"/>
                    <a:pt x="127544" y="167287"/>
                  </a:cubicBezTo>
                  <a:cubicBezTo>
                    <a:pt x="103800" y="167041"/>
                    <a:pt x="80062" y="166318"/>
                    <a:pt x="56320" y="165771"/>
                  </a:cubicBezTo>
                  <a:cubicBezTo>
                    <a:pt x="55116" y="165744"/>
                    <a:pt x="53911" y="165767"/>
                    <a:pt x="51757" y="165767"/>
                  </a:cubicBezTo>
                  <a:cubicBezTo>
                    <a:pt x="55484" y="169986"/>
                    <a:pt x="58211" y="173917"/>
                    <a:pt x="61784" y="176796"/>
                  </a:cubicBezTo>
                  <a:cubicBezTo>
                    <a:pt x="63852" y="178460"/>
                    <a:pt x="67283" y="178436"/>
                    <a:pt x="70102" y="179161"/>
                  </a:cubicBezTo>
                  <a:cubicBezTo>
                    <a:pt x="72696" y="179828"/>
                    <a:pt x="72697" y="179822"/>
                    <a:pt x="72052" y="183089"/>
                  </a:cubicBezTo>
                  <a:cubicBezTo>
                    <a:pt x="67965" y="183089"/>
                    <a:pt x="63798" y="183207"/>
                    <a:pt x="59647" y="182998"/>
                  </a:cubicBezTo>
                  <a:cubicBezTo>
                    <a:pt x="58731" y="182950"/>
                    <a:pt x="57777" y="181838"/>
                    <a:pt x="57010" y="181052"/>
                  </a:cubicBezTo>
                  <a:cubicBezTo>
                    <a:pt x="55499" y="179502"/>
                    <a:pt x="54107" y="177839"/>
                    <a:pt x="52518" y="176056"/>
                  </a:cubicBezTo>
                  <a:cubicBezTo>
                    <a:pt x="38199" y="240391"/>
                    <a:pt x="62987" y="336142"/>
                    <a:pt x="151587" y="385385"/>
                  </a:cubicBezTo>
                  <a:cubicBezTo>
                    <a:pt x="240416" y="434757"/>
                    <a:pt x="339496" y="405376"/>
                    <a:pt x="390929" y="348796"/>
                  </a:cubicBezTo>
                  <a:close/>
                  <a:moveTo>
                    <a:pt x="314899" y="341895"/>
                  </a:moveTo>
                  <a:cubicBezTo>
                    <a:pt x="316321" y="341895"/>
                    <a:pt x="317534" y="341895"/>
                    <a:pt x="318745" y="341895"/>
                  </a:cubicBezTo>
                  <a:cubicBezTo>
                    <a:pt x="343006" y="341897"/>
                    <a:pt x="367266" y="341934"/>
                    <a:pt x="391526" y="341884"/>
                  </a:cubicBezTo>
                  <a:cubicBezTo>
                    <a:pt x="404594" y="341860"/>
                    <a:pt x="417665" y="341847"/>
                    <a:pt x="430726" y="341508"/>
                  </a:cubicBezTo>
                  <a:cubicBezTo>
                    <a:pt x="436435" y="341359"/>
                    <a:pt x="441940" y="339751"/>
                    <a:pt x="446354" y="335839"/>
                  </a:cubicBezTo>
                  <a:cubicBezTo>
                    <a:pt x="455271" y="327939"/>
                    <a:pt x="457272" y="317609"/>
                    <a:pt x="455891" y="306419"/>
                  </a:cubicBezTo>
                  <a:cubicBezTo>
                    <a:pt x="454873" y="298171"/>
                    <a:pt x="451634" y="290893"/>
                    <a:pt x="444432" y="286026"/>
                  </a:cubicBezTo>
                  <a:cubicBezTo>
                    <a:pt x="438659" y="282123"/>
                    <a:pt x="432078" y="281061"/>
                    <a:pt x="425293" y="281054"/>
                  </a:cubicBezTo>
                  <a:cubicBezTo>
                    <a:pt x="389633" y="281022"/>
                    <a:pt x="353973" y="281037"/>
                    <a:pt x="318314" y="281044"/>
                  </a:cubicBezTo>
                  <a:cubicBezTo>
                    <a:pt x="317234" y="281044"/>
                    <a:pt x="316154" y="281155"/>
                    <a:pt x="315004" y="281218"/>
                  </a:cubicBezTo>
                  <a:cubicBezTo>
                    <a:pt x="323338" y="301559"/>
                    <a:pt x="323451" y="321513"/>
                    <a:pt x="314899" y="341895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BEEAEA09-4806-4BEA-A245-21D3C68B06F5}"/>
                </a:ext>
              </a:extLst>
            </p:cNvPr>
            <p:cNvSpPr/>
            <p:nvPr/>
          </p:nvSpPr>
          <p:spPr>
            <a:xfrm>
              <a:off x="11023492" y="862362"/>
              <a:ext cx="49456" cy="49580"/>
            </a:xfrm>
            <a:custGeom>
              <a:avLst/>
              <a:gdLst>
                <a:gd name="connsiteX0" fmla="*/ 0 w 49456"/>
                <a:gd name="connsiteY0" fmla="*/ 24581 h 49580"/>
                <a:gd name="connsiteX1" fmla="*/ 24896 w 49456"/>
                <a:gd name="connsiteY1" fmla="*/ 1 h 49580"/>
                <a:gd name="connsiteX2" fmla="*/ 49457 w 49456"/>
                <a:gd name="connsiteY2" fmla="*/ 24969 h 49580"/>
                <a:gd name="connsiteX3" fmla="*/ 24520 w 49456"/>
                <a:gd name="connsiteY3" fmla="*/ 49581 h 49580"/>
                <a:gd name="connsiteX4" fmla="*/ 0 w 49456"/>
                <a:gd name="connsiteY4" fmla="*/ 24581 h 4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56" h="49580">
                  <a:moveTo>
                    <a:pt x="0" y="24581"/>
                  </a:moveTo>
                  <a:cubicBezTo>
                    <a:pt x="-30" y="11098"/>
                    <a:pt x="11305" y="-93"/>
                    <a:pt x="24896" y="1"/>
                  </a:cubicBezTo>
                  <a:cubicBezTo>
                    <a:pt x="38417" y="95"/>
                    <a:pt x="49496" y="11358"/>
                    <a:pt x="49457" y="24969"/>
                  </a:cubicBezTo>
                  <a:cubicBezTo>
                    <a:pt x="49418" y="38431"/>
                    <a:pt x="38124" y="49578"/>
                    <a:pt x="24520" y="49581"/>
                  </a:cubicBezTo>
                  <a:cubicBezTo>
                    <a:pt x="11082" y="49583"/>
                    <a:pt x="30" y="38315"/>
                    <a:pt x="0" y="24581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FDEB326B-1F24-41F1-9BBC-D87828CC2F08}"/>
                </a:ext>
              </a:extLst>
            </p:cNvPr>
            <p:cNvSpPr/>
            <p:nvPr/>
          </p:nvSpPr>
          <p:spPr>
            <a:xfrm>
              <a:off x="10858668" y="997665"/>
              <a:ext cx="56396" cy="71048"/>
            </a:xfrm>
            <a:custGeom>
              <a:avLst/>
              <a:gdLst>
                <a:gd name="connsiteX0" fmla="*/ 23766 w 56396"/>
                <a:gd name="connsiteY0" fmla="*/ 28913 h 71048"/>
                <a:gd name="connsiteX1" fmla="*/ 27276 w 56396"/>
                <a:gd name="connsiteY1" fmla="*/ 42888 h 71048"/>
                <a:gd name="connsiteX2" fmla="*/ 29896 w 56396"/>
                <a:gd name="connsiteY2" fmla="*/ 45599 h 71048"/>
                <a:gd name="connsiteX3" fmla="*/ 32791 w 56396"/>
                <a:gd name="connsiteY3" fmla="*/ 46628 h 71048"/>
                <a:gd name="connsiteX4" fmla="*/ 36212 w 56396"/>
                <a:gd name="connsiteY4" fmla="*/ 50954 h 71048"/>
                <a:gd name="connsiteX5" fmla="*/ 32082 w 56396"/>
                <a:gd name="connsiteY5" fmla="*/ 53988 h 71048"/>
                <a:gd name="connsiteX6" fmla="*/ 31023 w 56396"/>
                <a:gd name="connsiteY6" fmla="*/ 54369 h 71048"/>
                <a:gd name="connsiteX7" fmla="*/ 42549 w 56396"/>
                <a:gd name="connsiteY7" fmla="*/ 64872 h 71048"/>
                <a:gd name="connsiteX8" fmla="*/ 44879 w 56396"/>
                <a:gd name="connsiteY8" fmla="*/ 65966 h 71048"/>
                <a:gd name="connsiteX9" fmla="*/ 43581 w 56396"/>
                <a:gd name="connsiteY9" fmla="*/ 68178 h 71048"/>
                <a:gd name="connsiteX10" fmla="*/ 26619 w 56396"/>
                <a:gd name="connsiteY10" fmla="*/ 69515 h 71048"/>
                <a:gd name="connsiteX11" fmla="*/ 24244 w 56396"/>
                <a:gd name="connsiteY11" fmla="*/ 65629 h 71048"/>
                <a:gd name="connsiteX12" fmla="*/ 27631 w 56396"/>
                <a:gd name="connsiteY12" fmla="*/ 61431 h 71048"/>
                <a:gd name="connsiteX13" fmla="*/ 22195 w 56396"/>
                <a:gd name="connsiteY13" fmla="*/ 52702 h 71048"/>
                <a:gd name="connsiteX14" fmla="*/ 14610 w 56396"/>
                <a:gd name="connsiteY14" fmla="*/ 47692 h 71048"/>
                <a:gd name="connsiteX15" fmla="*/ 8938 w 56396"/>
                <a:gd name="connsiteY15" fmla="*/ 45327 h 71048"/>
                <a:gd name="connsiteX16" fmla="*/ 7698 w 56396"/>
                <a:gd name="connsiteY16" fmla="*/ 47429 h 71048"/>
                <a:gd name="connsiteX17" fmla="*/ 4670 w 56396"/>
                <a:gd name="connsiteY17" fmla="*/ 49401 h 71048"/>
                <a:gd name="connsiteX18" fmla="*/ 1796 w 56396"/>
                <a:gd name="connsiteY18" fmla="*/ 46759 h 71048"/>
                <a:gd name="connsiteX19" fmla="*/ 16 w 56396"/>
                <a:gd name="connsiteY19" fmla="*/ 34727 h 71048"/>
                <a:gd name="connsiteX20" fmla="*/ 2365 w 56396"/>
                <a:gd name="connsiteY20" fmla="*/ 4834 h 71048"/>
                <a:gd name="connsiteX21" fmla="*/ 5485 w 56396"/>
                <a:gd name="connsiteY21" fmla="*/ 267 h 71048"/>
                <a:gd name="connsiteX22" fmla="*/ 8531 w 56396"/>
                <a:gd name="connsiteY22" fmla="*/ 606 h 71048"/>
                <a:gd name="connsiteX23" fmla="*/ 8577 w 56396"/>
                <a:gd name="connsiteY23" fmla="*/ 3747 h 71048"/>
                <a:gd name="connsiteX24" fmla="*/ 7339 w 56396"/>
                <a:gd name="connsiteY24" fmla="*/ 20085 h 71048"/>
                <a:gd name="connsiteX25" fmla="*/ 12342 w 56396"/>
                <a:gd name="connsiteY25" fmla="*/ 15557 h 71048"/>
                <a:gd name="connsiteX26" fmla="*/ 18937 w 56396"/>
                <a:gd name="connsiteY26" fmla="*/ 16573 h 71048"/>
                <a:gd name="connsiteX27" fmla="*/ 19909 w 56396"/>
                <a:gd name="connsiteY27" fmla="*/ 8399 h 71048"/>
                <a:gd name="connsiteX28" fmla="*/ 24830 w 56396"/>
                <a:gd name="connsiteY28" fmla="*/ 6273 h 71048"/>
                <a:gd name="connsiteX29" fmla="*/ 28034 w 56396"/>
                <a:gd name="connsiteY29" fmla="*/ 8771 h 71048"/>
                <a:gd name="connsiteX30" fmla="*/ 48264 w 56396"/>
                <a:gd name="connsiteY30" fmla="*/ 24913 h 71048"/>
                <a:gd name="connsiteX31" fmla="*/ 55339 w 56396"/>
                <a:gd name="connsiteY31" fmla="*/ 33467 h 71048"/>
                <a:gd name="connsiteX32" fmla="*/ 52025 w 56396"/>
                <a:gd name="connsiteY32" fmla="*/ 42245 h 71048"/>
                <a:gd name="connsiteX33" fmla="*/ 50464 w 56396"/>
                <a:gd name="connsiteY33" fmla="*/ 44746 h 71048"/>
                <a:gd name="connsiteX34" fmla="*/ 51719 w 56396"/>
                <a:gd name="connsiteY34" fmla="*/ 53680 h 71048"/>
                <a:gd name="connsiteX35" fmla="*/ 50421 w 56396"/>
                <a:gd name="connsiteY35" fmla="*/ 60465 h 71048"/>
                <a:gd name="connsiteX36" fmla="*/ 47948 w 56396"/>
                <a:gd name="connsiteY36" fmla="*/ 60956 h 71048"/>
                <a:gd name="connsiteX37" fmla="*/ 44695 w 56396"/>
                <a:gd name="connsiteY37" fmla="*/ 57495 h 71048"/>
                <a:gd name="connsiteX38" fmla="*/ 43070 w 56396"/>
                <a:gd name="connsiteY38" fmla="*/ 53246 h 71048"/>
                <a:gd name="connsiteX39" fmla="*/ 24944 w 56396"/>
                <a:gd name="connsiteY39" fmla="*/ 29753 h 71048"/>
                <a:gd name="connsiteX40" fmla="*/ 23766 w 56396"/>
                <a:gd name="connsiteY40" fmla="*/ 28913 h 71048"/>
                <a:gd name="connsiteX41" fmla="*/ 50078 w 56396"/>
                <a:gd name="connsiteY41" fmla="*/ 37539 h 71048"/>
                <a:gd name="connsiteX42" fmla="*/ 48510 w 56396"/>
                <a:gd name="connsiteY42" fmla="*/ 31251 h 71048"/>
                <a:gd name="connsiteX43" fmla="*/ 35514 w 56396"/>
                <a:gd name="connsiteY43" fmla="*/ 20622 h 71048"/>
                <a:gd name="connsiteX44" fmla="*/ 24195 w 56396"/>
                <a:gd name="connsiteY44" fmla="*/ 10308 h 71048"/>
                <a:gd name="connsiteX45" fmla="*/ 21328 w 56396"/>
                <a:gd name="connsiteY45" fmla="*/ 10188 h 71048"/>
                <a:gd name="connsiteX46" fmla="*/ 23753 w 56396"/>
                <a:gd name="connsiteY46" fmla="*/ 22637 h 71048"/>
                <a:gd name="connsiteX47" fmla="*/ 35031 w 56396"/>
                <a:gd name="connsiteY47" fmla="*/ 34683 h 71048"/>
                <a:gd name="connsiteX48" fmla="*/ 43410 w 56396"/>
                <a:gd name="connsiteY48" fmla="*/ 44166 h 71048"/>
                <a:gd name="connsiteX49" fmla="*/ 43762 w 56396"/>
                <a:gd name="connsiteY49" fmla="*/ 40846 h 71048"/>
                <a:gd name="connsiteX50" fmla="*/ 46304 w 56396"/>
                <a:gd name="connsiteY50" fmla="*/ 35501 h 71048"/>
                <a:gd name="connsiteX51" fmla="*/ 50078 w 56396"/>
                <a:gd name="connsiteY51" fmla="*/ 37539 h 71048"/>
                <a:gd name="connsiteX52" fmla="*/ 18818 w 56396"/>
                <a:gd name="connsiteY52" fmla="*/ 43213 h 71048"/>
                <a:gd name="connsiteX53" fmla="*/ 18821 w 56396"/>
                <a:gd name="connsiteY53" fmla="*/ 26465 h 71048"/>
                <a:gd name="connsiteX54" fmla="*/ 13303 w 56396"/>
                <a:gd name="connsiteY54" fmla="*/ 20812 h 71048"/>
                <a:gd name="connsiteX55" fmla="*/ 14134 w 56396"/>
                <a:gd name="connsiteY55" fmla="*/ 35097 h 71048"/>
                <a:gd name="connsiteX56" fmla="*/ 13181 w 56396"/>
                <a:gd name="connsiteY56" fmla="*/ 35319 h 71048"/>
                <a:gd name="connsiteX57" fmla="*/ 8749 w 56396"/>
                <a:gd name="connsiteY57" fmla="*/ 27421 h 71048"/>
                <a:gd name="connsiteX58" fmla="*/ 8798 w 56396"/>
                <a:gd name="connsiteY58" fmla="*/ 38168 h 71048"/>
                <a:gd name="connsiteX59" fmla="*/ 9838 w 56396"/>
                <a:gd name="connsiteY59" fmla="*/ 39825 h 71048"/>
                <a:gd name="connsiteX60" fmla="*/ 18818 w 56396"/>
                <a:gd name="connsiteY60" fmla="*/ 43213 h 71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6396" h="71048">
                  <a:moveTo>
                    <a:pt x="23766" y="28913"/>
                  </a:moveTo>
                  <a:cubicBezTo>
                    <a:pt x="24985" y="33901"/>
                    <a:pt x="25969" y="38441"/>
                    <a:pt x="27276" y="42888"/>
                  </a:cubicBezTo>
                  <a:cubicBezTo>
                    <a:pt x="27592" y="43968"/>
                    <a:pt x="28862" y="44900"/>
                    <a:pt x="29896" y="45599"/>
                  </a:cubicBezTo>
                  <a:cubicBezTo>
                    <a:pt x="30720" y="46158"/>
                    <a:pt x="32120" y="45984"/>
                    <a:pt x="32791" y="46628"/>
                  </a:cubicBezTo>
                  <a:cubicBezTo>
                    <a:pt x="34106" y="47889"/>
                    <a:pt x="35091" y="49492"/>
                    <a:pt x="36212" y="50954"/>
                  </a:cubicBezTo>
                  <a:cubicBezTo>
                    <a:pt x="34838" y="51969"/>
                    <a:pt x="33476" y="53002"/>
                    <a:pt x="32082" y="53988"/>
                  </a:cubicBezTo>
                  <a:cubicBezTo>
                    <a:pt x="31775" y="54205"/>
                    <a:pt x="31352" y="54257"/>
                    <a:pt x="31023" y="54369"/>
                  </a:cubicBezTo>
                  <a:cubicBezTo>
                    <a:pt x="31269" y="59843"/>
                    <a:pt x="38215" y="64039"/>
                    <a:pt x="42549" y="64872"/>
                  </a:cubicBezTo>
                  <a:cubicBezTo>
                    <a:pt x="43366" y="65028"/>
                    <a:pt x="44104" y="65590"/>
                    <a:pt x="44879" y="65966"/>
                  </a:cubicBezTo>
                  <a:cubicBezTo>
                    <a:pt x="44455" y="66713"/>
                    <a:pt x="44189" y="67638"/>
                    <a:pt x="43581" y="68178"/>
                  </a:cubicBezTo>
                  <a:cubicBezTo>
                    <a:pt x="40137" y="71231"/>
                    <a:pt x="30421" y="72119"/>
                    <a:pt x="26619" y="69515"/>
                  </a:cubicBezTo>
                  <a:cubicBezTo>
                    <a:pt x="25420" y="68694"/>
                    <a:pt x="23976" y="66689"/>
                    <a:pt x="24244" y="65629"/>
                  </a:cubicBezTo>
                  <a:cubicBezTo>
                    <a:pt x="24647" y="64031"/>
                    <a:pt x="26454" y="62787"/>
                    <a:pt x="27631" y="61431"/>
                  </a:cubicBezTo>
                  <a:cubicBezTo>
                    <a:pt x="26121" y="58918"/>
                    <a:pt x="24611" y="55405"/>
                    <a:pt x="22195" y="52702"/>
                  </a:cubicBezTo>
                  <a:cubicBezTo>
                    <a:pt x="20239" y="50513"/>
                    <a:pt x="17257" y="49188"/>
                    <a:pt x="14610" y="47692"/>
                  </a:cubicBezTo>
                  <a:cubicBezTo>
                    <a:pt x="12917" y="46737"/>
                    <a:pt x="11002" y="46169"/>
                    <a:pt x="8938" y="45327"/>
                  </a:cubicBezTo>
                  <a:cubicBezTo>
                    <a:pt x="8603" y="45921"/>
                    <a:pt x="8315" y="46849"/>
                    <a:pt x="7698" y="47429"/>
                  </a:cubicBezTo>
                  <a:cubicBezTo>
                    <a:pt x="6801" y="48275"/>
                    <a:pt x="5530" y="49570"/>
                    <a:pt x="4670" y="49401"/>
                  </a:cubicBezTo>
                  <a:cubicBezTo>
                    <a:pt x="3546" y="49179"/>
                    <a:pt x="2041" y="47854"/>
                    <a:pt x="1796" y="46759"/>
                  </a:cubicBezTo>
                  <a:cubicBezTo>
                    <a:pt x="912" y="42802"/>
                    <a:pt x="-145" y="38717"/>
                    <a:pt x="16" y="34727"/>
                  </a:cubicBezTo>
                  <a:cubicBezTo>
                    <a:pt x="421" y="24745"/>
                    <a:pt x="1332" y="14776"/>
                    <a:pt x="2365" y="4834"/>
                  </a:cubicBezTo>
                  <a:cubicBezTo>
                    <a:pt x="2536" y="3191"/>
                    <a:pt x="4157" y="1523"/>
                    <a:pt x="5485" y="267"/>
                  </a:cubicBezTo>
                  <a:cubicBezTo>
                    <a:pt x="6003" y="-224"/>
                    <a:pt x="7985" y="5"/>
                    <a:pt x="8531" y="606"/>
                  </a:cubicBezTo>
                  <a:cubicBezTo>
                    <a:pt x="9068" y="1197"/>
                    <a:pt x="8902" y="2764"/>
                    <a:pt x="8577" y="3747"/>
                  </a:cubicBezTo>
                  <a:cubicBezTo>
                    <a:pt x="6769" y="9206"/>
                    <a:pt x="7112" y="14752"/>
                    <a:pt x="7339" y="20085"/>
                  </a:cubicBezTo>
                  <a:cubicBezTo>
                    <a:pt x="9022" y="18468"/>
                    <a:pt x="10415" y="16170"/>
                    <a:pt x="12342" y="15557"/>
                  </a:cubicBezTo>
                  <a:cubicBezTo>
                    <a:pt x="14181" y="14970"/>
                    <a:pt x="16579" y="16137"/>
                    <a:pt x="18937" y="16573"/>
                  </a:cubicBezTo>
                  <a:cubicBezTo>
                    <a:pt x="19223" y="14090"/>
                    <a:pt x="19438" y="11224"/>
                    <a:pt x="19909" y="8399"/>
                  </a:cubicBezTo>
                  <a:cubicBezTo>
                    <a:pt x="20419" y="5334"/>
                    <a:pt x="22152" y="4614"/>
                    <a:pt x="24830" y="6273"/>
                  </a:cubicBezTo>
                  <a:cubicBezTo>
                    <a:pt x="25974" y="6981"/>
                    <a:pt x="26971" y="7931"/>
                    <a:pt x="28034" y="8771"/>
                  </a:cubicBezTo>
                  <a:cubicBezTo>
                    <a:pt x="34801" y="14125"/>
                    <a:pt x="41711" y="19308"/>
                    <a:pt x="48264" y="24913"/>
                  </a:cubicBezTo>
                  <a:cubicBezTo>
                    <a:pt x="51046" y="27291"/>
                    <a:pt x="53511" y="30296"/>
                    <a:pt x="55339" y="33467"/>
                  </a:cubicBezTo>
                  <a:cubicBezTo>
                    <a:pt x="57599" y="37390"/>
                    <a:pt x="56121" y="40274"/>
                    <a:pt x="52025" y="42245"/>
                  </a:cubicBezTo>
                  <a:cubicBezTo>
                    <a:pt x="51251" y="42618"/>
                    <a:pt x="50396" y="43937"/>
                    <a:pt x="50464" y="44746"/>
                  </a:cubicBezTo>
                  <a:cubicBezTo>
                    <a:pt x="50714" y="47740"/>
                    <a:pt x="51634" y="50694"/>
                    <a:pt x="51719" y="53680"/>
                  </a:cubicBezTo>
                  <a:cubicBezTo>
                    <a:pt x="51783" y="55939"/>
                    <a:pt x="51078" y="58260"/>
                    <a:pt x="50421" y="60465"/>
                  </a:cubicBezTo>
                  <a:cubicBezTo>
                    <a:pt x="50298" y="60875"/>
                    <a:pt x="48446" y="61312"/>
                    <a:pt x="47948" y="60956"/>
                  </a:cubicBezTo>
                  <a:cubicBezTo>
                    <a:pt x="46677" y="60049"/>
                    <a:pt x="45514" y="58829"/>
                    <a:pt x="44695" y="57495"/>
                  </a:cubicBezTo>
                  <a:cubicBezTo>
                    <a:pt x="43915" y="56223"/>
                    <a:pt x="43946" y="54408"/>
                    <a:pt x="43070" y="53246"/>
                  </a:cubicBezTo>
                  <a:cubicBezTo>
                    <a:pt x="37112" y="45351"/>
                    <a:pt x="31010" y="37565"/>
                    <a:pt x="24944" y="29753"/>
                  </a:cubicBezTo>
                  <a:cubicBezTo>
                    <a:pt x="24769" y="29528"/>
                    <a:pt x="24464" y="29404"/>
                    <a:pt x="23766" y="28913"/>
                  </a:cubicBezTo>
                  <a:close/>
                  <a:moveTo>
                    <a:pt x="50078" y="37539"/>
                  </a:moveTo>
                  <a:cubicBezTo>
                    <a:pt x="51820" y="35050"/>
                    <a:pt x="51597" y="33788"/>
                    <a:pt x="48510" y="31251"/>
                  </a:cubicBezTo>
                  <a:cubicBezTo>
                    <a:pt x="44188" y="27695"/>
                    <a:pt x="39748" y="24279"/>
                    <a:pt x="35514" y="20622"/>
                  </a:cubicBezTo>
                  <a:cubicBezTo>
                    <a:pt x="31652" y="17287"/>
                    <a:pt x="28054" y="13647"/>
                    <a:pt x="24195" y="10308"/>
                  </a:cubicBezTo>
                  <a:cubicBezTo>
                    <a:pt x="23598" y="9791"/>
                    <a:pt x="21574" y="9771"/>
                    <a:pt x="21328" y="10188"/>
                  </a:cubicBezTo>
                  <a:cubicBezTo>
                    <a:pt x="19638" y="13024"/>
                    <a:pt x="21356" y="20211"/>
                    <a:pt x="23753" y="22637"/>
                  </a:cubicBezTo>
                  <a:cubicBezTo>
                    <a:pt x="27618" y="26548"/>
                    <a:pt x="31323" y="30620"/>
                    <a:pt x="35031" y="34683"/>
                  </a:cubicBezTo>
                  <a:cubicBezTo>
                    <a:pt x="37875" y="37797"/>
                    <a:pt x="40621" y="41001"/>
                    <a:pt x="43410" y="44166"/>
                  </a:cubicBezTo>
                  <a:cubicBezTo>
                    <a:pt x="43975" y="42926"/>
                    <a:pt x="44156" y="41762"/>
                    <a:pt x="43762" y="40846"/>
                  </a:cubicBezTo>
                  <a:cubicBezTo>
                    <a:pt x="42557" y="38047"/>
                    <a:pt x="44853" y="36844"/>
                    <a:pt x="46304" y="35501"/>
                  </a:cubicBezTo>
                  <a:cubicBezTo>
                    <a:pt x="46620" y="35209"/>
                    <a:pt x="48594" y="36711"/>
                    <a:pt x="50078" y="37539"/>
                  </a:cubicBezTo>
                  <a:close/>
                  <a:moveTo>
                    <a:pt x="18818" y="43213"/>
                  </a:moveTo>
                  <a:cubicBezTo>
                    <a:pt x="18818" y="37017"/>
                    <a:pt x="18810" y="31740"/>
                    <a:pt x="18821" y="26465"/>
                  </a:cubicBezTo>
                  <a:cubicBezTo>
                    <a:pt x="18828" y="23275"/>
                    <a:pt x="17089" y="21331"/>
                    <a:pt x="13303" y="20812"/>
                  </a:cubicBezTo>
                  <a:cubicBezTo>
                    <a:pt x="13583" y="25630"/>
                    <a:pt x="13859" y="30363"/>
                    <a:pt x="14134" y="35097"/>
                  </a:cubicBezTo>
                  <a:cubicBezTo>
                    <a:pt x="13817" y="35171"/>
                    <a:pt x="13499" y="35245"/>
                    <a:pt x="13181" y="35319"/>
                  </a:cubicBezTo>
                  <a:cubicBezTo>
                    <a:pt x="11834" y="32917"/>
                    <a:pt x="10486" y="30515"/>
                    <a:pt x="8749" y="27421"/>
                  </a:cubicBezTo>
                  <a:cubicBezTo>
                    <a:pt x="8749" y="31591"/>
                    <a:pt x="8699" y="34883"/>
                    <a:pt x="8798" y="38168"/>
                  </a:cubicBezTo>
                  <a:cubicBezTo>
                    <a:pt x="8815" y="38747"/>
                    <a:pt x="9334" y="39616"/>
                    <a:pt x="9838" y="39825"/>
                  </a:cubicBezTo>
                  <a:cubicBezTo>
                    <a:pt x="12753" y="41026"/>
                    <a:pt x="15733" y="42069"/>
                    <a:pt x="18818" y="43213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4D01ED13-F7D9-4BEB-B760-55E0735D69CB}"/>
                </a:ext>
              </a:extLst>
            </p:cNvPr>
            <p:cNvSpPr/>
            <p:nvPr/>
          </p:nvSpPr>
          <p:spPr>
            <a:xfrm>
              <a:off x="11261607" y="823500"/>
              <a:ext cx="65120" cy="72285"/>
            </a:xfrm>
            <a:custGeom>
              <a:avLst/>
              <a:gdLst>
                <a:gd name="connsiteX0" fmla="*/ 41341 w 65120"/>
                <a:gd name="connsiteY0" fmla="*/ 42692 h 72285"/>
                <a:gd name="connsiteX1" fmla="*/ 36559 w 65120"/>
                <a:gd name="connsiteY1" fmla="*/ 34722 h 72285"/>
                <a:gd name="connsiteX2" fmla="*/ 34874 w 65120"/>
                <a:gd name="connsiteY2" fmla="*/ 32183 h 72285"/>
                <a:gd name="connsiteX3" fmla="*/ 37574 w 65120"/>
                <a:gd name="connsiteY3" fmla="*/ 29915 h 72285"/>
                <a:gd name="connsiteX4" fmla="*/ 41935 w 65120"/>
                <a:gd name="connsiteY4" fmla="*/ 27849 h 72285"/>
                <a:gd name="connsiteX5" fmla="*/ 41846 w 65120"/>
                <a:gd name="connsiteY5" fmla="*/ 26676 h 72285"/>
                <a:gd name="connsiteX6" fmla="*/ 28094 w 65120"/>
                <a:gd name="connsiteY6" fmla="*/ 25248 h 72285"/>
                <a:gd name="connsiteX7" fmla="*/ 20543 w 65120"/>
                <a:gd name="connsiteY7" fmla="*/ 26312 h 72285"/>
                <a:gd name="connsiteX8" fmla="*/ 18024 w 65120"/>
                <a:gd name="connsiteY8" fmla="*/ 28461 h 72285"/>
                <a:gd name="connsiteX9" fmla="*/ 10583 w 65120"/>
                <a:gd name="connsiteY9" fmla="*/ 36384 h 72285"/>
                <a:gd name="connsiteX10" fmla="*/ 5697 w 65120"/>
                <a:gd name="connsiteY10" fmla="*/ 36791 h 72285"/>
                <a:gd name="connsiteX11" fmla="*/ 5594 w 65120"/>
                <a:gd name="connsiteY11" fmla="*/ 33196 h 72285"/>
                <a:gd name="connsiteX12" fmla="*/ 7998 w 65120"/>
                <a:gd name="connsiteY12" fmla="*/ 25732 h 72285"/>
                <a:gd name="connsiteX13" fmla="*/ 0 w 65120"/>
                <a:gd name="connsiteY13" fmla="*/ 17597 h 72285"/>
                <a:gd name="connsiteX14" fmla="*/ 1901 w 65120"/>
                <a:gd name="connsiteY14" fmla="*/ 17411 h 72285"/>
                <a:gd name="connsiteX15" fmla="*/ 18836 w 65120"/>
                <a:gd name="connsiteY15" fmla="*/ 19427 h 72285"/>
                <a:gd name="connsiteX16" fmla="*/ 25113 w 65120"/>
                <a:gd name="connsiteY16" fmla="*/ 14863 h 72285"/>
                <a:gd name="connsiteX17" fmla="*/ 19870 w 65120"/>
                <a:gd name="connsiteY17" fmla="*/ 8211 h 72285"/>
                <a:gd name="connsiteX18" fmla="*/ 28743 w 65120"/>
                <a:gd name="connsiteY18" fmla="*/ 9347 h 72285"/>
                <a:gd name="connsiteX19" fmla="*/ 35826 w 65120"/>
                <a:gd name="connsiteY19" fmla="*/ 7133 h 72285"/>
                <a:gd name="connsiteX20" fmla="*/ 45686 w 65120"/>
                <a:gd name="connsiteY20" fmla="*/ 0 h 72285"/>
                <a:gd name="connsiteX21" fmla="*/ 46497 w 65120"/>
                <a:gd name="connsiteY21" fmla="*/ 11605 h 72285"/>
                <a:gd name="connsiteX22" fmla="*/ 44163 w 65120"/>
                <a:gd name="connsiteY22" fmla="*/ 13958 h 72285"/>
                <a:gd name="connsiteX23" fmla="*/ 32680 w 65120"/>
                <a:gd name="connsiteY23" fmla="*/ 16651 h 72285"/>
                <a:gd name="connsiteX24" fmla="*/ 27732 w 65120"/>
                <a:gd name="connsiteY24" fmla="*/ 18727 h 72285"/>
                <a:gd name="connsiteX25" fmla="*/ 28042 w 65120"/>
                <a:gd name="connsiteY25" fmla="*/ 20233 h 72285"/>
                <a:gd name="connsiteX26" fmla="*/ 42779 w 65120"/>
                <a:gd name="connsiteY26" fmla="*/ 21381 h 72285"/>
                <a:gd name="connsiteX27" fmla="*/ 52128 w 65120"/>
                <a:gd name="connsiteY27" fmla="*/ 19547 h 72285"/>
                <a:gd name="connsiteX28" fmla="*/ 56552 w 65120"/>
                <a:gd name="connsiteY28" fmla="*/ 14303 h 72285"/>
                <a:gd name="connsiteX29" fmla="*/ 61398 w 65120"/>
                <a:gd name="connsiteY29" fmla="*/ 12126 h 72285"/>
                <a:gd name="connsiteX30" fmla="*/ 61594 w 65120"/>
                <a:gd name="connsiteY30" fmla="*/ 18460 h 72285"/>
                <a:gd name="connsiteX31" fmla="*/ 58117 w 65120"/>
                <a:gd name="connsiteY31" fmla="*/ 22531 h 72285"/>
                <a:gd name="connsiteX32" fmla="*/ 64882 w 65120"/>
                <a:gd name="connsiteY32" fmla="*/ 21305 h 72285"/>
                <a:gd name="connsiteX33" fmla="*/ 61012 w 65120"/>
                <a:gd name="connsiteY33" fmla="*/ 26662 h 72285"/>
                <a:gd name="connsiteX34" fmla="*/ 44568 w 65120"/>
                <a:gd name="connsiteY34" fmla="*/ 30738 h 72285"/>
                <a:gd name="connsiteX35" fmla="*/ 42911 w 65120"/>
                <a:gd name="connsiteY35" fmla="*/ 31630 h 72285"/>
                <a:gd name="connsiteX36" fmla="*/ 51264 w 65120"/>
                <a:gd name="connsiteY36" fmla="*/ 34219 h 72285"/>
                <a:gd name="connsiteX37" fmla="*/ 54266 w 65120"/>
                <a:gd name="connsiteY37" fmla="*/ 35052 h 72285"/>
                <a:gd name="connsiteX38" fmla="*/ 55170 w 65120"/>
                <a:gd name="connsiteY38" fmla="*/ 41219 h 72285"/>
                <a:gd name="connsiteX39" fmla="*/ 48580 w 65120"/>
                <a:gd name="connsiteY39" fmla="*/ 46576 h 72285"/>
                <a:gd name="connsiteX40" fmla="*/ 50108 w 65120"/>
                <a:gd name="connsiteY40" fmla="*/ 54655 h 72285"/>
                <a:gd name="connsiteX41" fmla="*/ 52035 w 65120"/>
                <a:gd name="connsiteY41" fmla="*/ 60910 h 72285"/>
                <a:gd name="connsiteX42" fmla="*/ 49094 w 65120"/>
                <a:gd name="connsiteY42" fmla="*/ 71754 h 72285"/>
                <a:gd name="connsiteX43" fmla="*/ 46526 w 65120"/>
                <a:gd name="connsiteY43" fmla="*/ 70584 h 72285"/>
                <a:gd name="connsiteX44" fmla="*/ 43839 w 65120"/>
                <a:gd name="connsiteY44" fmla="*/ 50842 h 72285"/>
                <a:gd name="connsiteX45" fmla="*/ 39758 w 65120"/>
                <a:gd name="connsiteY45" fmla="*/ 47097 h 72285"/>
                <a:gd name="connsiteX46" fmla="*/ 31696 w 65120"/>
                <a:gd name="connsiteY46" fmla="*/ 46810 h 72285"/>
                <a:gd name="connsiteX47" fmla="*/ 27875 w 65120"/>
                <a:gd name="connsiteY47" fmla="*/ 34716 h 72285"/>
                <a:gd name="connsiteX48" fmla="*/ 33121 w 65120"/>
                <a:gd name="connsiteY48" fmla="*/ 43033 h 72285"/>
                <a:gd name="connsiteX49" fmla="*/ 41341 w 65120"/>
                <a:gd name="connsiteY49" fmla="*/ 42692 h 72285"/>
                <a:gd name="connsiteX50" fmla="*/ 44709 w 65120"/>
                <a:gd name="connsiteY50" fmla="*/ 36661 h 72285"/>
                <a:gd name="connsiteX51" fmla="*/ 47735 w 65120"/>
                <a:gd name="connsiteY51" fmla="*/ 40999 h 72285"/>
                <a:gd name="connsiteX52" fmla="*/ 50257 w 65120"/>
                <a:gd name="connsiteY52" fmla="*/ 38599 h 72285"/>
                <a:gd name="connsiteX53" fmla="*/ 44709 w 65120"/>
                <a:gd name="connsiteY53" fmla="*/ 36661 h 72285"/>
                <a:gd name="connsiteX54" fmla="*/ 8705 w 65120"/>
                <a:gd name="connsiteY54" fmla="*/ 25485 h 72285"/>
                <a:gd name="connsiteX55" fmla="*/ 9941 w 65120"/>
                <a:gd name="connsiteY55" fmla="*/ 28081 h 72285"/>
                <a:gd name="connsiteX56" fmla="*/ 13663 w 65120"/>
                <a:gd name="connsiteY56" fmla="*/ 25934 h 72285"/>
                <a:gd name="connsiteX57" fmla="*/ 13224 w 65120"/>
                <a:gd name="connsiteY57" fmla="*/ 25245 h 72285"/>
                <a:gd name="connsiteX58" fmla="*/ 8705 w 65120"/>
                <a:gd name="connsiteY58" fmla="*/ 25485 h 72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5120" h="72285">
                  <a:moveTo>
                    <a:pt x="41341" y="42692"/>
                  </a:moveTo>
                  <a:cubicBezTo>
                    <a:pt x="40619" y="39031"/>
                    <a:pt x="39144" y="36593"/>
                    <a:pt x="36559" y="34722"/>
                  </a:cubicBezTo>
                  <a:cubicBezTo>
                    <a:pt x="35747" y="34134"/>
                    <a:pt x="34645" y="32693"/>
                    <a:pt x="34874" y="32183"/>
                  </a:cubicBezTo>
                  <a:cubicBezTo>
                    <a:pt x="35314" y="31211"/>
                    <a:pt x="36543" y="30507"/>
                    <a:pt x="37574" y="29915"/>
                  </a:cubicBezTo>
                  <a:cubicBezTo>
                    <a:pt x="38965" y="29115"/>
                    <a:pt x="40477" y="28527"/>
                    <a:pt x="41935" y="27849"/>
                  </a:cubicBezTo>
                  <a:cubicBezTo>
                    <a:pt x="41906" y="27457"/>
                    <a:pt x="41875" y="27066"/>
                    <a:pt x="41846" y="26676"/>
                  </a:cubicBezTo>
                  <a:cubicBezTo>
                    <a:pt x="37263" y="26171"/>
                    <a:pt x="32691" y="25458"/>
                    <a:pt x="28094" y="25248"/>
                  </a:cubicBezTo>
                  <a:cubicBezTo>
                    <a:pt x="25590" y="25133"/>
                    <a:pt x="23007" y="25708"/>
                    <a:pt x="20543" y="26312"/>
                  </a:cubicBezTo>
                  <a:cubicBezTo>
                    <a:pt x="19581" y="26546"/>
                    <a:pt x="18783" y="27647"/>
                    <a:pt x="18024" y="28461"/>
                  </a:cubicBezTo>
                  <a:cubicBezTo>
                    <a:pt x="15550" y="31117"/>
                    <a:pt x="13330" y="34060"/>
                    <a:pt x="10583" y="36384"/>
                  </a:cubicBezTo>
                  <a:cubicBezTo>
                    <a:pt x="9568" y="37244"/>
                    <a:pt x="7361" y="36696"/>
                    <a:pt x="5697" y="36791"/>
                  </a:cubicBezTo>
                  <a:cubicBezTo>
                    <a:pt x="5646" y="35588"/>
                    <a:pt x="5317" y="34318"/>
                    <a:pt x="5594" y="33196"/>
                  </a:cubicBezTo>
                  <a:cubicBezTo>
                    <a:pt x="6191" y="30788"/>
                    <a:pt x="7098" y="28457"/>
                    <a:pt x="7998" y="25732"/>
                  </a:cubicBezTo>
                  <a:cubicBezTo>
                    <a:pt x="3487" y="24994"/>
                    <a:pt x="1795" y="21492"/>
                    <a:pt x="0" y="17597"/>
                  </a:cubicBezTo>
                  <a:cubicBezTo>
                    <a:pt x="815" y="17502"/>
                    <a:pt x="1475" y="17209"/>
                    <a:pt x="1901" y="17411"/>
                  </a:cubicBezTo>
                  <a:cubicBezTo>
                    <a:pt x="7322" y="19988"/>
                    <a:pt x="13172" y="19025"/>
                    <a:pt x="18836" y="19427"/>
                  </a:cubicBezTo>
                  <a:cubicBezTo>
                    <a:pt x="21714" y="19631"/>
                    <a:pt x="23983" y="18178"/>
                    <a:pt x="25113" y="14863"/>
                  </a:cubicBezTo>
                  <a:cubicBezTo>
                    <a:pt x="22409" y="13600"/>
                    <a:pt x="17852" y="13722"/>
                    <a:pt x="19870" y="8211"/>
                  </a:cubicBezTo>
                  <a:cubicBezTo>
                    <a:pt x="22694" y="8548"/>
                    <a:pt x="25794" y="8634"/>
                    <a:pt x="28743" y="9347"/>
                  </a:cubicBezTo>
                  <a:cubicBezTo>
                    <a:pt x="31725" y="10069"/>
                    <a:pt x="33694" y="8795"/>
                    <a:pt x="35826" y="7133"/>
                  </a:cubicBezTo>
                  <a:cubicBezTo>
                    <a:pt x="38877" y="4754"/>
                    <a:pt x="42090" y="2584"/>
                    <a:pt x="45686" y="0"/>
                  </a:cubicBezTo>
                  <a:cubicBezTo>
                    <a:pt x="46043" y="4442"/>
                    <a:pt x="46487" y="8023"/>
                    <a:pt x="46497" y="11605"/>
                  </a:cubicBezTo>
                  <a:cubicBezTo>
                    <a:pt x="46500" y="12414"/>
                    <a:pt x="45125" y="13690"/>
                    <a:pt x="44163" y="13958"/>
                  </a:cubicBezTo>
                  <a:cubicBezTo>
                    <a:pt x="40381" y="15012"/>
                    <a:pt x="36483" y="15654"/>
                    <a:pt x="32680" y="16651"/>
                  </a:cubicBezTo>
                  <a:cubicBezTo>
                    <a:pt x="30967" y="17098"/>
                    <a:pt x="29377" y="18020"/>
                    <a:pt x="27732" y="18727"/>
                  </a:cubicBezTo>
                  <a:cubicBezTo>
                    <a:pt x="27835" y="19229"/>
                    <a:pt x="27938" y="19730"/>
                    <a:pt x="28042" y="20233"/>
                  </a:cubicBezTo>
                  <a:cubicBezTo>
                    <a:pt x="32954" y="20618"/>
                    <a:pt x="37864" y="21031"/>
                    <a:pt x="42779" y="21381"/>
                  </a:cubicBezTo>
                  <a:cubicBezTo>
                    <a:pt x="46050" y="21614"/>
                    <a:pt x="49495" y="22437"/>
                    <a:pt x="52128" y="19547"/>
                  </a:cubicBezTo>
                  <a:cubicBezTo>
                    <a:pt x="53667" y="17857"/>
                    <a:pt x="54991" y="15970"/>
                    <a:pt x="56552" y="14303"/>
                  </a:cubicBezTo>
                  <a:cubicBezTo>
                    <a:pt x="57833" y="12936"/>
                    <a:pt x="58996" y="10757"/>
                    <a:pt x="61398" y="12126"/>
                  </a:cubicBezTo>
                  <a:cubicBezTo>
                    <a:pt x="62913" y="12990"/>
                    <a:pt x="62942" y="16636"/>
                    <a:pt x="61594" y="18460"/>
                  </a:cubicBezTo>
                  <a:cubicBezTo>
                    <a:pt x="60742" y="19611"/>
                    <a:pt x="59736" y="20647"/>
                    <a:pt x="58117" y="22531"/>
                  </a:cubicBezTo>
                  <a:cubicBezTo>
                    <a:pt x="60892" y="22028"/>
                    <a:pt x="62888" y="21666"/>
                    <a:pt x="64882" y="21305"/>
                  </a:cubicBezTo>
                  <a:cubicBezTo>
                    <a:pt x="65539" y="25092"/>
                    <a:pt x="65019" y="25605"/>
                    <a:pt x="61012" y="26662"/>
                  </a:cubicBezTo>
                  <a:cubicBezTo>
                    <a:pt x="55550" y="28106"/>
                    <a:pt x="49598" y="27580"/>
                    <a:pt x="44568" y="30738"/>
                  </a:cubicBezTo>
                  <a:cubicBezTo>
                    <a:pt x="44236" y="30946"/>
                    <a:pt x="43879" y="31111"/>
                    <a:pt x="42911" y="31630"/>
                  </a:cubicBezTo>
                  <a:cubicBezTo>
                    <a:pt x="46060" y="32609"/>
                    <a:pt x="48656" y="33428"/>
                    <a:pt x="51264" y="34219"/>
                  </a:cubicBezTo>
                  <a:cubicBezTo>
                    <a:pt x="52257" y="34521"/>
                    <a:pt x="53320" y="34646"/>
                    <a:pt x="54266" y="35052"/>
                  </a:cubicBezTo>
                  <a:cubicBezTo>
                    <a:pt x="57962" y="36641"/>
                    <a:pt x="58278" y="38686"/>
                    <a:pt x="55170" y="41219"/>
                  </a:cubicBezTo>
                  <a:cubicBezTo>
                    <a:pt x="52933" y="43043"/>
                    <a:pt x="49491" y="44284"/>
                    <a:pt x="48580" y="46576"/>
                  </a:cubicBezTo>
                  <a:cubicBezTo>
                    <a:pt x="47723" y="48730"/>
                    <a:pt x="49417" y="51940"/>
                    <a:pt x="50108" y="54655"/>
                  </a:cubicBezTo>
                  <a:cubicBezTo>
                    <a:pt x="50646" y="56768"/>
                    <a:pt x="51227" y="58890"/>
                    <a:pt x="52035" y="60910"/>
                  </a:cubicBezTo>
                  <a:cubicBezTo>
                    <a:pt x="53636" y="64909"/>
                    <a:pt x="52564" y="69235"/>
                    <a:pt x="49094" y="71754"/>
                  </a:cubicBezTo>
                  <a:cubicBezTo>
                    <a:pt x="47652" y="72801"/>
                    <a:pt x="46756" y="72246"/>
                    <a:pt x="46526" y="70584"/>
                  </a:cubicBezTo>
                  <a:cubicBezTo>
                    <a:pt x="45606" y="64006"/>
                    <a:pt x="44687" y="57429"/>
                    <a:pt x="43839" y="50842"/>
                  </a:cubicBezTo>
                  <a:cubicBezTo>
                    <a:pt x="43520" y="48377"/>
                    <a:pt x="42738" y="46847"/>
                    <a:pt x="39758" y="47097"/>
                  </a:cubicBezTo>
                  <a:cubicBezTo>
                    <a:pt x="37089" y="47321"/>
                    <a:pt x="34282" y="47388"/>
                    <a:pt x="31696" y="46810"/>
                  </a:cubicBezTo>
                  <a:cubicBezTo>
                    <a:pt x="24783" y="45265"/>
                    <a:pt x="23345" y="39654"/>
                    <a:pt x="27875" y="34716"/>
                  </a:cubicBezTo>
                  <a:cubicBezTo>
                    <a:pt x="29504" y="37490"/>
                    <a:pt x="30632" y="41171"/>
                    <a:pt x="33121" y="43033"/>
                  </a:cubicBezTo>
                  <a:cubicBezTo>
                    <a:pt x="34775" y="44268"/>
                    <a:pt x="38374" y="42907"/>
                    <a:pt x="41341" y="42692"/>
                  </a:cubicBezTo>
                  <a:close/>
                  <a:moveTo>
                    <a:pt x="44709" y="36661"/>
                  </a:moveTo>
                  <a:cubicBezTo>
                    <a:pt x="44948" y="38841"/>
                    <a:pt x="45142" y="41046"/>
                    <a:pt x="47735" y="40999"/>
                  </a:cubicBezTo>
                  <a:cubicBezTo>
                    <a:pt x="48640" y="40982"/>
                    <a:pt x="50420" y="39141"/>
                    <a:pt x="50257" y="38599"/>
                  </a:cubicBezTo>
                  <a:cubicBezTo>
                    <a:pt x="49396" y="35754"/>
                    <a:pt x="46914" y="36697"/>
                    <a:pt x="44709" y="36661"/>
                  </a:cubicBezTo>
                  <a:close/>
                  <a:moveTo>
                    <a:pt x="8705" y="25485"/>
                  </a:moveTo>
                  <a:cubicBezTo>
                    <a:pt x="9444" y="27036"/>
                    <a:pt x="9855" y="27900"/>
                    <a:pt x="9941" y="28081"/>
                  </a:cubicBezTo>
                  <a:cubicBezTo>
                    <a:pt x="11232" y="27336"/>
                    <a:pt x="12448" y="26635"/>
                    <a:pt x="13663" y="25934"/>
                  </a:cubicBezTo>
                  <a:cubicBezTo>
                    <a:pt x="13516" y="25704"/>
                    <a:pt x="13371" y="25475"/>
                    <a:pt x="13224" y="25245"/>
                  </a:cubicBezTo>
                  <a:cubicBezTo>
                    <a:pt x="11944" y="25313"/>
                    <a:pt x="10662" y="25381"/>
                    <a:pt x="8705" y="25485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174DF9F6-EC39-4A7D-8146-024DF09B0AB4}"/>
                </a:ext>
              </a:extLst>
            </p:cNvPr>
            <p:cNvSpPr/>
            <p:nvPr/>
          </p:nvSpPr>
          <p:spPr>
            <a:xfrm>
              <a:off x="10907004" y="880835"/>
              <a:ext cx="47463" cy="71482"/>
            </a:xfrm>
            <a:custGeom>
              <a:avLst/>
              <a:gdLst>
                <a:gd name="connsiteX0" fmla="*/ 31693 w 47463"/>
                <a:gd name="connsiteY0" fmla="*/ 33816 h 71482"/>
                <a:gd name="connsiteX1" fmla="*/ 44783 w 47463"/>
                <a:gd name="connsiteY1" fmla="*/ 38429 h 71482"/>
                <a:gd name="connsiteX2" fmla="*/ 45797 w 47463"/>
                <a:gd name="connsiteY2" fmla="*/ 43316 h 71482"/>
                <a:gd name="connsiteX3" fmla="*/ 42199 w 47463"/>
                <a:gd name="connsiteY3" fmla="*/ 50888 h 71482"/>
                <a:gd name="connsiteX4" fmla="*/ 32526 w 47463"/>
                <a:gd name="connsiteY4" fmla="*/ 61363 h 71482"/>
                <a:gd name="connsiteX5" fmla="*/ 39068 w 47463"/>
                <a:gd name="connsiteY5" fmla="*/ 50393 h 71482"/>
                <a:gd name="connsiteX6" fmla="*/ 31518 w 47463"/>
                <a:gd name="connsiteY6" fmla="*/ 51382 h 71482"/>
                <a:gd name="connsiteX7" fmla="*/ 25040 w 47463"/>
                <a:gd name="connsiteY7" fmla="*/ 46423 h 71482"/>
                <a:gd name="connsiteX8" fmla="*/ 17940 w 47463"/>
                <a:gd name="connsiteY8" fmla="*/ 60516 h 71482"/>
                <a:gd name="connsiteX9" fmla="*/ 15105 w 47463"/>
                <a:gd name="connsiteY9" fmla="*/ 68484 h 71482"/>
                <a:gd name="connsiteX10" fmla="*/ 12378 w 47463"/>
                <a:gd name="connsiteY10" fmla="*/ 71482 h 71482"/>
                <a:gd name="connsiteX11" fmla="*/ 11496 w 47463"/>
                <a:gd name="connsiteY11" fmla="*/ 66300 h 71482"/>
                <a:gd name="connsiteX12" fmla="*/ 17258 w 47463"/>
                <a:gd name="connsiteY12" fmla="*/ 52473 h 71482"/>
                <a:gd name="connsiteX13" fmla="*/ 22346 w 47463"/>
                <a:gd name="connsiteY13" fmla="*/ 41788 h 71482"/>
                <a:gd name="connsiteX14" fmla="*/ 22753 w 47463"/>
                <a:gd name="connsiteY14" fmla="*/ 37730 h 71482"/>
                <a:gd name="connsiteX15" fmla="*/ 18830 w 47463"/>
                <a:gd name="connsiteY15" fmla="*/ 28193 h 71482"/>
                <a:gd name="connsiteX16" fmla="*/ 16038 w 47463"/>
                <a:gd name="connsiteY16" fmla="*/ 25663 h 71482"/>
                <a:gd name="connsiteX17" fmla="*/ 15043 w 47463"/>
                <a:gd name="connsiteY17" fmla="*/ 28824 h 71482"/>
                <a:gd name="connsiteX18" fmla="*/ 15062 w 47463"/>
                <a:gd name="connsiteY18" fmla="*/ 43150 h 71482"/>
                <a:gd name="connsiteX19" fmla="*/ 9251 w 47463"/>
                <a:gd name="connsiteY19" fmla="*/ 49304 h 71482"/>
                <a:gd name="connsiteX20" fmla="*/ 6796 w 47463"/>
                <a:gd name="connsiteY20" fmla="*/ 48149 h 71482"/>
                <a:gd name="connsiteX21" fmla="*/ 4 w 47463"/>
                <a:gd name="connsiteY21" fmla="*/ 25951 h 71482"/>
                <a:gd name="connsiteX22" fmla="*/ 702 w 47463"/>
                <a:gd name="connsiteY22" fmla="*/ 24230 h 71482"/>
                <a:gd name="connsiteX23" fmla="*/ 8017 w 47463"/>
                <a:gd name="connsiteY23" fmla="*/ 35477 h 71482"/>
                <a:gd name="connsiteX24" fmla="*/ 9514 w 47463"/>
                <a:gd name="connsiteY24" fmla="*/ 22911 h 71482"/>
                <a:gd name="connsiteX25" fmla="*/ 8042 w 47463"/>
                <a:gd name="connsiteY25" fmla="*/ 20684 h 71482"/>
                <a:gd name="connsiteX26" fmla="*/ 1268 w 47463"/>
                <a:gd name="connsiteY26" fmla="*/ 5632 h 71482"/>
                <a:gd name="connsiteX27" fmla="*/ 3762 w 47463"/>
                <a:gd name="connsiteY27" fmla="*/ 393 h 71482"/>
                <a:gd name="connsiteX28" fmla="*/ 9247 w 47463"/>
                <a:gd name="connsiteY28" fmla="*/ 2229 h 71482"/>
                <a:gd name="connsiteX29" fmla="*/ 12548 w 47463"/>
                <a:gd name="connsiteY29" fmla="*/ 7423 h 71482"/>
                <a:gd name="connsiteX30" fmla="*/ 19072 w 47463"/>
                <a:gd name="connsiteY30" fmla="*/ 2778 h 71482"/>
                <a:gd name="connsiteX31" fmla="*/ 28034 w 47463"/>
                <a:gd name="connsiteY31" fmla="*/ 5858 h 71482"/>
                <a:gd name="connsiteX32" fmla="*/ 24863 w 47463"/>
                <a:gd name="connsiteY32" fmla="*/ 23412 h 71482"/>
                <a:gd name="connsiteX33" fmla="*/ 25308 w 47463"/>
                <a:gd name="connsiteY33" fmla="*/ 35619 h 71482"/>
                <a:gd name="connsiteX34" fmla="*/ 43628 w 47463"/>
                <a:gd name="connsiteY34" fmla="*/ 12807 h 71482"/>
                <a:gd name="connsiteX35" fmla="*/ 31693 w 47463"/>
                <a:gd name="connsiteY35" fmla="*/ 33816 h 71482"/>
                <a:gd name="connsiteX36" fmla="*/ 21241 w 47463"/>
                <a:gd name="connsiteY36" fmla="*/ 20863 h 71482"/>
                <a:gd name="connsiteX37" fmla="*/ 22551 w 47463"/>
                <a:gd name="connsiteY37" fmla="*/ 20863 h 71482"/>
                <a:gd name="connsiteX38" fmla="*/ 23294 w 47463"/>
                <a:gd name="connsiteY38" fmla="*/ 7604 h 71482"/>
                <a:gd name="connsiteX39" fmla="*/ 22116 w 47463"/>
                <a:gd name="connsiteY39" fmla="*/ 5472 h 71482"/>
                <a:gd name="connsiteX40" fmla="*/ 19997 w 47463"/>
                <a:gd name="connsiteY40" fmla="*/ 4993 h 71482"/>
                <a:gd name="connsiteX41" fmla="*/ 17104 w 47463"/>
                <a:gd name="connsiteY41" fmla="*/ 14308 h 71482"/>
                <a:gd name="connsiteX42" fmla="*/ 21241 w 47463"/>
                <a:gd name="connsiteY42" fmla="*/ 20863 h 71482"/>
                <a:gd name="connsiteX43" fmla="*/ 31000 w 47463"/>
                <a:gd name="connsiteY43" fmla="*/ 36027 h 71482"/>
                <a:gd name="connsiteX44" fmla="*/ 30632 w 47463"/>
                <a:gd name="connsiteY44" fmla="*/ 46148 h 71482"/>
                <a:gd name="connsiteX45" fmla="*/ 33747 w 47463"/>
                <a:gd name="connsiteY45" fmla="*/ 47274 h 71482"/>
                <a:gd name="connsiteX46" fmla="*/ 36548 w 47463"/>
                <a:gd name="connsiteY46" fmla="*/ 42129 h 71482"/>
                <a:gd name="connsiteX47" fmla="*/ 31000 w 47463"/>
                <a:gd name="connsiteY47" fmla="*/ 36027 h 71482"/>
                <a:gd name="connsiteX48" fmla="*/ 9962 w 47463"/>
                <a:gd name="connsiteY48" fmla="*/ 18603 h 71482"/>
                <a:gd name="connsiteX49" fmla="*/ 4781 w 47463"/>
                <a:gd name="connsiteY49" fmla="*/ 4361 h 71482"/>
                <a:gd name="connsiteX50" fmla="*/ 9962 w 47463"/>
                <a:gd name="connsiteY50" fmla="*/ 18603 h 7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7463" h="71482">
                  <a:moveTo>
                    <a:pt x="31693" y="33816"/>
                  </a:moveTo>
                  <a:cubicBezTo>
                    <a:pt x="36219" y="35407"/>
                    <a:pt x="40514" y="36882"/>
                    <a:pt x="44783" y="38429"/>
                  </a:cubicBezTo>
                  <a:cubicBezTo>
                    <a:pt x="47841" y="39536"/>
                    <a:pt x="48424" y="41686"/>
                    <a:pt x="45797" y="43316"/>
                  </a:cubicBezTo>
                  <a:cubicBezTo>
                    <a:pt x="42753" y="45205"/>
                    <a:pt x="42167" y="47598"/>
                    <a:pt x="42199" y="50888"/>
                  </a:cubicBezTo>
                  <a:cubicBezTo>
                    <a:pt x="42246" y="55805"/>
                    <a:pt x="37735" y="60721"/>
                    <a:pt x="32526" y="61363"/>
                  </a:cubicBezTo>
                  <a:cubicBezTo>
                    <a:pt x="35916" y="57847"/>
                    <a:pt x="39781" y="54999"/>
                    <a:pt x="39068" y="50393"/>
                  </a:cubicBezTo>
                  <a:cubicBezTo>
                    <a:pt x="36384" y="50820"/>
                    <a:pt x="33666" y="52036"/>
                    <a:pt x="31518" y="51382"/>
                  </a:cubicBezTo>
                  <a:cubicBezTo>
                    <a:pt x="29135" y="50657"/>
                    <a:pt x="27270" y="48225"/>
                    <a:pt x="25040" y="46423"/>
                  </a:cubicBezTo>
                  <a:cubicBezTo>
                    <a:pt x="22947" y="50541"/>
                    <a:pt x="20302" y="55462"/>
                    <a:pt x="17940" y="60516"/>
                  </a:cubicBezTo>
                  <a:cubicBezTo>
                    <a:pt x="16752" y="63058"/>
                    <a:pt x="16232" y="65906"/>
                    <a:pt x="15105" y="68484"/>
                  </a:cubicBezTo>
                  <a:cubicBezTo>
                    <a:pt x="14601" y="69634"/>
                    <a:pt x="13346" y="70455"/>
                    <a:pt x="12378" y="71482"/>
                  </a:cubicBezTo>
                  <a:cubicBezTo>
                    <a:pt x="9582" y="70002"/>
                    <a:pt x="10853" y="67960"/>
                    <a:pt x="11496" y="66300"/>
                  </a:cubicBezTo>
                  <a:cubicBezTo>
                    <a:pt x="13296" y="61645"/>
                    <a:pt x="15230" y="57034"/>
                    <a:pt x="17258" y="52473"/>
                  </a:cubicBezTo>
                  <a:cubicBezTo>
                    <a:pt x="18860" y="48869"/>
                    <a:pt x="20788" y="45409"/>
                    <a:pt x="22346" y="41788"/>
                  </a:cubicBezTo>
                  <a:cubicBezTo>
                    <a:pt x="22867" y="40580"/>
                    <a:pt x="23144" y="38926"/>
                    <a:pt x="22753" y="37730"/>
                  </a:cubicBezTo>
                  <a:cubicBezTo>
                    <a:pt x="21691" y="34467"/>
                    <a:pt x="20340" y="31278"/>
                    <a:pt x="18830" y="28193"/>
                  </a:cubicBezTo>
                  <a:cubicBezTo>
                    <a:pt x="18318" y="27146"/>
                    <a:pt x="16993" y="26496"/>
                    <a:pt x="16038" y="25663"/>
                  </a:cubicBezTo>
                  <a:cubicBezTo>
                    <a:pt x="15691" y="26717"/>
                    <a:pt x="15060" y="27766"/>
                    <a:pt x="15043" y="28824"/>
                  </a:cubicBezTo>
                  <a:cubicBezTo>
                    <a:pt x="14968" y="33599"/>
                    <a:pt x="15198" y="38379"/>
                    <a:pt x="15062" y="43150"/>
                  </a:cubicBezTo>
                  <a:cubicBezTo>
                    <a:pt x="14933" y="47697"/>
                    <a:pt x="13295" y="49350"/>
                    <a:pt x="9251" y="49304"/>
                  </a:cubicBezTo>
                  <a:cubicBezTo>
                    <a:pt x="8406" y="49295"/>
                    <a:pt x="7131" y="48801"/>
                    <a:pt x="6796" y="48149"/>
                  </a:cubicBezTo>
                  <a:cubicBezTo>
                    <a:pt x="3209" y="41168"/>
                    <a:pt x="-125" y="34077"/>
                    <a:pt x="4" y="25951"/>
                  </a:cubicBezTo>
                  <a:cubicBezTo>
                    <a:pt x="7" y="25674"/>
                    <a:pt x="217" y="25402"/>
                    <a:pt x="702" y="24230"/>
                  </a:cubicBezTo>
                  <a:cubicBezTo>
                    <a:pt x="3281" y="28195"/>
                    <a:pt x="5555" y="31692"/>
                    <a:pt x="8017" y="35477"/>
                  </a:cubicBezTo>
                  <a:cubicBezTo>
                    <a:pt x="8579" y="31006"/>
                    <a:pt x="9172" y="26969"/>
                    <a:pt x="9514" y="22911"/>
                  </a:cubicBezTo>
                  <a:cubicBezTo>
                    <a:pt x="9574" y="22208"/>
                    <a:pt x="8679" y="21307"/>
                    <a:pt x="8042" y="20684"/>
                  </a:cubicBezTo>
                  <a:cubicBezTo>
                    <a:pt x="3804" y="16545"/>
                    <a:pt x="1878" y="11388"/>
                    <a:pt x="1268" y="5632"/>
                  </a:cubicBezTo>
                  <a:cubicBezTo>
                    <a:pt x="1030" y="3385"/>
                    <a:pt x="1485" y="1421"/>
                    <a:pt x="3762" y="393"/>
                  </a:cubicBezTo>
                  <a:cubicBezTo>
                    <a:pt x="6118" y="-671"/>
                    <a:pt x="7888" y="587"/>
                    <a:pt x="9247" y="2229"/>
                  </a:cubicBezTo>
                  <a:cubicBezTo>
                    <a:pt x="10886" y="4211"/>
                    <a:pt x="12225" y="6440"/>
                    <a:pt x="12548" y="7423"/>
                  </a:cubicBezTo>
                  <a:cubicBezTo>
                    <a:pt x="14722" y="5874"/>
                    <a:pt x="16890" y="4318"/>
                    <a:pt x="19072" y="2778"/>
                  </a:cubicBezTo>
                  <a:cubicBezTo>
                    <a:pt x="22870" y="99"/>
                    <a:pt x="27167" y="1325"/>
                    <a:pt x="28034" y="5858"/>
                  </a:cubicBezTo>
                  <a:cubicBezTo>
                    <a:pt x="29204" y="11975"/>
                    <a:pt x="29147" y="18101"/>
                    <a:pt x="24863" y="23412"/>
                  </a:cubicBezTo>
                  <a:cubicBezTo>
                    <a:pt x="21683" y="27352"/>
                    <a:pt x="23829" y="31211"/>
                    <a:pt x="25308" y="35619"/>
                  </a:cubicBezTo>
                  <a:cubicBezTo>
                    <a:pt x="30483" y="26790"/>
                    <a:pt x="33823" y="17112"/>
                    <a:pt x="43628" y="12807"/>
                  </a:cubicBezTo>
                  <a:cubicBezTo>
                    <a:pt x="39020" y="19393"/>
                    <a:pt x="33174" y="25179"/>
                    <a:pt x="31693" y="33816"/>
                  </a:cubicBezTo>
                  <a:close/>
                  <a:moveTo>
                    <a:pt x="21241" y="20863"/>
                  </a:moveTo>
                  <a:cubicBezTo>
                    <a:pt x="21677" y="20863"/>
                    <a:pt x="22114" y="20863"/>
                    <a:pt x="22551" y="20863"/>
                  </a:cubicBezTo>
                  <a:cubicBezTo>
                    <a:pt x="22819" y="16444"/>
                    <a:pt x="23144" y="12027"/>
                    <a:pt x="23294" y="7604"/>
                  </a:cubicBezTo>
                  <a:cubicBezTo>
                    <a:pt x="23318" y="6888"/>
                    <a:pt x="22710" y="5968"/>
                    <a:pt x="22116" y="5472"/>
                  </a:cubicBezTo>
                  <a:cubicBezTo>
                    <a:pt x="21607" y="5046"/>
                    <a:pt x="20576" y="4767"/>
                    <a:pt x="19997" y="4993"/>
                  </a:cubicBezTo>
                  <a:cubicBezTo>
                    <a:pt x="18309" y="5653"/>
                    <a:pt x="16153" y="12680"/>
                    <a:pt x="17104" y="14308"/>
                  </a:cubicBezTo>
                  <a:cubicBezTo>
                    <a:pt x="18406" y="16538"/>
                    <a:pt x="19856" y="18682"/>
                    <a:pt x="21241" y="20863"/>
                  </a:cubicBezTo>
                  <a:close/>
                  <a:moveTo>
                    <a:pt x="31000" y="36027"/>
                  </a:moveTo>
                  <a:cubicBezTo>
                    <a:pt x="27832" y="40900"/>
                    <a:pt x="27825" y="42595"/>
                    <a:pt x="30632" y="46148"/>
                  </a:cubicBezTo>
                  <a:cubicBezTo>
                    <a:pt x="31425" y="47151"/>
                    <a:pt x="32236" y="48867"/>
                    <a:pt x="33747" y="47274"/>
                  </a:cubicBezTo>
                  <a:cubicBezTo>
                    <a:pt x="35103" y="45844"/>
                    <a:pt x="38637" y="45199"/>
                    <a:pt x="36548" y="42129"/>
                  </a:cubicBezTo>
                  <a:cubicBezTo>
                    <a:pt x="35074" y="39962"/>
                    <a:pt x="33009" y="38198"/>
                    <a:pt x="31000" y="36027"/>
                  </a:cubicBezTo>
                  <a:close/>
                  <a:moveTo>
                    <a:pt x="9962" y="18603"/>
                  </a:moveTo>
                  <a:cubicBezTo>
                    <a:pt x="11897" y="14329"/>
                    <a:pt x="9397" y="7652"/>
                    <a:pt x="4781" y="4361"/>
                  </a:cubicBezTo>
                  <a:cubicBezTo>
                    <a:pt x="5071" y="9714"/>
                    <a:pt x="6713" y="14173"/>
                    <a:pt x="9962" y="18603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51470866-70A5-4B77-B8AC-C7BB02048694}"/>
                </a:ext>
              </a:extLst>
            </p:cNvPr>
            <p:cNvSpPr/>
            <p:nvPr/>
          </p:nvSpPr>
          <p:spPr>
            <a:xfrm>
              <a:off x="10967637" y="805913"/>
              <a:ext cx="62234" cy="67496"/>
            </a:xfrm>
            <a:custGeom>
              <a:avLst/>
              <a:gdLst>
                <a:gd name="connsiteX0" fmla="*/ 19946 w 62234"/>
                <a:gd name="connsiteY0" fmla="*/ 54202 h 67496"/>
                <a:gd name="connsiteX1" fmla="*/ 14822 w 62234"/>
                <a:gd name="connsiteY1" fmla="*/ 54202 h 67496"/>
                <a:gd name="connsiteX2" fmla="*/ 15995 w 62234"/>
                <a:gd name="connsiteY2" fmla="*/ 48652 h 67496"/>
                <a:gd name="connsiteX3" fmla="*/ 16829 w 62234"/>
                <a:gd name="connsiteY3" fmla="*/ 43718 h 67496"/>
                <a:gd name="connsiteX4" fmla="*/ 15392 w 62234"/>
                <a:gd name="connsiteY4" fmla="*/ 42420 h 67496"/>
                <a:gd name="connsiteX5" fmla="*/ 14046 w 62234"/>
                <a:gd name="connsiteY5" fmla="*/ 43800 h 67496"/>
                <a:gd name="connsiteX6" fmla="*/ 12682 w 62234"/>
                <a:gd name="connsiteY6" fmla="*/ 48617 h 67496"/>
                <a:gd name="connsiteX7" fmla="*/ 4495 w 62234"/>
                <a:gd name="connsiteY7" fmla="*/ 55689 h 67496"/>
                <a:gd name="connsiteX8" fmla="*/ 1115 w 62234"/>
                <a:gd name="connsiteY8" fmla="*/ 54953 h 67496"/>
                <a:gd name="connsiteX9" fmla="*/ 2397 w 62234"/>
                <a:gd name="connsiteY9" fmla="*/ 51959 h 67496"/>
                <a:gd name="connsiteX10" fmla="*/ 9824 w 62234"/>
                <a:gd name="connsiteY10" fmla="*/ 39764 h 67496"/>
                <a:gd name="connsiteX11" fmla="*/ 9044 w 62234"/>
                <a:gd name="connsiteY11" fmla="*/ 32481 h 67496"/>
                <a:gd name="connsiteX12" fmla="*/ 8794 w 62234"/>
                <a:gd name="connsiteY12" fmla="*/ 25775 h 67496"/>
                <a:gd name="connsiteX13" fmla="*/ 10797 w 62234"/>
                <a:gd name="connsiteY13" fmla="*/ 19906 h 67496"/>
                <a:gd name="connsiteX14" fmla="*/ 0 w 62234"/>
                <a:gd name="connsiteY14" fmla="*/ 22379 h 67496"/>
                <a:gd name="connsiteX15" fmla="*/ 2340 w 62234"/>
                <a:gd name="connsiteY15" fmla="*/ 18203 h 67496"/>
                <a:gd name="connsiteX16" fmla="*/ 14890 w 62234"/>
                <a:gd name="connsiteY16" fmla="*/ 3403 h 67496"/>
                <a:gd name="connsiteX17" fmla="*/ 20571 w 62234"/>
                <a:gd name="connsiteY17" fmla="*/ 88 h 67496"/>
                <a:gd name="connsiteX18" fmla="*/ 22572 w 62234"/>
                <a:gd name="connsiteY18" fmla="*/ 3452 h 67496"/>
                <a:gd name="connsiteX19" fmla="*/ 12707 w 62234"/>
                <a:gd name="connsiteY19" fmla="*/ 19734 h 67496"/>
                <a:gd name="connsiteX20" fmla="*/ 12191 w 62234"/>
                <a:gd name="connsiteY20" fmla="*/ 27122 h 67496"/>
                <a:gd name="connsiteX21" fmla="*/ 12688 w 62234"/>
                <a:gd name="connsiteY21" fmla="*/ 31189 h 67496"/>
                <a:gd name="connsiteX22" fmla="*/ 13502 w 62234"/>
                <a:gd name="connsiteY22" fmla="*/ 31515 h 67496"/>
                <a:gd name="connsiteX23" fmla="*/ 16368 w 62234"/>
                <a:gd name="connsiteY23" fmla="*/ 26358 h 67496"/>
                <a:gd name="connsiteX24" fmla="*/ 21059 w 62234"/>
                <a:gd name="connsiteY24" fmla="*/ 19373 h 67496"/>
                <a:gd name="connsiteX25" fmla="*/ 26061 w 62234"/>
                <a:gd name="connsiteY25" fmla="*/ 18454 h 67496"/>
                <a:gd name="connsiteX26" fmla="*/ 26814 w 62234"/>
                <a:gd name="connsiteY26" fmla="*/ 23474 h 67496"/>
                <a:gd name="connsiteX27" fmla="*/ 23224 w 62234"/>
                <a:gd name="connsiteY27" fmla="*/ 31801 h 67496"/>
                <a:gd name="connsiteX28" fmla="*/ 18299 w 62234"/>
                <a:gd name="connsiteY28" fmla="*/ 37876 h 67496"/>
                <a:gd name="connsiteX29" fmla="*/ 19531 w 62234"/>
                <a:gd name="connsiteY29" fmla="*/ 39580 h 67496"/>
                <a:gd name="connsiteX30" fmla="*/ 25387 w 62234"/>
                <a:gd name="connsiteY30" fmla="*/ 37510 h 67496"/>
                <a:gd name="connsiteX31" fmla="*/ 27664 w 62234"/>
                <a:gd name="connsiteY31" fmla="*/ 40875 h 67496"/>
                <a:gd name="connsiteX32" fmla="*/ 22671 w 62234"/>
                <a:gd name="connsiteY32" fmla="*/ 54654 h 67496"/>
                <a:gd name="connsiteX33" fmla="*/ 22989 w 62234"/>
                <a:gd name="connsiteY33" fmla="*/ 57041 h 67496"/>
                <a:gd name="connsiteX34" fmla="*/ 28985 w 62234"/>
                <a:gd name="connsiteY34" fmla="*/ 47901 h 67496"/>
                <a:gd name="connsiteX35" fmla="*/ 32277 w 62234"/>
                <a:gd name="connsiteY35" fmla="*/ 43421 h 67496"/>
                <a:gd name="connsiteX36" fmla="*/ 37461 w 62234"/>
                <a:gd name="connsiteY36" fmla="*/ 42936 h 67496"/>
                <a:gd name="connsiteX37" fmla="*/ 38210 w 62234"/>
                <a:gd name="connsiteY37" fmla="*/ 46724 h 67496"/>
                <a:gd name="connsiteX38" fmla="*/ 35332 w 62234"/>
                <a:gd name="connsiteY38" fmla="*/ 58112 h 67496"/>
                <a:gd name="connsiteX39" fmla="*/ 39762 w 62234"/>
                <a:gd name="connsiteY39" fmla="*/ 62992 h 67496"/>
                <a:gd name="connsiteX40" fmla="*/ 54898 w 62234"/>
                <a:gd name="connsiteY40" fmla="*/ 51788 h 67496"/>
                <a:gd name="connsiteX41" fmla="*/ 54938 w 62234"/>
                <a:gd name="connsiteY41" fmla="*/ 47632 h 67496"/>
                <a:gd name="connsiteX42" fmla="*/ 49068 w 62234"/>
                <a:gd name="connsiteY42" fmla="*/ 36721 h 67496"/>
                <a:gd name="connsiteX43" fmla="*/ 47488 w 62234"/>
                <a:gd name="connsiteY43" fmla="*/ 33543 h 67496"/>
                <a:gd name="connsiteX44" fmla="*/ 53857 w 62234"/>
                <a:gd name="connsiteY44" fmla="*/ 39884 h 67496"/>
                <a:gd name="connsiteX45" fmla="*/ 55978 w 62234"/>
                <a:gd name="connsiteY45" fmla="*/ 41453 h 67496"/>
                <a:gd name="connsiteX46" fmla="*/ 61385 w 62234"/>
                <a:gd name="connsiteY46" fmla="*/ 48312 h 67496"/>
                <a:gd name="connsiteX47" fmla="*/ 61048 w 62234"/>
                <a:gd name="connsiteY47" fmla="*/ 52383 h 67496"/>
                <a:gd name="connsiteX48" fmla="*/ 39899 w 62234"/>
                <a:gd name="connsiteY48" fmla="*/ 66690 h 67496"/>
                <a:gd name="connsiteX49" fmla="*/ 33539 w 62234"/>
                <a:gd name="connsiteY49" fmla="*/ 64865 h 67496"/>
                <a:gd name="connsiteX50" fmla="*/ 28533 w 62234"/>
                <a:gd name="connsiteY50" fmla="*/ 62395 h 67496"/>
                <a:gd name="connsiteX51" fmla="*/ 25465 w 62234"/>
                <a:gd name="connsiteY51" fmla="*/ 60204 h 67496"/>
                <a:gd name="connsiteX52" fmla="*/ 24938 w 62234"/>
                <a:gd name="connsiteY52" fmla="*/ 64417 h 67496"/>
                <a:gd name="connsiteX53" fmla="*/ 22609 w 62234"/>
                <a:gd name="connsiteY53" fmla="*/ 67497 h 67496"/>
                <a:gd name="connsiteX54" fmla="*/ 19877 w 62234"/>
                <a:gd name="connsiteY54" fmla="*/ 64347 h 67496"/>
                <a:gd name="connsiteX55" fmla="*/ 20046 w 62234"/>
                <a:gd name="connsiteY55" fmla="*/ 56541 h 67496"/>
                <a:gd name="connsiteX56" fmla="*/ 19946 w 62234"/>
                <a:gd name="connsiteY56" fmla="*/ 54202 h 67496"/>
                <a:gd name="connsiteX57" fmla="*/ 27618 w 62234"/>
                <a:gd name="connsiteY57" fmla="*/ 55902 h 67496"/>
                <a:gd name="connsiteX58" fmla="*/ 31619 w 62234"/>
                <a:gd name="connsiteY58" fmla="*/ 47771 h 67496"/>
                <a:gd name="connsiteX59" fmla="*/ 27618 w 62234"/>
                <a:gd name="connsiteY59" fmla="*/ 55902 h 67496"/>
                <a:gd name="connsiteX60" fmla="*/ 20537 w 62234"/>
                <a:gd name="connsiteY60" fmla="*/ 28067 h 67496"/>
                <a:gd name="connsiteX61" fmla="*/ 19107 w 62234"/>
                <a:gd name="connsiteY61" fmla="*/ 27125 h 67496"/>
                <a:gd name="connsiteX62" fmla="*/ 16213 w 62234"/>
                <a:gd name="connsiteY62" fmla="*/ 32897 h 67496"/>
                <a:gd name="connsiteX63" fmla="*/ 17482 w 62234"/>
                <a:gd name="connsiteY63" fmla="*/ 33577 h 67496"/>
                <a:gd name="connsiteX64" fmla="*/ 20537 w 62234"/>
                <a:gd name="connsiteY64" fmla="*/ 28067 h 67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2234" h="67496">
                  <a:moveTo>
                    <a:pt x="19946" y="54202"/>
                  </a:moveTo>
                  <a:cubicBezTo>
                    <a:pt x="17972" y="54202"/>
                    <a:pt x="16397" y="54202"/>
                    <a:pt x="14822" y="54202"/>
                  </a:cubicBezTo>
                  <a:cubicBezTo>
                    <a:pt x="15215" y="52352"/>
                    <a:pt x="15625" y="50506"/>
                    <a:pt x="15995" y="48652"/>
                  </a:cubicBezTo>
                  <a:cubicBezTo>
                    <a:pt x="16323" y="47014"/>
                    <a:pt x="16725" y="45373"/>
                    <a:pt x="16829" y="43718"/>
                  </a:cubicBezTo>
                  <a:cubicBezTo>
                    <a:pt x="16855" y="43282"/>
                    <a:pt x="15916" y="42443"/>
                    <a:pt x="15392" y="42420"/>
                  </a:cubicBezTo>
                  <a:cubicBezTo>
                    <a:pt x="14951" y="42401"/>
                    <a:pt x="14257" y="43217"/>
                    <a:pt x="14046" y="43800"/>
                  </a:cubicBezTo>
                  <a:cubicBezTo>
                    <a:pt x="13480" y="45366"/>
                    <a:pt x="13031" y="46987"/>
                    <a:pt x="12682" y="48617"/>
                  </a:cubicBezTo>
                  <a:cubicBezTo>
                    <a:pt x="11734" y="53062"/>
                    <a:pt x="8524" y="54939"/>
                    <a:pt x="4495" y="55689"/>
                  </a:cubicBezTo>
                  <a:cubicBezTo>
                    <a:pt x="3450" y="55884"/>
                    <a:pt x="2246" y="55222"/>
                    <a:pt x="1115" y="54953"/>
                  </a:cubicBezTo>
                  <a:cubicBezTo>
                    <a:pt x="1536" y="53950"/>
                    <a:pt x="1847" y="52882"/>
                    <a:pt x="2397" y="51959"/>
                  </a:cubicBezTo>
                  <a:cubicBezTo>
                    <a:pt x="4836" y="47872"/>
                    <a:pt x="7351" y="43832"/>
                    <a:pt x="9824" y="39764"/>
                  </a:cubicBezTo>
                  <a:cubicBezTo>
                    <a:pt x="11415" y="37147"/>
                    <a:pt x="11183" y="34678"/>
                    <a:pt x="9044" y="32481"/>
                  </a:cubicBezTo>
                  <a:cubicBezTo>
                    <a:pt x="6912" y="30291"/>
                    <a:pt x="6582" y="28299"/>
                    <a:pt x="8794" y="25775"/>
                  </a:cubicBezTo>
                  <a:cubicBezTo>
                    <a:pt x="9831" y="24591"/>
                    <a:pt x="9933" y="22588"/>
                    <a:pt x="10797" y="19906"/>
                  </a:cubicBezTo>
                  <a:cubicBezTo>
                    <a:pt x="6888" y="20800"/>
                    <a:pt x="3958" y="21472"/>
                    <a:pt x="0" y="22379"/>
                  </a:cubicBezTo>
                  <a:cubicBezTo>
                    <a:pt x="1031" y="20506"/>
                    <a:pt x="1511" y="19211"/>
                    <a:pt x="2340" y="18203"/>
                  </a:cubicBezTo>
                  <a:cubicBezTo>
                    <a:pt x="6448" y="13207"/>
                    <a:pt x="10518" y="8164"/>
                    <a:pt x="14890" y="3403"/>
                  </a:cubicBezTo>
                  <a:cubicBezTo>
                    <a:pt x="16326" y="1841"/>
                    <a:pt x="18513" y="561"/>
                    <a:pt x="20571" y="88"/>
                  </a:cubicBezTo>
                  <a:cubicBezTo>
                    <a:pt x="22822" y="-428"/>
                    <a:pt x="23793" y="1403"/>
                    <a:pt x="22572" y="3452"/>
                  </a:cubicBezTo>
                  <a:cubicBezTo>
                    <a:pt x="19325" y="8904"/>
                    <a:pt x="15900" y="14252"/>
                    <a:pt x="12707" y="19734"/>
                  </a:cubicBezTo>
                  <a:cubicBezTo>
                    <a:pt x="11393" y="21989"/>
                    <a:pt x="9107" y="24259"/>
                    <a:pt x="12191" y="27122"/>
                  </a:cubicBezTo>
                  <a:cubicBezTo>
                    <a:pt x="12957" y="27832"/>
                    <a:pt x="12553" y="29799"/>
                    <a:pt x="12688" y="31189"/>
                  </a:cubicBezTo>
                  <a:cubicBezTo>
                    <a:pt x="12960" y="31298"/>
                    <a:pt x="13231" y="31406"/>
                    <a:pt x="13502" y="31515"/>
                  </a:cubicBezTo>
                  <a:cubicBezTo>
                    <a:pt x="14451" y="29792"/>
                    <a:pt x="15327" y="28023"/>
                    <a:pt x="16368" y="26358"/>
                  </a:cubicBezTo>
                  <a:cubicBezTo>
                    <a:pt x="17855" y="23978"/>
                    <a:pt x="19332" y="21574"/>
                    <a:pt x="21059" y="19373"/>
                  </a:cubicBezTo>
                  <a:cubicBezTo>
                    <a:pt x="22324" y="17760"/>
                    <a:pt x="24213" y="17105"/>
                    <a:pt x="26061" y="18454"/>
                  </a:cubicBezTo>
                  <a:cubicBezTo>
                    <a:pt x="27869" y="19774"/>
                    <a:pt x="27742" y="21524"/>
                    <a:pt x="26814" y="23474"/>
                  </a:cubicBezTo>
                  <a:cubicBezTo>
                    <a:pt x="25515" y="26203"/>
                    <a:pt x="24712" y="29193"/>
                    <a:pt x="23224" y="31801"/>
                  </a:cubicBezTo>
                  <a:cubicBezTo>
                    <a:pt x="21986" y="33969"/>
                    <a:pt x="20065" y="35747"/>
                    <a:pt x="18299" y="37876"/>
                  </a:cubicBezTo>
                  <a:cubicBezTo>
                    <a:pt x="18785" y="38548"/>
                    <a:pt x="19431" y="39440"/>
                    <a:pt x="19531" y="39580"/>
                  </a:cubicBezTo>
                  <a:cubicBezTo>
                    <a:pt x="21768" y="38751"/>
                    <a:pt x="23541" y="37647"/>
                    <a:pt x="25387" y="37510"/>
                  </a:cubicBezTo>
                  <a:cubicBezTo>
                    <a:pt x="28231" y="37299"/>
                    <a:pt x="28647" y="38212"/>
                    <a:pt x="27664" y="40875"/>
                  </a:cubicBezTo>
                  <a:cubicBezTo>
                    <a:pt x="25972" y="45459"/>
                    <a:pt x="24299" y="50048"/>
                    <a:pt x="22671" y="54654"/>
                  </a:cubicBezTo>
                  <a:cubicBezTo>
                    <a:pt x="22442" y="55300"/>
                    <a:pt x="22504" y="56050"/>
                    <a:pt x="22989" y="57041"/>
                  </a:cubicBezTo>
                  <a:cubicBezTo>
                    <a:pt x="24986" y="53993"/>
                    <a:pt x="26968" y="50936"/>
                    <a:pt x="28985" y="47901"/>
                  </a:cubicBezTo>
                  <a:cubicBezTo>
                    <a:pt x="30022" y="46340"/>
                    <a:pt x="30816" y="44332"/>
                    <a:pt x="32277" y="43421"/>
                  </a:cubicBezTo>
                  <a:cubicBezTo>
                    <a:pt x="33633" y="42576"/>
                    <a:pt x="35791" y="42609"/>
                    <a:pt x="37461" y="42936"/>
                  </a:cubicBezTo>
                  <a:cubicBezTo>
                    <a:pt x="37967" y="43035"/>
                    <a:pt x="38456" y="45493"/>
                    <a:pt x="38210" y="46724"/>
                  </a:cubicBezTo>
                  <a:cubicBezTo>
                    <a:pt x="37447" y="50559"/>
                    <a:pt x="36383" y="54338"/>
                    <a:pt x="35332" y="58112"/>
                  </a:cubicBezTo>
                  <a:cubicBezTo>
                    <a:pt x="34446" y="61296"/>
                    <a:pt x="36718" y="64059"/>
                    <a:pt x="39762" y="62992"/>
                  </a:cubicBezTo>
                  <a:cubicBezTo>
                    <a:pt x="45910" y="60838"/>
                    <a:pt x="50781" y="56707"/>
                    <a:pt x="54898" y="51788"/>
                  </a:cubicBezTo>
                  <a:cubicBezTo>
                    <a:pt x="55604" y="50946"/>
                    <a:pt x="55483" y="48798"/>
                    <a:pt x="54938" y="47632"/>
                  </a:cubicBezTo>
                  <a:cubicBezTo>
                    <a:pt x="53189" y="43897"/>
                    <a:pt x="51084" y="40327"/>
                    <a:pt x="49068" y="36721"/>
                  </a:cubicBezTo>
                  <a:cubicBezTo>
                    <a:pt x="48505" y="35713"/>
                    <a:pt x="47772" y="34799"/>
                    <a:pt x="47488" y="33543"/>
                  </a:cubicBezTo>
                  <a:cubicBezTo>
                    <a:pt x="48803" y="36372"/>
                    <a:pt x="53364" y="36081"/>
                    <a:pt x="53857" y="39884"/>
                  </a:cubicBezTo>
                  <a:cubicBezTo>
                    <a:pt x="54451" y="40312"/>
                    <a:pt x="55383" y="40741"/>
                    <a:pt x="55978" y="41453"/>
                  </a:cubicBezTo>
                  <a:cubicBezTo>
                    <a:pt x="57847" y="43684"/>
                    <a:pt x="59573" y="46033"/>
                    <a:pt x="61385" y="48312"/>
                  </a:cubicBezTo>
                  <a:cubicBezTo>
                    <a:pt x="62567" y="49798"/>
                    <a:pt x="62571" y="51133"/>
                    <a:pt x="61048" y="52383"/>
                  </a:cubicBezTo>
                  <a:cubicBezTo>
                    <a:pt x="54444" y="57805"/>
                    <a:pt x="48002" y="63400"/>
                    <a:pt x="39899" y="66690"/>
                  </a:cubicBezTo>
                  <a:cubicBezTo>
                    <a:pt x="36923" y="67898"/>
                    <a:pt x="35052" y="67307"/>
                    <a:pt x="33539" y="64865"/>
                  </a:cubicBezTo>
                  <a:cubicBezTo>
                    <a:pt x="32341" y="62933"/>
                    <a:pt x="31205" y="61590"/>
                    <a:pt x="28533" y="62395"/>
                  </a:cubicBezTo>
                  <a:cubicBezTo>
                    <a:pt x="27836" y="62606"/>
                    <a:pt x="26610" y="61064"/>
                    <a:pt x="25465" y="60204"/>
                  </a:cubicBezTo>
                  <a:cubicBezTo>
                    <a:pt x="25347" y="61326"/>
                    <a:pt x="25440" y="62974"/>
                    <a:pt x="24938" y="64417"/>
                  </a:cubicBezTo>
                  <a:cubicBezTo>
                    <a:pt x="24535" y="65574"/>
                    <a:pt x="23412" y="66480"/>
                    <a:pt x="22609" y="67497"/>
                  </a:cubicBezTo>
                  <a:cubicBezTo>
                    <a:pt x="21653" y="66453"/>
                    <a:pt x="20028" y="65496"/>
                    <a:pt x="19877" y="64347"/>
                  </a:cubicBezTo>
                  <a:cubicBezTo>
                    <a:pt x="19544" y="61796"/>
                    <a:pt x="19968" y="59149"/>
                    <a:pt x="20046" y="56541"/>
                  </a:cubicBezTo>
                  <a:cubicBezTo>
                    <a:pt x="20072" y="55717"/>
                    <a:pt x="19978" y="54889"/>
                    <a:pt x="19946" y="54202"/>
                  </a:cubicBezTo>
                  <a:close/>
                  <a:moveTo>
                    <a:pt x="27618" y="55902"/>
                  </a:moveTo>
                  <a:cubicBezTo>
                    <a:pt x="31719" y="54963"/>
                    <a:pt x="32128" y="54059"/>
                    <a:pt x="31619" y="47771"/>
                  </a:cubicBezTo>
                  <a:cubicBezTo>
                    <a:pt x="30346" y="50357"/>
                    <a:pt x="29043" y="53006"/>
                    <a:pt x="27618" y="55902"/>
                  </a:cubicBezTo>
                  <a:close/>
                  <a:moveTo>
                    <a:pt x="20537" y="28067"/>
                  </a:moveTo>
                  <a:cubicBezTo>
                    <a:pt x="20061" y="27753"/>
                    <a:pt x="19584" y="27438"/>
                    <a:pt x="19107" y="27125"/>
                  </a:cubicBezTo>
                  <a:cubicBezTo>
                    <a:pt x="18142" y="29049"/>
                    <a:pt x="17179" y="30973"/>
                    <a:pt x="16213" y="32897"/>
                  </a:cubicBezTo>
                  <a:cubicBezTo>
                    <a:pt x="16636" y="33123"/>
                    <a:pt x="17058" y="33350"/>
                    <a:pt x="17482" y="33577"/>
                  </a:cubicBezTo>
                  <a:cubicBezTo>
                    <a:pt x="18501" y="31740"/>
                    <a:pt x="19518" y="29903"/>
                    <a:pt x="20537" y="28067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A650E0B0-7B13-4C4A-8B8B-75019FCA3D9D}"/>
                </a:ext>
              </a:extLst>
            </p:cNvPr>
            <p:cNvSpPr/>
            <p:nvPr/>
          </p:nvSpPr>
          <p:spPr>
            <a:xfrm>
              <a:off x="11132297" y="1318978"/>
              <a:ext cx="34502" cy="47684"/>
            </a:xfrm>
            <a:custGeom>
              <a:avLst/>
              <a:gdLst>
                <a:gd name="connsiteX0" fmla="*/ 26336 w 34502"/>
                <a:gd name="connsiteY0" fmla="*/ 154 h 47684"/>
                <a:gd name="connsiteX1" fmla="*/ 34503 w 34502"/>
                <a:gd name="connsiteY1" fmla="*/ 154 h 47684"/>
                <a:gd name="connsiteX2" fmla="*/ 34503 w 34502"/>
                <a:gd name="connsiteY2" fmla="*/ 47608 h 47684"/>
                <a:gd name="connsiteX3" fmla="*/ 26656 w 34502"/>
                <a:gd name="connsiteY3" fmla="*/ 47494 h 47684"/>
                <a:gd name="connsiteX4" fmla="*/ 23911 w 34502"/>
                <a:gd name="connsiteY4" fmla="*/ 45070 h 47684"/>
                <a:gd name="connsiteX5" fmla="*/ 10230 w 34502"/>
                <a:gd name="connsiteY5" fmla="*/ 18258 h 47684"/>
                <a:gd name="connsiteX6" fmla="*/ 7985 w 34502"/>
                <a:gd name="connsiteY6" fmla="*/ 15630 h 47684"/>
                <a:gd name="connsiteX7" fmla="*/ 7985 w 34502"/>
                <a:gd name="connsiteY7" fmla="*/ 47352 h 47684"/>
                <a:gd name="connsiteX8" fmla="*/ 0 w 34502"/>
                <a:gd name="connsiteY8" fmla="*/ 47352 h 47684"/>
                <a:gd name="connsiteX9" fmla="*/ 0 w 34502"/>
                <a:gd name="connsiteY9" fmla="*/ 54 h 47684"/>
                <a:gd name="connsiteX10" fmla="*/ 8220 w 34502"/>
                <a:gd name="connsiteY10" fmla="*/ 163 h 47684"/>
                <a:gd name="connsiteX11" fmla="*/ 10409 w 34502"/>
                <a:gd name="connsiteY11" fmla="*/ 2444 h 47684"/>
                <a:gd name="connsiteX12" fmla="*/ 24015 w 34502"/>
                <a:gd name="connsiteY12" fmla="*/ 29290 h 47684"/>
                <a:gd name="connsiteX13" fmla="*/ 26336 w 34502"/>
                <a:gd name="connsiteY13" fmla="*/ 32127 h 47684"/>
                <a:gd name="connsiteX14" fmla="*/ 26336 w 34502"/>
                <a:gd name="connsiteY14" fmla="*/ 154 h 47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502" h="47684">
                  <a:moveTo>
                    <a:pt x="26336" y="154"/>
                  </a:moveTo>
                  <a:cubicBezTo>
                    <a:pt x="29531" y="154"/>
                    <a:pt x="31909" y="154"/>
                    <a:pt x="34503" y="154"/>
                  </a:cubicBezTo>
                  <a:cubicBezTo>
                    <a:pt x="34503" y="15952"/>
                    <a:pt x="34503" y="31587"/>
                    <a:pt x="34503" y="47608"/>
                  </a:cubicBezTo>
                  <a:cubicBezTo>
                    <a:pt x="31794" y="47608"/>
                    <a:pt x="29185" y="47842"/>
                    <a:pt x="26656" y="47494"/>
                  </a:cubicBezTo>
                  <a:cubicBezTo>
                    <a:pt x="25633" y="47351"/>
                    <a:pt x="24452" y="46109"/>
                    <a:pt x="23911" y="45070"/>
                  </a:cubicBezTo>
                  <a:cubicBezTo>
                    <a:pt x="19278" y="36170"/>
                    <a:pt x="14781" y="27200"/>
                    <a:pt x="10230" y="18258"/>
                  </a:cubicBezTo>
                  <a:cubicBezTo>
                    <a:pt x="9741" y="17296"/>
                    <a:pt x="9172" y="16376"/>
                    <a:pt x="7985" y="15630"/>
                  </a:cubicBezTo>
                  <a:cubicBezTo>
                    <a:pt x="7985" y="26119"/>
                    <a:pt x="7985" y="36608"/>
                    <a:pt x="7985" y="47352"/>
                  </a:cubicBezTo>
                  <a:cubicBezTo>
                    <a:pt x="5218" y="47352"/>
                    <a:pt x="2769" y="47352"/>
                    <a:pt x="0" y="47352"/>
                  </a:cubicBezTo>
                  <a:cubicBezTo>
                    <a:pt x="0" y="31790"/>
                    <a:pt x="0" y="16175"/>
                    <a:pt x="0" y="54"/>
                  </a:cubicBezTo>
                  <a:cubicBezTo>
                    <a:pt x="2684" y="54"/>
                    <a:pt x="5475" y="-122"/>
                    <a:pt x="8220" y="163"/>
                  </a:cubicBezTo>
                  <a:cubicBezTo>
                    <a:pt x="9030" y="248"/>
                    <a:pt x="9935" y="1519"/>
                    <a:pt x="10409" y="2444"/>
                  </a:cubicBezTo>
                  <a:cubicBezTo>
                    <a:pt x="14991" y="11368"/>
                    <a:pt x="19487" y="20339"/>
                    <a:pt x="24015" y="29290"/>
                  </a:cubicBezTo>
                  <a:cubicBezTo>
                    <a:pt x="24517" y="30284"/>
                    <a:pt x="25062" y="31254"/>
                    <a:pt x="26336" y="32127"/>
                  </a:cubicBezTo>
                  <a:cubicBezTo>
                    <a:pt x="26336" y="21490"/>
                    <a:pt x="26336" y="10857"/>
                    <a:pt x="26336" y="154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683004F2-C2A9-46D4-8222-BE643F77A046}"/>
                </a:ext>
              </a:extLst>
            </p:cNvPr>
            <p:cNvSpPr/>
            <p:nvPr/>
          </p:nvSpPr>
          <p:spPr>
            <a:xfrm>
              <a:off x="11001769" y="1285744"/>
              <a:ext cx="52355" cy="57651"/>
            </a:xfrm>
            <a:custGeom>
              <a:avLst/>
              <a:gdLst>
                <a:gd name="connsiteX0" fmla="*/ 31552 w 52355"/>
                <a:gd name="connsiteY0" fmla="*/ 57639 h 57651"/>
                <a:gd name="connsiteX1" fmla="*/ 30659 w 52355"/>
                <a:gd name="connsiteY1" fmla="*/ 57635 h 57651"/>
                <a:gd name="connsiteX2" fmla="*/ 22662 w 52355"/>
                <a:gd name="connsiteY2" fmla="*/ 45752 h 57651"/>
                <a:gd name="connsiteX3" fmla="*/ 22406 w 52355"/>
                <a:gd name="connsiteY3" fmla="*/ 21290 h 57651"/>
                <a:gd name="connsiteX4" fmla="*/ 22404 w 52355"/>
                <a:gd name="connsiteY4" fmla="*/ 17663 h 57651"/>
                <a:gd name="connsiteX5" fmla="*/ 21558 w 52355"/>
                <a:gd name="connsiteY5" fmla="*/ 17450 h 57651"/>
                <a:gd name="connsiteX6" fmla="*/ 7329 w 52355"/>
                <a:gd name="connsiteY6" fmla="*/ 46170 h 57651"/>
                <a:gd name="connsiteX7" fmla="*/ 0 w 52355"/>
                <a:gd name="connsiteY7" fmla="*/ 42589 h 57651"/>
                <a:gd name="connsiteX8" fmla="*/ 20961 w 52355"/>
                <a:gd name="connsiteY8" fmla="*/ 0 h 57651"/>
                <a:gd name="connsiteX9" fmla="*/ 28031 w 52355"/>
                <a:gd name="connsiteY9" fmla="*/ 3578 h 57651"/>
                <a:gd name="connsiteX10" fmla="*/ 29580 w 52355"/>
                <a:gd name="connsiteY10" fmla="*/ 7210 h 57651"/>
                <a:gd name="connsiteX11" fmla="*/ 29848 w 52355"/>
                <a:gd name="connsiteY11" fmla="*/ 37003 h 57651"/>
                <a:gd name="connsiteX12" fmla="*/ 29849 w 52355"/>
                <a:gd name="connsiteY12" fmla="*/ 40631 h 57651"/>
                <a:gd name="connsiteX13" fmla="*/ 30669 w 52355"/>
                <a:gd name="connsiteY13" fmla="*/ 40858 h 57651"/>
                <a:gd name="connsiteX14" fmla="*/ 45008 w 52355"/>
                <a:gd name="connsiteY14" fmla="*/ 11850 h 57651"/>
                <a:gd name="connsiteX15" fmla="*/ 52356 w 52355"/>
                <a:gd name="connsiteY15" fmla="*/ 15442 h 57651"/>
                <a:gd name="connsiteX16" fmla="*/ 31552 w 52355"/>
                <a:gd name="connsiteY16" fmla="*/ 57639 h 5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2355" h="57651">
                  <a:moveTo>
                    <a:pt x="31552" y="57639"/>
                  </a:moveTo>
                  <a:cubicBezTo>
                    <a:pt x="30860" y="57639"/>
                    <a:pt x="30745" y="57670"/>
                    <a:pt x="30659" y="57635"/>
                  </a:cubicBezTo>
                  <a:cubicBezTo>
                    <a:pt x="22763" y="54335"/>
                    <a:pt x="22759" y="54335"/>
                    <a:pt x="22662" y="45752"/>
                  </a:cubicBezTo>
                  <a:cubicBezTo>
                    <a:pt x="22570" y="37599"/>
                    <a:pt x="22487" y="29444"/>
                    <a:pt x="22406" y="21290"/>
                  </a:cubicBezTo>
                  <a:cubicBezTo>
                    <a:pt x="22393" y="20082"/>
                    <a:pt x="22404" y="18874"/>
                    <a:pt x="22404" y="17663"/>
                  </a:cubicBezTo>
                  <a:cubicBezTo>
                    <a:pt x="22122" y="17593"/>
                    <a:pt x="21839" y="17522"/>
                    <a:pt x="21558" y="17450"/>
                  </a:cubicBezTo>
                  <a:cubicBezTo>
                    <a:pt x="16873" y="26908"/>
                    <a:pt x="12186" y="36365"/>
                    <a:pt x="7329" y="46170"/>
                  </a:cubicBezTo>
                  <a:cubicBezTo>
                    <a:pt x="4822" y="44944"/>
                    <a:pt x="2538" y="43829"/>
                    <a:pt x="0" y="42589"/>
                  </a:cubicBezTo>
                  <a:cubicBezTo>
                    <a:pt x="7046" y="28274"/>
                    <a:pt x="13949" y="14245"/>
                    <a:pt x="20961" y="0"/>
                  </a:cubicBezTo>
                  <a:cubicBezTo>
                    <a:pt x="23466" y="1219"/>
                    <a:pt x="25936" y="2126"/>
                    <a:pt x="28031" y="3578"/>
                  </a:cubicBezTo>
                  <a:cubicBezTo>
                    <a:pt x="28962" y="4223"/>
                    <a:pt x="29557" y="5958"/>
                    <a:pt x="29580" y="7210"/>
                  </a:cubicBezTo>
                  <a:cubicBezTo>
                    <a:pt x="29767" y="17140"/>
                    <a:pt x="29783" y="27071"/>
                    <a:pt x="29848" y="37003"/>
                  </a:cubicBezTo>
                  <a:cubicBezTo>
                    <a:pt x="29855" y="38211"/>
                    <a:pt x="29849" y="39421"/>
                    <a:pt x="29849" y="40631"/>
                  </a:cubicBezTo>
                  <a:cubicBezTo>
                    <a:pt x="30123" y="40707"/>
                    <a:pt x="30396" y="40781"/>
                    <a:pt x="30669" y="40858"/>
                  </a:cubicBezTo>
                  <a:cubicBezTo>
                    <a:pt x="35397" y="31291"/>
                    <a:pt x="40125" y="21725"/>
                    <a:pt x="45008" y="11850"/>
                  </a:cubicBezTo>
                  <a:cubicBezTo>
                    <a:pt x="47463" y="13050"/>
                    <a:pt x="49756" y="14170"/>
                    <a:pt x="52356" y="15442"/>
                  </a:cubicBezTo>
                  <a:cubicBezTo>
                    <a:pt x="45347" y="29656"/>
                    <a:pt x="38436" y="43675"/>
                    <a:pt x="31552" y="57639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78187714-0D31-4030-88BD-56CF0E8D570A}"/>
                </a:ext>
              </a:extLst>
            </p:cNvPr>
            <p:cNvSpPr/>
            <p:nvPr/>
          </p:nvSpPr>
          <p:spPr>
            <a:xfrm>
              <a:off x="10907282" y="1214312"/>
              <a:ext cx="50950" cy="48173"/>
            </a:xfrm>
            <a:custGeom>
              <a:avLst/>
              <a:gdLst>
                <a:gd name="connsiteX0" fmla="*/ 37635 w 50950"/>
                <a:gd name="connsiteY0" fmla="*/ 0 h 48173"/>
                <a:gd name="connsiteX1" fmla="*/ 49864 w 50950"/>
                <a:gd name="connsiteY1" fmla="*/ 18231 h 48173"/>
                <a:gd name="connsiteX2" fmla="*/ 46942 w 50950"/>
                <a:gd name="connsiteY2" fmla="*/ 36337 h 48173"/>
                <a:gd name="connsiteX3" fmla="*/ 25919 w 50950"/>
                <a:gd name="connsiteY3" fmla="*/ 48169 h 48173"/>
                <a:gd name="connsiteX4" fmla="*/ 10072 w 50950"/>
                <a:gd name="connsiteY4" fmla="*/ 41108 h 48173"/>
                <a:gd name="connsiteX5" fmla="*/ 0 w 50950"/>
                <a:gd name="connsiteY5" fmla="*/ 29395 h 48173"/>
                <a:gd name="connsiteX6" fmla="*/ 37635 w 50950"/>
                <a:gd name="connsiteY6" fmla="*/ 0 h 48173"/>
                <a:gd name="connsiteX7" fmla="*/ 10946 w 50950"/>
                <a:gd name="connsiteY7" fmla="*/ 31560 h 48173"/>
                <a:gd name="connsiteX8" fmla="*/ 26024 w 50950"/>
                <a:gd name="connsiteY8" fmla="*/ 39928 h 48173"/>
                <a:gd name="connsiteX9" fmla="*/ 42305 w 50950"/>
                <a:gd name="connsiteY9" fmla="*/ 26798 h 48173"/>
                <a:gd name="connsiteX10" fmla="*/ 37108 w 50950"/>
                <a:gd name="connsiteY10" fmla="*/ 11147 h 48173"/>
                <a:gd name="connsiteX11" fmla="*/ 10946 w 50950"/>
                <a:gd name="connsiteY11" fmla="*/ 31560 h 4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50" h="48173">
                  <a:moveTo>
                    <a:pt x="37635" y="0"/>
                  </a:moveTo>
                  <a:cubicBezTo>
                    <a:pt x="41850" y="6188"/>
                    <a:pt x="47546" y="11023"/>
                    <a:pt x="49864" y="18231"/>
                  </a:cubicBezTo>
                  <a:cubicBezTo>
                    <a:pt x="51974" y="24794"/>
                    <a:pt x="51018" y="30928"/>
                    <a:pt x="46942" y="36337"/>
                  </a:cubicBezTo>
                  <a:cubicBezTo>
                    <a:pt x="41716" y="43272"/>
                    <a:pt x="35029" y="47980"/>
                    <a:pt x="25919" y="48169"/>
                  </a:cubicBezTo>
                  <a:cubicBezTo>
                    <a:pt x="19540" y="48301"/>
                    <a:pt x="14366" y="45432"/>
                    <a:pt x="10072" y="41108"/>
                  </a:cubicBezTo>
                  <a:cubicBezTo>
                    <a:pt x="6562" y="37574"/>
                    <a:pt x="3541" y="33555"/>
                    <a:pt x="0" y="29395"/>
                  </a:cubicBezTo>
                  <a:cubicBezTo>
                    <a:pt x="12651" y="19515"/>
                    <a:pt x="25017" y="9856"/>
                    <a:pt x="37635" y="0"/>
                  </a:cubicBezTo>
                  <a:close/>
                  <a:moveTo>
                    <a:pt x="10946" y="31560"/>
                  </a:moveTo>
                  <a:cubicBezTo>
                    <a:pt x="14975" y="36893"/>
                    <a:pt x="19122" y="41281"/>
                    <a:pt x="26024" y="39928"/>
                  </a:cubicBezTo>
                  <a:cubicBezTo>
                    <a:pt x="33625" y="38438"/>
                    <a:pt x="39695" y="34386"/>
                    <a:pt x="42305" y="26798"/>
                  </a:cubicBezTo>
                  <a:cubicBezTo>
                    <a:pt x="44431" y="20620"/>
                    <a:pt x="41210" y="15774"/>
                    <a:pt x="37108" y="11147"/>
                  </a:cubicBezTo>
                  <a:cubicBezTo>
                    <a:pt x="28334" y="17994"/>
                    <a:pt x="19786" y="24664"/>
                    <a:pt x="10946" y="31560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08B83F4E-FE80-41DA-BC6A-0EA8C839644F}"/>
                </a:ext>
              </a:extLst>
            </p:cNvPr>
            <p:cNvSpPr/>
            <p:nvPr/>
          </p:nvSpPr>
          <p:spPr>
            <a:xfrm>
              <a:off x="11279120" y="1272077"/>
              <a:ext cx="53837" cy="50857"/>
            </a:xfrm>
            <a:custGeom>
              <a:avLst/>
              <a:gdLst>
                <a:gd name="connsiteX0" fmla="*/ 22793 w 53837"/>
                <a:gd name="connsiteY0" fmla="*/ 29552 h 50857"/>
                <a:gd name="connsiteX1" fmla="*/ 34228 w 53837"/>
                <a:gd name="connsiteY1" fmla="*/ 46061 h 50857"/>
                <a:gd name="connsiteX2" fmla="*/ 27298 w 53837"/>
                <a:gd name="connsiteY2" fmla="*/ 50858 h 50857"/>
                <a:gd name="connsiteX3" fmla="*/ 0 w 53837"/>
                <a:gd name="connsiteY3" fmla="*/ 11673 h 50857"/>
                <a:gd name="connsiteX4" fmla="*/ 16790 w 53837"/>
                <a:gd name="connsiteY4" fmla="*/ 1212 h 50857"/>
                <a:gd name="connsiteX5" fmla="*/ 29732 w 53837"/>
                <a:gd name="connsiteY5" fmla="*/ 3736 h 50857"/>
                <a:gd name="connsiteX6" fmla="*/ 32903 w 53837"/>
                <a:gd name="connsiteY6" fmla="*/ 16591 h 50857"/>
                <a:gd name="connsiteX7" fmla="*/ 32268 w 53837"/>
                <a:gd name="connsiteY7" fmla="*/ 18121 h 50857"/>
                <a:gd name="connsiteX8" fmla="*/ 53838 w 53837"/>
                <a:gd name="connsiteY8" fmla="*/ 32339 h 50857"/>
                <a:gd name="connsiteX9" fmla="*/ 47157 w 53837"/>
                <a:gd name="connsiteY9" fmla="*/ 36910 h 50857"/>
                <a:gd name="connsiteX10" fmla="*/ 44467 w 53837"/>
                <a:gd name="connsiteY10" fmla="*/ 36308 h 50857"/>
                <a:gd name="connsiteX11" fmla="*/ 32331 w 53837"/>
                <a:gd name="connsiteY11" fmla="*/ 27975 h 50857"/>
                <a:gd name="connsiteX12" fmla="*/ 22793 w 53837"/>
                <a:gd name="connsiteY12" fmla="*/ 29552 h 50857"/>
                <a:gd name="connsiteX13" fmla="*/ 18528 w 53837"/>
                <a:gd name="connsiteY13" fmla="*/ 23458 h 50857"/>
                <a:gd name="connsiteX14" fmla="*/ 25724 w 53837"/>
                <a:gd name="connsiteY14" fmla="*/ 14823 h 50857"/>
                <a:gd name="connsiteX15" fmla="*/ 21903 w 53837"/>
                <a:gd name="connsiteY15" fmla="*/ 8840 h 50857"/>
                <a:gd name="connsiteX16" fmla="*/ 11060 w 53837"/>
                <a:gd name="connsiteY16" fmla="*/ 12688 h 50857"/>
                <a:gd name="connsiteX17" fmla="*/ 18528 w 53837"/>
                <a:gd name="connsiteY17" fmla="*/ 23458 h 5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837" h="50857">
                  <a:moveTo>
                    <a:pt x="22793" y="29552"/>
                  </a:moveTo>
                  <a:cubicBezTo>
                    <a:pt x="26523" y="34936"/>
                    <a:pt x="30297" y="40385"/>
                    <a:pt x="34228" y="46061"/>
                  </a:cubicBezTo>
                  <a:cubicBezTo>
                    <a:pt x="31829" y="47721"/>
                    <a:pt x="29714" y="49185"/>
                    <a:pt x="27298" y="50858"/>
                  </a:cubicBezTo>
                  <a:cubicBezTo>
                    <a:pt x="18242" y="37859"/>
                    <a:pt x="9318" y="25048"/>
                    <a:pt x="0" y="11673"/>
                  </a:cubicBezTo>
                  <a:cubicBezTo>
                    <a:pt x="5698" y="8067"/>
                    <a:pt x="11013" y="4191"/>
                    <a:pt x="16790" y="1212"/>
                  </a:cubicBezTo>
                  <a:cubicBezTo>
                    <a:pt x="21340" y="-1133"/>
                    <a:pt x="26043" y="40"/>
                    <a:pt x="29732" y="3736"/>
                  </a:cubicBezTo>
                  <a:cubicBezTo>
                    <a:pt x="33316" y="7326"/>
                    <a:pt x="34819" y="11575"/>
                    <a:pt x="32903" y="16591"/>
                  </a:cubicBezTo>
                  <a:cubicBezTo>
                    <a:pt x="32652" y="17252"/>
                    <a:pt x="32360" y="17897"/>
                    <a:pt x="32268" y="18121"/>
                  </a:cubicBezTo>
                  <a:cubicBezTo>
                    <a:pt x="39419" y="22835"/>
                    <a:pt x="46349" y="27403"/>
                    <a:pt x="53838" y="32339"/>
                  </a:cubicBezTo>
                  <a:cubicBezTo>
                    <a:pt x="51355" y="34084"/>
                    <a:pt x="49354" y="35671"/>
                    <a:pt x="47157" y="36910"/>
                  </a:cubicBezTo>
                  <a:cubicBezTo>
                    <a:pt x="46551" y="37253"/>
                    <a:pt x="45206" y="36799"/>
                    <a:pt x="44467" y="36308"/>
                  </a:cubicBezTo>
                  <a:cubicBezTo>
                    <a:pt x="40378" y="33595"/>
                    <a:pt x="36401" y="30715"/>
                    <a:pt x="32331" y="27975"/>
                  </a:cubicBezTo>
                  <a:cubicBezTo>
                    <a:pt x="28697" y="25532"/>
                    <a:pt x="26258" y="25926"/>
                    <a:pt x="22793" y="29552"/>
                  </a:cubicBezTo>
                  <a:close/>
                  <a:moveTo>
                    <a:pt x="18528" y="23458"/>
                  </a:moveTo>
                  <a:cubicBezTo>
                    <a:pt x="22077" y="21213"/>
                    <a:pt x="25684" y="19430"/>
                    <a:pt x="25724" y="14823"/>
                  </a:cubicBezTo>
                  <a:cubicBezTo>
                    <a:pt x="25749" y="12120"/>
                    <a:pt x="24427" y="9742"/>
                    <a:pt x="21903" y="8840"/>
                  </a:cubicBezTo>
                  <a:cubicBezTo>
                    <a:pt x="17495" y="7267"/>
                    <a:pt x="14471" y="10280"/>
                    <a:pt x="11060" y="12688"/>
                  </a:cubicBezTo>
                  <a:cubicBezTo>
                    <a:pt x="13607" y="16359"/>
                    <a:pt x="16018" y="19837"/>
                    <a:pt x="18528" y="23458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FFAD662B-3F55-432F-8099-F26A815A9D92}"/>
                </a:ext>
              </a:extLst>
            </p:cNvPr>
            <p:cNvSpPr/>
            <p:nvPr/>
          </p:nvSpPr>
          <p:spPr>
            <a:xfrm>
              <a:off x="11081257" y="1311802"/>
              <a:ext cx="39291" cy="50749"/>
            </a:xfrm>
            <a:custGeom>
              <a:avLst/>
              <a:gdLst>
                <a:gd name="connsiteX0" fmla="*/ 6567 w 39291"/>
                <a:gd name="connsiteY0" fmla="*/ 0 h 50749"/>
                <a:gd name="connsiteX1" fmla="*/ 14634 w 39291"/>
                <a:gd name="connsiteY1" fmla="*/ 1600 h 50749"/>
                <a:gd name="connsiteX2" fmla="*/ 12296 w 39291"/>
                <a:gd name="connsiteY2" fmla="*/ 14121 h 50749"/>
                <a:gd name="connsiteX3" fmla="*/ 9028 w 39291"/>
                <a:gd name="connsiteY3" fmla="*/ 30738 h 50749"/>
                <a:gd name="connsiteX4" fmla="*/ 8689 w 39291"/>
                <a:gd name="connsiteY4" fmla="*/ 36657 h 50749"/>
                <a:gd name="connsiteX5" fmla="*/ 14630 w 39291"/>
                <a:gd name="connsiteY5" fmla="*/ 43438 h 50749"/>
                <a:gd name="connsiteX6" fmla="*/ 22905 w 39291"/>
                <a:gd name="connsiteY6" fmla="*/ 40072 h 50749"/>
                <a:gd name="connsiteX7" fmla="*/ 26388 w 39291"/>
                <a:gd name="connsiteY7" fmla="*/ 28142 h 50749"/>
                <a:gd name="connsiteX8" fmla="*/ 30976 w 39291"/>
                <a:gd name="connsiteY8" fmla="*/ 4774 h 50749"/>
                <a:gd name="connsiteX9" fmla="*/ 39291 w 39291"/>
                <a:gd name="connsiteY9" fmla="*/ 6432 h 50749"/>
                <a:gd name="connsiteX10" fmla="*/ 34215 w 39291"/>
                <a:gd name="connsiteY10" fmla="*/ 32486 h 50749"/>
                <a:gd name="connsiteX11" fmla="*/ 33223 w 39291"/>
                <a:gd name="connsiteY11" fmla="*/ 37402 h 50749"/>
                <a:gd name="connsiteX12" fmla="*/ 13453 w 39291"/>
                <a:gd name="connsiteY12" fmla="*/ 50261 h 50749"/>
                <a:gd name="connsiteX13" fmla="*/ 429 w 39291"/>
                <a:gd name="connsiteY13" fmla="*/ 30619 h 50749"/>
                <a:gd name="connsiteX14" fmla="*/ 5702 w 39291"/>
                <a:gd name="connsiteY14" fmla="*/ 3524 h 50749"/>
                <a:gd name="connsiteX15" fmla="*/ 6567 w 39291"/>
                <a:gd name="connsiteY15" fmla="*/ 0 h 50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291" h="50749">
                  <a:moveTo>
                    <a:pt x="6567" y="0"/>
                  </a:moveTo>
                  <a:cubicBezTo>
                    <a:pt x="9253" y="532"/>
                    <a:pt x="11767" y="1031"/>
                    <a:pt x="14634" y="1600"/>
                  </a:cubicBezTo>
                  <a:cubicBezTo>
                    <a:pt x="13822" y="5963"/>
                    <a:pt x="13087" y="10047"/>
                    <a:pt x="12296" y="14121"/>
                  </a:cubicBezTo>
                  <a:cubicBezTo>
                    <a:pt x="11218" y="19660"/>
                    <a:pt x="10028" y="25182"/>
                    <a:pt x="9028" y="30738"/>
                  </a:cubicBezTo>
                  <a:cubicBezTo>
                    <a:pt x="8681" y="32673"/>
                    <a:pt x="8536" y="34702"/>
                    <a:pt x="8689" y="36657"/>
                  </a:cubicBezTo>
                  <a:cubicBezTo>
                    <a:pt x="8976" y="40311"/>
                    <a:pt x="11113" y="42588"/>
                    <a:pt x="14630" y="43438"/>
                  </a:cubicBezTo>
                  <a:cubicBezTo>
                    <a:pt x="18106" y="44279"/>
                    <a:pt x="21465" y="43339"/>
                    <a:pt x="22905" y="40072"/>
                  </a:cubicBezTo>
                  <a:cubicBezTo>
                    <a:pt x="24565" y="36311"/>
                    <a:pt x="25514" y="32189"/>
                    <a:pt x="26388" y="28142"/>
                  </a:cubicBezTo>
                  <a:cubicBezTo>
                    <a:pt x="28042" y="20491"/>
                    <a:pt x="29421" y="12779"/>
                    <a:pt x="30976" y="4774"/>
                  </a:cubicBezTo>
                  <a:cubicBezTo>
                    <a:pt x="33797" y="5337"/>
                    <a:pt x="36399" y="5855"/>
                    <a:pt x="39291" y="6432"/>
                  </a:cubicBezTo>
                  <a:cubicBezTo>
                    <a:pt x="37565" y="15294"/>
                    <a:pt x="35892" y="23891"/>
                    <a:pt x="34215" y="32486"/>
                  </a:cubicBezTo>
                  <a:cubicBezTo>
                    <a:pt x="33895" y="34127"/>
                    <a:pt x="33564" y="35766"/>
                    <a:pt x="33223" y="37402"/>
                  </a:cubicBezTo>
                  <a:cubicBezTo>
                    <a:pt x="31138" y="47377"/>
                    <a:pt x="23404" y="52406"/>
                    <a:pt x="13453" y="50261"/>
                  </a:cubicBezTo>
                  <a:cubicBezTo>
                    <a:pt x="3275" y="48068"/>
                    <a:pt x="-1527" y="40855"/>
                    <a:pt x="429" y="30619"/>
                  </a:cubicBezTo>
                  <a:cubicBezTo>
                    <a:pt x="2156" y="21583"/>
                    <a:pt x="3931" y="12555"/>
                    <a:pt x="5702" y="3524"/>
                  </a:cubicBezTo>
                  <a:cubicBezTo>
                    <a:pt x="5921" y="2417"/>
                    <a:pt x="6240" y="1327"/>
                    <a:pt x="6567" y="0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17D7ECE7-EE19-47C3-BF84-30E1FCEF3003}"/>
                </a:ext>
              </a:extLst>
            </p:cNvPr>
            <p:cNvSpPr/>
            <p:nvPr/>
          </p:nvSpPr>
          <p:spPr>
            <a:xfrm>
              <a:off x="10868151" y="1153733"/>
              <a:ext cx="59899" cy="55608"/>
            </a:xfrm>
            <a:custGeom>
              <a:avLst/>
              <a:gdLst>
                <a:gd name="connsiteX0" fmla="*/ 43975 w 59899"/>
                <a:gd name="connsiteY0" fmla="*/ 0 h 55608"/>
                <a:gd name="connsiteX1" fmla="*/ 47528 w 59899"/>
                <a:gd name="connsiteY1" fmla="*/ 8073 h 55608"/>
                <a:gd name="connsiteX2" fmla="*/ 46680 w 59899"/>
                <a:gd name="connsiteY2" fmla="*/ 11113 h 55608"/>
                <a:gd name="connsiteX3" fmla="*/ 37950 w 59899"/>
                <a:gd name="connsiteY3" fmla="*/ 24395 h 55608"/>
                <a:gd name="connsiteX4" fmla="*/ 49882 w 59899"/>
                <a:gd name="connsiteY4" fmla="*/ 25742 h 55608"/>
                <a:gd name="connsiteX5" fmla="*/ 58771 w 59899"/>
                <a:gd name="connsiteY5" fmla="*/ 32490 h 55608"/>
                <a:gd name="connsiteX6" fmla="*/ 59900 w 59899"/>
                <a:gd name="connsiteY6" fmla="*/ 35219 h 55608"/>
                <a:gd name="connsiteX7" fmla="*/ 37679 w 59899"/>
                <a:gd name="connsiteY7" fmla="*/ 31823 h 55608"/>
                <a:gd name="connsiteX8" fmla="*/ 31027 w 59899"/>
                <a:gd name="connsiteY8" fmla="*/ 34655 h 55608"/>
                <a:gd name="connsiteX9" fmla="*/ 19304 w 59899"/>
                <a:gd name="connsiteY9" fmla="*/ 52454 h 55608"/>
                <a:gd name="connsiteX10" fmla="*/ 17088 w 59899"/>
                <a:gd name="connsiteY10" fmla="*/ 55609 h 55608"/>
                <a:gd name="connsiteX11" fmla="*/ 13618 w 59899"/>
                <a:gd name="connsiteY11" fmla="*/ 47824 h 55608"/>
                <a:gd name="connsiteX12" fmla="*/ 14242 w 59899"/>
                <a:gd name="connsiteY12" fmla="*/ 44814 h 55608"/>
                <a:gd name="connsiteX13" fmla="*/ 24620 w 59899"/>
                <a:gd name="connsiteY13" fmla="*/ 29176 h 55608"/>
                <a:gd name="connsiteX14" fmla="*/ 8044 w 59899"/>
                <a:gd name="connsiteY14" fmla="*/ 27342 h 55608"/>
                <a:gd name="connsiteX15" fmla="*/ 2173 w 59899"/>
                <a:gd name="connsiteY15" fmla="*/ 22948 h 55608"/>
                <a:gd name="connsiteX16" fmla="*/ 0 w 59899"/>
                <a:gd name="connsiteY16" fmla="*/ 17939 h 55608"/>
                <a:gd name="connsiteX17" fmla="*/ 24328 w 59899"/>
                <a:gd name="connsiteY17" fmla="*/ 21411 h 55608"/>
                <a:gd name="connsiteX18" fmla="*/ 32189 w 59899"/>
                <a:gd name="connsiteY18" fmla="*/ 17928 h 55608"/>
                <a:gd name="connsiteX19" fmla="*/ 43975 w 59899"/>
                <a:gd name="connsiteY19" fmla="*/ 0 h 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9899" h="55608">
                  <a:moveTo>
                    <a:pt x="43975" y="0"/>
                  </a:moveTo>
                  <a:cubicBezTo>
                    <a:pt x="45320" y="2966"/>
                    <a:pt x="46627" y="5451"/>
                    <a:pt x="47528" y="8073"/>
                  </a:cubicBezTo>
                  <a:cubicBezTo>
                    <a:pt x="47814" y="8903"/>
                    <a:pt x="47234" y="10241"/>
                    <a:pt x="46680" y="11113"/>
                  </a:cubicBezTo>
                  <a:cubicBezTo>
                    <a:pt x="43957" y="15403"/>
                    <a:pt x="41110" y="19616"/>
                    <a:pt x="37950" y="24395"/>
                  </a:cubicBezTo>
                  <a:cubicBezTo>
                    <a:pt x="42327" y="24929"/>
                    <a:pt x="46114" y="25811"/>
                    <a:pt x="49882" y="25742"/>
                  </a:cubicBezTo>
                  <a:cubicBezTo>
                    <a:pt x="54894" y="25650"/>
                    <a:pt x="57565" y="27901"/>
                    <a:pt x="58771" y="32490"/>
                  </a:cubicBezTo>
                  <a:cubicBezTo>
                    <a:pt x="58980" y="33280"/>
                    <a:pt x="59395" y="34017"/>
                    <a:pt x="59900" y="35219"/>
                  </a:cubicBezTo>
                  <a:cubicBezTo>
                    <a:pt x="52248" y="34076"/>
                    <a:pt x="44929" y="33142"/>
                    <a:pt x="37679" y="31823"/>
                  </a:cubicBezTo>
                  <a:cubicBezTo>
                    <a:pt x="34585" y="31259"/>
                    <a:pt x="32735" y="31849"/>
                    <a:pt x="31027" y="34655"/>
                  </a:cubicBezTo>
                  <a:cubicBezTo>
                    <a:pt x="27335" y="40719"/>
                    <a:pt x="23242" y="46539"/>
                    <a:pt x="19304" y="52454"/>
                  </a:cubicBezTo>
                  <a:cubicBezTo>
                    <a:pt x="18686" y="53381"/>
                    <a:pt x="18023" y="54281"/>
                    <a:pt x="17088" y="55609"/>
                  </a:cubicBezTo>
                  <a:cubicBezTo>
                    <a:pt x="15761" y="52711"/>
                    <a:pt x="14503" y="50333"/>
                    <a:pt x="13618" y="47824"/>
                  </a:cubicBezTo>
                  <a:cubicBezTo>
                    <a:pt x="13322" y="46985"/>
                    <a:pt x="13711" y="45637"/>
                    <a:pt x="14242" y="44814"/>
                  </a:cubicBezTo>
                  <a:cubicBezTo>
                    <a:pt x="17505" y="39739"/>
                    <a:pt x="20900" y="34749"/>
                    <a:pt x="24620" y="29176"/>
                  </a:cubicBezTo>
                  <a:cubicBezTo>
                    <a:pt x="18704" y="28485"/>
                    <a:pt x="13389" y="27576"/>
                    <a:pt x="8044" y="27342"/>
                  </a:cubicBezTo>
                  <a:cubicBezTo>
                    <a:pt x="4755" y="27198"/>
                    <a:pt x="3144" y="25801"/>
                    <a:pt x="2173" y="22948"/>
                  </a:cubicBezTo>
                  <a:cubicBezTo>
                    <a:pt x="1647" y="21397"/>
                    <a:pt x="875" y="19931"/>
                    <a:pt x="0" y="17939"/>
                  </a:cubicBezTo>
                  <a:cubicBezTo>
                    <a:pt x="8476" y="19119"/>
                    <a:pt x="16445" y="20025"/>
                    <a:pt x="24328" y="21411"/>
                  </a:cubicBezTo>
                  <a:cubicBezTo>
                    <a:pt x="28029" y="22063"/>
                    <a:pt x="30214" y="21264"/>
                    <a:pt x="32189" y="17928"/>
                  </a:cubicBezTo>
                  <a:cubicBezTo>
                    <a:pt x="35741" y="11924"/>
                    <a:pt x="39830" y="6238"/>
                    <a:pt x="43975" y="0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235808B2-3D34-4484-8001-9ACEAD713761}"/>
                </a:ext>
              </a:extLst>
            </p:cNvPr>
            <p:cNvSpPr/>
            <p:nvPr/>
          </p:nvSpPr>
          <p:spPr>
            <a:xfrm>
              <a:off x="10955429" y="1268832"/>
              <a:ext cx="48426" cy="52453"/>
            </a:xfrm>
            <a:custGeom>
              <a:avLst/>
              <a:gdLst>
                <a:gd name="connsiteX0" fmla="*/ 34696 w 48426"/>
                <a:gd name="connsiteY0" fmla="*/ 52453 h 52453"/>
                <a:gd name="connsiteX1" fmla="*/ 34016 w 48426"/>
                <a:gd name="connsiteY1" fmla="*/ 52302 h 52453"/>
                <a:gd name="connsiteX2" fmla="*/ 29661 w 48426"/>
                <a:gd name="connsiteY2" fmla="*/ 40419 h 52453"/>
                <a:gd name="connsiteX3" fmla="*/ 27091 w 48426"/>
                <a:gd name="connsiteY3" fmla="*/ 32692 h 52453"/>
                <a:gd name="connsiteX4" fmla="*/ 19537 w 48426"/>
                <a:gd name="connsiteY4" fmla="*/ 27098 h 52453"/>
                <a:gd name="connsiteX5" fmla="*/ 14658 w 48426"/>
                <a:gd name="connsiteY5" fmla="*/ 26961 h 52453"/>
                <a:gd name="connsiteX6" fmla="*/ 9324 w 48426"/>
                <a:gd name="connsiteY6" fmla="*/ 30799 h 52453"/>
                <a:gd name="connsiteX7" fmla="*/ 4431 w 48426"/>
                <a:gd name="connsiteY7" fmla="*/ 30786 h 52453"/>
                <a:gd name="connsiteX8" fmla="*/ 0 w 48426"/>
                <a:gd name="connsiteY8" fmla="*/ 27367 h 52453"/>
                <a:gd name="connsiteX9" fmla="*/ 22706 w 48426"/>
                <a:gd name="connsiteY9" fmla="*/ 12267 h 52453"/>
                <a:gd name="connsiteX10" fmla="*/ 39958 w 48426"/>
                <a:gd name="connsiteY10" fmla="*/ 866 h 52453"/>
                <a:gd name="connsiteX11" fmla="*/ 44347 w 48426"/>
                <a:gd name="connsiteY11" fmla="*/ 1039 h 52453"/>
                <a:gd name="connsiteX12" fmla="*/ 47315 w 48426"/>
                <a:gd name="connsiteY12" fmla="*/ 3318 h 52453"/>
                <a:gd name="connsiteX13" fmla="*/ 48381 w 48426"/>
                <a:gd name="connsiteY13" fmla="*/ 6114 h 52453"/>
                <a:gd name="connsiteX14" fmla="*/ 34696 w 48426"/>
                <a:gd name="connsiteY14" fmla="*/ 52453 h 52453"/>
                <a:gd name="connsiteX15" fmla="*/ 38911 w 48426"/>
                <a:gd name="connsiteY15" fmla="*/ 11249 h 52453"/>
                <a:gd name="connsiteX16" fmla="*/ 38337 w 48426"/>
                <a:gd name="connsiteY16" fmla="*/ 10725 h 52453"/>
                <a:gd name="connsiteX17" fmla="*/ 23305 w 48426"/>
                <a:gd name="connsiteY17" fmla="*/ 21072 h 52453"/>
                <a:gd name="connsiteX18" fmla="*/ 33430 w 48426"/>
                <a:gd name="connsiteY18" fmla="*/ 28498 h 52453"/>
                <a:gd name="connsiteX19" fmla="*/ 38911 w 48426"/>
                <a:gd name="connsiteY19" fmla="*/ 11249 h 52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8426" h="52453">
                  <a:moveTo>
                    <a:pt x="34696" y="52453"/>
                  </a:moveTo>
                  <a:cubicBezTo>
                    <a:pt x="34216" y="52349"/>
                    <a:pt x="34097" y="52353"/>
                    <a:pt x="34016" y="52302"/>
                  </a:cubicBezTo>
                  <a:cubicBezTo>
                    <a:pt x="27278" y="48073"/>
                    <a:pt x="27334" y="48090"/>
                    <a:pt x="29661" y="40419"/>
                  </a:cubicBezTo>
                  <a:cubicBezTo>
                    <a:pt x="31428" y="34592"/>
                    <a:pt x="31839" y="36299"/>
                    <a:pt x="27091" y="32692"/>
                  </a:cubicBezTo>
                  <a:cubicBezTo>
                    <a:pt x="24595" y="30797"/>
                    <a:pt x="21963" y="29075"/>
                    <a:pt x="19537" y="27098"/>
                  </a:cubicBezTo>
                  <a:cubicBezTo>
                    <a:pt x="17837" y="25715"/>
                    <a:pt x="16465" y="25364"/>
                    <a:pt x="14658" y="26961"/>
                  </a:cubicBezTo>
                  <a:cubicBezTo>
                    <a:pt x="13024" y="28405"/>
                    <a:pt x="11000" y="29397"/>
                    <a:pt x="9324" y="30799"/>
                  </a:cubicBezTo>
                  <a:cubicBezTo>
                    <a:pt x="7588" y="32252"/>
                    <a:pt x="6144" y="32407"/>
                    <a:pt x="4431" y="30786"/>
                  </a:cubicBezTo>
                  <a:cubicBezTo>
                    <a:pt x="3164" y="29589"/>
                    <a:pt x="1667" y="28635"/>
                    <a:pt x="0" y="27367"/>
                  </a:cubicBezTo>
                  <a:cubicBezTo>
                    <a:pt x="7781" y="22190"/>
                    <a:pt x="15234" y="17214"/>
                    <a:pt x="22706" y="12267"/>
                  </a:cubicBezTo>
                  <a:cubicBezTo>
                    <a:pt x="28452" y="8462"/>
                    <a:pt x="34265" y="4752"/>
                    <a:pt x="39958" y="866"/>
                  </a:cubicBezTo>
                  <a:cubicBezTo>
                    <a:pt x="41626" y="-272"/>
                    <a:pt x="42874" y="-362"/>
                    <a:pt x="44347" y="1039"/>
                  </a:cubicBezTo>
                  <a:cubicBezTo>
                    <a:pt x="45249" y="1894"/>
                    <a:pt x="46519" y="2394"/>
                    <a:pt x="47315" y="3318"/>
                  </a:cubicBezTo>
                  <a:cubicBezTo>
                    <a:pt x="47940" y="4046"/>
                    <a:pt x="48609" y="5331"/>
                    <a:pt x="48381" y="6114"/>
                  </a:cubicBezTo>
                  <a:cubicBezTo>
                    <a:pt x="43907" y="21552"/>
                    <a:pt x="39302" y="36950"/>
                    <a:pt x="34696" y="52453"/>
                  </a:cubicBezTo>
                  <a:close/>
                  <a:moveTo>
                    <a:pt x="38911" y="11249"/>
                  </a:moveTo>
                  <a:cubicBezTo>
                    <a:pt x="38721" y="11073"/>
                    <a:pt x="38530" y="10899"/>
                    <a:pt x="38337" y="10725"/>
                  </a:cubicBezTo>
                  <a:cubicBezTo>
                    <a:pt x="33444" y="14093"/>
                    <a:pt x="28550" y="17461"/>
                    <a:pt x="23305" y="21072"/>
                  </a:cubicBezTo>
                  <a:cubicBezTo>
                    <a:pt x="26861" y="23680"/>
                    <a:pt x="29935" y="25934"/>
                    <a:pt x="33430" y="28498"/>
                  </a:cubicBezTo>
                  <a:cubicBezTo>
                    <a:pt x="35353" y="22447"/>
                    <a:pt x="37133" y="16846"/>
                    <a:pt x="38911" y="11249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0EA0921D-34AD-412E-9DF5-6003EC26F968}"/>
                </a:ext>
              </a:extLst>
            </p:cNvPr>
            <p:cNvSpPr/>
            <p:nvPr/>
          </p:nvSpPr>
          <p:spPr>
            <a:xfrm>
              <a:off x="11189364" y="1012726"/>
              <a:ext cx="105219" cy="23360"/>
            </a:xfrm>
            <a:custGeom>
              <a:avLst/>
              <a:gdLst>
                <a:gd name="connsiteX0" fmla="*/ 105219 w 105219"/>
                <a:gd name="connsiteY0" fmla="*/ 0 h 23360"/>
                <a:gd name="connsiteX1" fmla="*/ 89848 w 105219"/>
                <a:gd name="connsiteY1" fmla="*/ 17784 h 23360"/>
                <a:gd name="connsiteX2" fmla="*/ 77629 w 105219"/>
                <a:gd name="connsiteY2" fmla="*/ 23191 h 23360"/>
                <a:gd name="connsiteX3" fmla="*/ 71642 w 105219"/>
                <a:gd name="connsiteY3" fmla="*/ 23144 h 23360"/>
                <a:gd name="connsiteX4" fmla="*/ 73474 w 105219"/>
                <a:gd name="connsiteY4" fmla="*/ 19247 h 23360"/>
                <a:gd name="connsiteX5" fmla="*/ 88232 w 105219"/>
                <a:gd name="connsiteY5" fmla="*/ 10047 h 23360"/>
                <a:gd name="connsiteX6" fmla="*/ 91707 w 105219"/>
                <a:gd name="connsiteY6" fmla="*/ 6012 h 23360"/>
                <a:gd name="connsiteX7" fmla="*/ 88585 w 105219"/>
                <a:gd name="connsiteY7" fmla="*/ 5798 h 23360"/>
                <a:gd name="connsiteX8" fmla="*/ 11399 w 105219"/>
                <a:gd name="connsiteY8" fmla="*/ 7458 h 23360"/>
                <a:gd name="connsiteX9" fmla="*/ 5115 w 105219"/>
                <a:gd name="connsiteY9" fmla="*/ 12815 h 23360"/>
                <a:gd name="connsiteX10" fmla="*/ 0 w 105219"/>
                <a:gd name="connsiteY10" fmla="*/ 13405 h 23360"/>
                <a:gd name="connsiteX11" fmla="*/ 4399 w 105219"/>
                <a:gd name="connsiteY11" fmla="*/ 3266 h 23360"/>
                <a:gd name="connsiteX12" fmla="*/ 7740 w 105219"/>
                <a:gd name="connsiteY12" fmla="*/ 1935 h 23360"/>
                <a:gd name="connsiteX13" fmla="*/ 54494 w 105219"/>
                <a:gd name="connsiteY13" fmla="*/ 1024 h 23360"/>
                <a:gd name="connsiteX14" fmla="*/ 105219 w 105219"/>
                <a:gd name="connsiteY14" fmla="*/ 0 h 2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219" h="23360">
                  <a:moveTo>
                    <a:pt x="105219" y="0"/>
                  </a:moveTo>
                  <a:cubicBezTo>
                    <a:pt x="99745" y="6264"/>
                    <a:pt x="94452" y="11760"/>
                    <a:pt x="89848" y="17784"/>
                  </a:cubicBezTo>
                  <a:cubicBezTo>
                    <a:pt x="86578" y="22064"/>
                    <a:pt x="82909" y="23969"/>
                    <a:pt x="77629" y="23191"/>
                  </a:cubicBezTo>
                  <a:cubicBezTo>
                    <a:pt x="75696" y="22906"/>
                    <a:pt x="73684" y="23144"/>
                    <a:pt x="71642" y="23144"/>
                  </a:cubicBezTo>
                  <a:cubicBezTo>
                    <a:pt x="70968" y="21062"/>
                    <a:pt x="70840" y="19386"/>
                    <a:pt x="73474" y="19247"/>
                  </a:cubicBezTo>
                  <a:cubicBezTo>
                    <a:pt x="80112" y="18891"/>
                    <a:pt x="84624" y="15248"/>
                    <a:pt x="88232" y="10047"/>
                  </a:cubicBezTo>
                  <a:cubicBezTo>
                    <a:pt x="89111" y="8779"/>
                    <a:pt x="90249" y="7690"/>
                    <a:pt x="91707" y="6012"/>
                  </a:cubicBezTo>
                  <a:cubicBezTo>
                    <a:pt x="90281" y="5910"/>
                    <a:pt x="89432" y="5781"/>
                    <a:pt x="88585" y="5798"/>
                  </a:cubicBezTo>
                  <a:cubicBezTo>
                    <a:pt x="62857" y="6363"/>
                    <a:pt x="37129" y="6994"/>
                    <a:pt x="11399" y="7458"/>
                  </a:cubicBezTo>
                  <a:cubicBezTo>
                    <a:pt x="7561" y="7527"/>
                    <a:pt x="6768" y="10650"/>
                    <a:pt x="5115" y="12815"/>
                  </a:cubicBezTo>
                  <a:cubicBezTo>
                    <a:pt x="3536" y="14884"/>
                    <a:pt x="2259" y="15717"/>
                    <a:pt x="0" y="13405"/>
                  </a:cubicBezTo>
                  <a:cubicBezTo>
                    <a:pt x="1398" y="10085"/>
                    <a:pt x="2690" y="6568"/>
                    <a:pt x="4399" y="3266"/>
                  </a:cubicBezTo>
                  <a:cubicBezTo>
                    <a:pt x="4822" y="2447"/>
                    <a:pt x="6582" y="1962"/>
                    <a:pt x="7740" y="1935"/>
                  </a:cubicBezTo>
                  <a:cubicBezTo>
                    <a:pt x="23325" y="1569"/>
                    <a:pt x="38910" y="1325"/>
                    <a:pt x="54494" y="1024"/>
                  </a:cubicBezTo>
                  <a:cubicBezTo>
                    <a:pt x="71119" y="704"/>
                    <a:pt x="87742" y="354"/>
                    <a:pt x="105219" y="0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C084B4A0-C447-4F33-834F-1607B6B70C76}"/>
                </a:ext>
              </a:extLst>
            </p:cNvPr>
            <p:cNvSpPr/>
            <p:nvPr/>
          </p:nvSpPr>
          <p:spPr>
            <a:xfrm>
              <a:off x="11245359" y="1289461"/>
              <a:ext cx="43992" cy="53826"/>
            </a:xfrm>
            <a:custGeom>
              <a:avLst/>
              <a:gdLst>
                <a:gd name="connsiteX0" fmla="*/ 20106 w 43992"/>
                <a:gd name="connsiteY0" fmla="*/ 53827 h 53826"/>
                <a:gd name="connsiteX1" fmla="*/ 0 w 43992"/>
                <a:gd name="connsiteY1" fmla="*/ 10782 h 53826"/>
                <a:gd name="connsiteX2" fmla="*/ 22990 w 43992"/>
                <a:gd name="connsiteY2" fmla="*/ 0 h 53826"/>
                <a:gd name="connsiteX3" fmla="*/ 26011 w 43992"/>
                <a:gd name="connsiteY3" fmla="*/ 6391 h 53826"/>
                <a:gd name="connsiteX4" fmla="*/ 10727 w 43992"/>
                <a:gd name="connsiteY4" fmla="*/ 13665 h 53826"/>
                <a:gd name="connsiteX5" fmla="*/ 15881 w 43992"/>
                <a:gd name="connsiteY5" fmla="*/ 24647 h 53826"/>
                <a:gd name="connsiteX6" fmla="*/ 30504 w 43992"/>
                <a:gd name="connsiteY6" fmla="*/ 17936 h 53826"/>
                <a:gd name="connsiteX7" fmla="*/ 33515 w 43992"/>
                <a:gd name="connsiteY7" fmla="*/ 24247 h 53826"/>
                <a:gd name="connsiteX8" fmla="*/ 18933 w 43992"/>
                <a:gd name="connsiteY8" fmla="*/ 31197 h 53826"/>
                <a:gd name="connsiteX9" fmla="*/ 24748 w 43992"/>
                <a:gd name="connsiteY9" fmla="*/ 43730 h 53826"/>
                <a:gd name="connsiteX10" fmla="*/ 40972 w 43992"/>
                <a:gd name="connsiteY10" fmla="*/ 36306 h 53826"/>
                <a:gd name="connsiteX11" fmla="*/ 43992 w 43992"/>
                <a:gd name="connsiteY11" fmla="*/ 42666 h 53826"/>
                <a:gd name="connsiteX12" fmla="*/ 20106 w 43992"/>
                <a:gd name="connsiteY12" fmla="*/ 53827 h 5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992" h="53826">
                  <a:moveTo>
                    <a:pt x="20106" y="53827"/>
                  </a:moveTo>
                  <a:cubicBezTo>
                    <a:pt x="13339" y="39340"/>
                    <a:pt x="6765" y="25266"/>
                    <a:pt x="0" y="10782"/>
                  </a:cubicBezTo>
                  <a:cubicBezTo>
                    <a:pt x="7651" y="7195"/>
                    <a:pt x="15156" y="3675"/>
                    <a:pt x="22990" y="0"/>
                  </a:cubicBezTo>
                  <a:cubicBezTo>
                    <a:pt x="24016" y="2168"/>
                    <a:pt x="24966" y="4179"/>
                    <a:pt x="26011" y="6391"/>
                  </a:cubicBezTo>
                  <a:cubicBezTo>
                    <a:pt x="20866" y="8839"/>
                    <a:pt x="15992" y="11158"/>
                    <a:pt x="10727" y="13665"/>
                  </a:cubicBezTo>
                  <a:cubicBezTo>
                    <a:pt x="12453" y="17346"/>
                    <a:pt x="14108" y="20869"/>
                    <a:pt x="15881" y="24647"/>
                  </a:cubicBezTo>
                  <a:cubicBezTo>
                    <a:pt x="20852" y="22365"/>
                    <a:pt x="25552" y="20208"/>
                    <a:pt x="30504" y="17936"/>
                  </a:cubicBezTo>
                  <a:cubicBezTo>
                    <a:pt x="31531" y="20089"/>
                    <a:pt x="32458" y="22029"/>
                    <a:pt x="33515" y="24247"/>
                  </a:cubicBezTo>
                  <a:cubicBezTo>
                    <a:pt x="28664" y="26559"/>
                    <a:pt x="23988" y="28787"/>
                    <a:pt x="18933" y="31197"/>
                  </a:cubicBezTo>
                  <a:cubicBezTo>
                    <a:pt x="20866" y="35364"/>
                    <a:pt x="22730" y="39379"/>
                    <a:pt x="24748" y="43730"/>
                  </a:cubicBezTo>
                  <a:cubicBezTo>
                    <a:pt x="30225" y="41223"/>
                    <a:pt x="35481" y="38818"/>
                    <a:pt x="40972" y="36306"/>
                  </a:cubicBezTo>
                  <a:cubicBezTo>
                    <a:pt x="42030" y="38532"/>
                    <a:pt x="42948" y="40465"/>
                    <a:pt x="43992" y="42666"/>
                  </a:cubicBezTo>
                  <a:cubicBezTo>
                    <a:pt x="35996" y="46400"/>
                    <a:pt x="28274" y="50009"/>
                    <a:pt x="20106" y="53827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750AD3CA-EE2E-4AB3-8FF4-61C13C8840B4}"/>
                </a:ext>
              </a:extLst>
            </p:cNvPr>
            <p:cNvSpPr/>
            <p:nvPr/>
          </p:nvSpPr>
          <p:spPr>
            <a:xfrm>
              <a:off x="11197340" y="1304704"/>
              <a:ext cx="38246" cy="51994"/>
            </a:xfrm>
            <a:custGeom>
              <a:avLst/>
              <a:gdLst>
                <a:gd name="connsiteX0" fmla="*/ 38246 w 38246"/>
                <a:gd name="connsiteY0" fmla="*/ 0 h 51994"/>
                <a:gd name="connsiteX1" fmla="*/ 36693 w 38246"/>
                <a:gd name="connsiteY1" fmla="*/ 26960 h 51994"/>
                <a:gd name="connsiteX2" fmla="*/ 35434 w 38246"/>
                <a:gd name="connsiteY2" fmla="*/ 48243 h 51994"/>
                <a:gd name="connsiteX3" fmla="*/ 31710 w 38246"/>
                <a:gd name="connsiteY3" fmla="*/ 51116 h 51994"/>
                <a:gd name="connsiteX4" fmla="*/ 26686 w 38246"/>
                <a:gd name="connsiteY4" fmla="*/ 50720 h 51994"/>
                <a:gd name="connsiteX5" fmla="*/ 301 w 38246"/>
                <a:gd name="connsiteY5" fmla="*/ 11804 h 51994"/>
                <a:gd name="connsiteX6" fmla="*/ 0 w 38246"/>
                <a:gd name="connsiteY6" fmla="*/ 10938 h 51994"/>
                <a:gd name="connsiteX7" fmla="*/ 537 w 38246"/>
                <a:gd name="connsiteY7" fmla="*/ 10593 h 51994"/>
                <a:gd name="connsiteX8" fmla="*/ 12520 w 38246"/>
                <a:gd name="connsiteY8" fmla="*/ 14656 h 51994"/>
                <a:gd name="connsiteX9" fmla="*/ 25522 w 38246"/>
                <a:gd name="connsiteY9" fmla="*/ 34613 h 51994"/>
                <a:gd name="connsiteX10" fmla="*/ 28182 w 38246"/>
                <a:gd name="connsiteY10" fmla="*/ 38460 h 51994"/>
                <a:gd name="connsiteX11" fmla="*/ 28930 w 38246"/>
                <a:gd name="connsiteY11" fmla="*/ 25553 h 51994"/>
                <a:gd name="connsiteX12" fmla="*/ 29694 w 38246"/>
                <a:gd name="connsiteY12" fmla="*/ 6127 h 51994"/>
                <a:gd name="connsiteX13" fmla="*/ 33490 w 38246"/>
                <a:gd name="connsiteY13" fmla="*/ 1216 h 51994"/>
                <a:gd name="connsiteX14" fmla="*/ 38246 w 38246"/>
                <a:gd name="connsiteY14" fmla="*/ 0 h 5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46" h="51994">
                  <a:moveTo>
                    <a:pt x="38246" y="0"/>
                  </a:moveTo>
                  <a:cubicBezTo>
                    <a:pt x="37714" y="9247"/>
                    <a:pt x="37217" y="18104"/>
                    <a:pt x="36693" y="26960"/>
                  </a:cubicBezTo>
                  <a:cubicBezTo>
                    <a:pt x="36274" y="34053"/>
                    <a:pt x="35732" y="41143"/>
                    <a:pt x="35434" y="48243"/>
                  </a:cubicBezTo>
                  <a:cubicBezTo>
                    <a:pt x="35320" y="50948"/>
                    <a:pt x="33239" y="50719"/>
                    <a:pt x="31710" y="51116"/>
                  </a:cubicBezTo>
                  <a:cubicBezTo>
                    <a:pt x="30080" y="51540"/>
                    <a:pt x="28267" y="53064"/>
                    <a:pt x="26686" y="50720"/>
                  </a:cubicBezTo>
                  <a:cubicBezTo>
                    <a:pt x="17919" y="37730"/>
                    <a:pt x="9095" y="24777"/>
                    <a:pt x="301" y="11804"/>
                  </a:cubicBezTo>
                  <a:cubicBezTo>
                    <a:pt x="134" y="11559"/>
                    <a:pt x="97" y="11227"/>
                    <a:pt x="0" y="10938"/>
                  </a:cubicBezTo>
                  <a:cubicBezTo>
                    <a:pt x="202" y="10806"/>
                    <a:pt x="355" y="10656"/>
                    <a:pt x="537" y="10593"/>
                  </a:cubicBezTo>
                  <a:cubicBezTo>
                    <a:pt x="8130" y="7951"/>
                    <a:pt x="8139" y="7946"/>
                    <a:pt x="12520" y="14656"/>
                  </a:cubicBezTo>
                  <a:cubicBezTo>
                    <a:pt x="16861" y="21302"/>
                    <a:pt x="21182" y="27964"/>
                    <a:pt x="25522" y="34613"/>
                  </a:cubicBezTo>
                  <a:cubicBezTo>
                    <a:pt x="26191" y="35640"/>
                    <a:pt x="26914" y="36630"/>
                    <a:pt x="28182" y="38460"/>
                  </a:cubicBezTo>
                  <a:cubicBezTo>
                    <a:pt x="28471" y="33533"/>
                    <a:pt x="28742" y="29545"/>
                    <a:pt x="28930" y="25553"/>
                  </a:cubicBezTo>
                  <a:cubicBezTo>
                    <a:pt x="29236" y="19079"/>
                    <a:pt x="29617" y="12605"/>
                    <a:pt x="29694" y="6127"/>
                  </a:cubicBezTo>
                  <a:cubicBezTo>
                    <a:pt x="29728" y="3296"/>
                    <a:pt x="30440" y="1565"/>
                    <a:pt x="33490" y="1216"/>
                  </a:cubicBezTo>
                  <a:cubicBezTo>
                    <a:pt x="34921" y="1054"/>
                    <a:pt x="36310" y="512"/>
                    <a:pt x="38246" y="0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04732304-445B-40F3-BB81-C2EC3433C9DA}"/>
                </a:ext>
              </a:extLst>
            </p:cNvPr>
            <p:cNvSpPr/>
            <p:nvPr/>
          </p:nvSpPr>
          <p:spPr>
            <a:xfrm>
              <a:off x="11197037" y="776950"/>
              <a:ext cx="33509" cy="70578"/>
            </a:xfrm>
            <a:custGeom>
              <a:avLst/>
              <a:gdLst>
                <a:gd name="connsiteX0" fmla="*/ 12817 w 33509"/>
                <a:gd name="connsiteY0" fmla="*/ 32559 h 70578"/>
                <a:gd name="connsiteX1" fmla="*/ 5739 w 33509"/>
                <a:gd name="connsiteY1" fmla="*/ 36818 h 70578"/>
                <a:gd name="connsiteX2" fmla="*/ 2727 w 33509"/>
                <a:gd name="connsiteY2" fmla="*/ 38407 h 70578"/>
                <a:gd name="connsiteX3" fmla="*/ 0 w 33509"/>
                <a:gd name="connsiteY3" fmla="*/ 37924 h 70578"/>
                <a:gd name="connsiteX4" fmla="*/ 1390 w 33509"/>
                <a:gd name="connsiteY4" fmla="*/ 35575 h 70578"/>
                <a:gd name="connsiteX5" fmla="*/ 10030 w 33509"/>
                <a:gd name="connsiteY5" fmla="*/ 30373 h 70578"/>
                <a:gd name="connsiteX6" fmla="*/ 8730 w 33509"/>
                <a:gd name="connsiteY6" fmla="*/ 25888 h 70578"/>
                <a:gd name="connsiteX7" fmla="*/ 7324 w 33509"/>
                <a:gd name="connsiteY7" fmla="*/ 24199 h 70578"/>
                <a:gd name="connsiteX8" fmla="*/ 5115 w 33509"/>
                <a:gd name="connsiteY8" fmla="*/ 17724 h 70578"/>
                <a:gd name="connsiteX9" fmla="*/ 5518 w 33509"/>
                <a:gd name="connsiteY9" fmla="*/ 14794 h 70578"/>
                <a:gd name="connsiteX10" fmla="*/ 7199 w 33509"/>
                <a:gd name="connsiteY10" fmla="*/ 10781 h 70578"/>
                <a:gd name="connsiteX11" fmla="*/ 12380 w 33509"/>
                <a:gd name="connsiteY11" fmla="*/ 10467 h 70578"/>
                <a:gd name="connsiteX12" fmla="*/ 11853 w 33509"/>
                <a:gd name="connsiteY12" fmla="*/ 15980 h 70578"/>
                <a:gd name="connsiteX13" fmla="*/ 7733 w 33509"/>
                <a:gd name="connsiteY13" fmla="*/ 18881 h 70578"/>
                <a:gd name="connsiteX14" fmla="*/ 8076 w 33509"/>
                <a:gd name="connsiteY14" fmla="*/ 19846 h 70578"/>
                <a:gd name="connsiteX15" fmla="*/ 13907 w 33509"/>
                <a:gd name="connsiteY15" fmla="*/ 19908 h 70578"/>
                <a:gd name="connsiteX16" fmla="*/ 17421 w 33509"/>
                <a:gd name="connsiteY16" fmla="*/ 16095 h 70578"/>
                <a:gd name="connsiteX17" fmla="*/ 21216 w 33509"/>
                <a:gd name="connsiteY17" fmla="*/ 2274 h 70578"/>
                <a:gd name="connsiteX18" fmla="*/ 24681 w 33509"/>
                <a:gd name="connsiteY18" fmla="*/ 7 h 70578"/>
                <a:gd name="connsiteX19" fmla="*/ 27011 w 33509"/>
                <a:gd name="connsiteY19" fmla="*/ 3278 h 70578"/>
                <a:gd name="connsiteX20" fmla="*/ 25545 w 33509"/>
                <a:gd name="connsiteY20" fmla="*/ 7977 h 70578"/>
                <a:gd name="connsiteX21" fmla="*/ 21155 w 33509"/>
                <a:gd name="connsiteY21" fmla="*/ 22282 h 70578"/>
                <a:gd name="connsiteX22" fmla="*/ 29363 w 33509"/>
                <a:gd name="connsiteY22" fmla="*/ 9249 h 70578"/>
                <a:gd name="connsiteX23" fmla="*/ 33501 w 33509"/>
                <a:gd name="connsiteY23" fmla="*/ 13543 h 70578"/>
                <a:gd name="connsiteX24" fmla="*/ 25727 w 33509"/>
                <a:gd name="connsiteY24" fmla="*/ 25394 h 70578"/>
                <a:gd name="connsiteX25" fmla="*/ 18313 w 33509"/>
                <a:gd name="connsiteY25" fmla="*/ 39856 h 70578"/>
                <a:gd name="connsiteX26" fmla="*/ 16789 w 33509"/>
                <a:gd name="connsiteY26" fmla="*/ 45417 h 70578"/>
                <a:gd name="connsiteX27" fmla="*/ 16116 w 33509"/>
                <a:gd name="connsiteY27" fmla="*/ 48871 h 70578"/>
                <a:gd name="connsiteX28" fmla="*/ 16092 w 33509"/>
                <a:gd name="connsiteY28" fmla="*/ 53400 h 70578"/>
                <a:gd name="connsiteX29" fmla="*/ 16534 w 33509"/>
                <a:gd name="connsiteY29" fmla="*/ 55375 h 70578"/>
                <a:gd name="connsiteX30" fmla="*/ 15277 w 33509"/>
                <a:gd name="connsiteY30" fmla="*/ 66635 h 70578"/>
                <a:gd name="connsiteX31" fmla="*/ 12471 w 33509"/>
                <a:gd name="connsiteY31" fmla="*/ 69850 h 70578"/>
                <a:gd name="connsiteX32" fmla="*/ 7477 w 33509"/>
                <a:gd name="connsiteY32" fmla="*/ 70578 h 70578"/>
                <a:gd name="connsiteX33" fmla="*/ 6836 w 33509"/>
                <a:gd name="connsiteY33" fmla="*/ 68193 h 70578"/>
                <a:gd name="connsiteX34" fmla="*/ 12030 w 33509"/>
                <a:gd name="connsiteY34" fmla="*/ 42547 h 70578"/>
                <a:gd name="connsiteX35" fmla="*/ 13650 w 33509"/>
                <a:gd name="connsiteY35" fmla="*/ 33195 h 70578"/>
                <a:gd name="connsiteX36" fmla="*/ 12817 w 33509"/>
                <a:gd name="connsiteY36" fmla="*/ 32559 h 7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3509" h="70578">
                  <a:moveTo>
                    <a:pt x="12817" y="32559"/>
                  </a:moveTo>
                  <a:cubicBezTo>
                    <a:pt x="10458" y="33980"/>
                    <a:pt x="8107" y="35412"/>
                    <a:pt x="5739" y="36818"/>
                  </a:cubicBezTo>
                  <a:cubicBezTo>
                    <a:pt x="4758" y="37400"/>
                    <a:pt x="3797" y="38161"/>
                    <a:pt x="2727" y="38407"/>
                  </a:cubicBezTo>
                  <a:cubicBezTo>
                    <a:pt x="1898" y="38597"/>
                    <a:pt x="913" y="38110"/>
                    <a:pt x="0" y="37924"/>
                  </a:cubicBezTo>
                  <a:cubicBezTo>
                    <a:pt x="452" y="37124"/>
                    <a:pt x="706" y="36020"/>
                    <a:pt x="1390" y="35575"/>
                  </a:cubicBezTo>
                  <a:cubicBezTo>
                    <a:pt x="4335" y="33656"/>
                    <a:pt x="7406" y="31930"/>
                    <a:pt x="10030" y="30373"/>
                  </a:cubicBezTo>
                  <a:cubicBezTo>
                    <a:pt x="9520" y="28552"/>
                    <a:pt x="9235" y="27176"/>
                    <a:pt x="8730" y="25888"/>
                  </a:cubicBezTo>
                  <a:cubicBezTo>
                    <a:pt x="8475" y="25232"/>
                    <a:pt x="7928" y="24539"/>
                    <a:pt x="7324" y="24199"/>
                  </a:cubicBezTo>
                  <a:cubicBezTo>
                    <a:pt x="3790" y="22215"/>
                    <a:pt x="3596" y="21622"/>
                    <a:pt x="5115" y="17724"/>
                  </a:cubicBezTo>
                  <a:cubicBezTo>
                    <a:pt x="5464" y="16831"/>
                    <a:pt x="5240" y="15730"/>
                    <a:pt x="5518" y="14794"/>
                  </a:cubicBezTo>
                  <a:cubicBezTo>
                    <a:pt x="5942" y="13369"/>
                    <a:pt x="6202" y="11301"/>
                    <a:pt x="7199" y="10781"/>
                  </a:cubicBezTo>
                  <a:cubicBezTo>
                    <a:pt x="8636" y="10030"/>
                    <a:pt x="10972" y="9790"/>
                    <a:pt x="12380" y="10467"/>
                  </a:cubicBezTo>
                  <a:cubicBezTo>
                    <a:pt x="14682" y="11571"/>
                    <a:pt x="14253" y="14283"/>
                    <a:pt x="11853" y="15980"/>
                  </a:cubicBezTo>
                  <a:cubicBezTo>
                    <a:pt x="10482" y="16950"/>
                    <a:pt x="9106" y="17915"/>
                    <a:pt x="7733" y="18881"/>
                  </a:cubicBezTo>
                  <a:cubicBezTo>
                    <a:pt x="7847" y="19202"/>
                    <a:pt x="7961" y="19524"/>
                    <a:pt x="8076" y="19846"/>
                  </a:cubicBezTo>
                  <a:cubicBezTo>
                    <a:pt x="10023" y="19846"/>
                    <a:pt x="12025" y="19556"/>
                    <a:pt x="13907" y="19908"/>
                  </a:cubicBezTo>
                  <a:cubicBezTo>
                    <a:pt x="17388" y="20561"/>
                    <a:pt x="16925" y="17963"/>
                    <a:pt x="17421" y="16095"/>
                  </a:cubicBezTo>
                  <a:cubicBezTo>
                    <a:pt x="18652" y="11476"/>
                    <a:pt x="19697" y="6795"/>
                    <a:pt x="21216" y="2274"/>
                  </a:cubicBezTo>
                  <a:cubicBezTo>
                    <a:pt x="21583" y="1179"/>
                    <a:pt x="23572" y="-105"/>
                    <a:pt x="24681" y="7"/>
                  </a:cubicBezTo>
                  <a:cubicBezTo>
                    <a:pt x="25609" y="101"/>
                    <a:pt x="26948" y="2077"/>
                    <a:pt x="27011" y="3278"/>
                  </a:cubicBezTo>
                  <a:cubicBezTo>
                    <a:pt x="27093" y="4812"/>
                    <a:pt x="26037" y="6394"/>
                    <a:pt x="25545" y="7977"/>
                  </a:cubicBezTo>
                  <a:cubicBezTo>
                    <a:pt x="24072" y="12709"/>
                    <a:pt x="22635" y="17452"/>
                    <a:pt x="21155" y="22282"/>
                  </a:cubicBezTo>
                  <a:cubicBezTo>
                    <a:pt x="26779" y="22226"/>
                    <a:pt x="29662" y="17456"/>
                    <a:pt x="29363" y="9249"/>
                  </a:cubicBezTo>
                  <a:cubicBezTo>
                    <a:pt x="31965" y="9131"/>
                    <a:pt x="33650" y="10853"/>
                    <a:pt x="33501" y="13543"/>
                  </a:cubicBezTo>
                  <a:cubicBezTo>
                    <a:pt x="33197" y="18986"/>
                    <a:pt x="30741" y="22981"/>
                    <a:pt x="25727" y="25394"/>
                  </a:cubicBezTo>
                  <a:cubicBezTo>
                    <a:pt x="19638" y="28326"/>
                    <a:pt x="17252" y="33149"/>
                    <a:pt x="18313" y="39856"/>
                  </a:cubicBezTo>
                  <a:cubicBezTo>
                    <a:pt x="18635" y="41893"/>
                    <a:pt x="19096" y="43884"/>
                    <a:pt x="16789" y="45417"/>
                  </a:cubicBezTo>
                  <a:cubicBezTo>
                    <a:pt x="16098" y="45877"/>
                    <a:pt x="16209" y="47674"/>
                    <a:pt x="16116" y="48871"/>
                  </a:cubicBezTo>
                  <a:cubicBezTo>
                    <a:pt x="16011" y="50211"/>
                    <a:pt x="16092" y="51566"/>
                    <a:pt x="16092" y="53400"/>
                  </a:cubicBezTo>
                  <a:cubicBezTo>
                    <a:pt x="16173" y="53732"/>
                    <a:pt x="16599" y="54574"/>
                    <a:pt x="16534" y="55375"/>
                  </a:cubicBezTo>
                  <a:cubicBezTo>
                    <a:pt x="16226" y="59142"/>
                    <a:pt x="15987" y="62936"/>
                    <a:pt x="15277" y="66635"/>
                  </a:cubicBezTo>
                  <a:cubicBezTo>
                    <a:pt x="15037" y="67873"/>
                    <a:pt x="13677" y="69276"/>
                    <a:pt x="12471" y="69850"/>
                  </a:cubicBezTo>
                  <a:cubicBezTo>
                    <a:pt x="11006" y="70547"/>
                    <a:pt x="9163" y="70540"/>
                    <a:pt x="7477" y="70578"/>
                  </a:cubicBezTo>
                  <a:cubicBezTo>
                    <a:pt x="7265" y="70583"/>
                    <a:pt x="6687" y="68955"/>
                    <a:pt x="6836" y="68193"/>
                  </a:cubicBezTo>
                  <a:cubicBezTo>
                    <a:pt x="8510" y="59633"/>
                    <a:pt x="10316" y="51100"/>
                    <a:pt x="12030" y="42547"/>
                  </a:cubicBezTo>
                  <a:cubicBezTo>
                    <a:pt x="12651" y="39445"/>
                    <a:pt x="13116" y="36313"/>
                    <a:pt x="13650" y="33195"/>
                  </a:cubicBezTo>
                  <a:cubicBezTo>
                    <a:pt x="13371" y="32983"/>
                    <a:pt x="13095" y="32771"/>
                    <a:pt x="12817" y="32559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3B321C43-7399-4159-8284-944974B5EB64}"/>
                </a:ext>
              </a:extLst>
            </p:cNvPr>
            <p:cNvSpPr/>
            <p:nvPr/>
          </p:nvSpPr>
          <p:spPr>
            <a:xfrm>
              <a:off x="11315028" y="1246422"/>
              <a:ext cx="42447" cy="48518"/>
            </a:xfrm>
            <a:custGeom>
              <a:avLst/>
              <a:gdLst>
                <a:gd name="connsiteX0" fmla="*/ 19230 w 42447"/>
                <a:gd name="connsiteY0" fmla="*/ 4931 h 48518"/>
                <a:gd name="connsiteX1" fmla="*/ 10749 w 42447"/>
                <a:gd name="connsiteY1" fmla="*/ 10409 h 48518"/>
                <a:gd name="connsiteX2" fmla="*/ 9029 w 42447"/>
                <a:gd name="connsiteY2" fmla="*/ 17449 h 48518"/>
                <a:gd name="connsiteX3" fmla="*/ 15432 w 42447"/>
                <a:gd name="connsiteY3" fmla="*/ 20063 h 48518"/>
                <a:gd name="connsiteX4" fmla="*/ 25836 w 42447"/>
                <a:gd name="connsiteY4" fmla="*/ 17821 h 48518"/>
                <a:gd name="connsiteX5" fmla="*/ 40540 w 42447"/>
                <a:gd name="connsiteY5" fmla="*/ 24372 h 48518"/>
                <a:gd name="connsiteX6" fmla="*/ 38445 w 42447"/>
                <a:gd name="connsiteY6" fmla="*/ 40525 h 48518"/>
                <a:gd name="connsiteX7" fmla="*/ 29446 w 42447"/>
                <a:gd name="connsiteY7" fmla="*/ 47694 h 48518"/>
                <a:gd name="connsiteX8" fmla="*/ 24959 w 42447"/>
                <a:gd name="connsiteY8" fmla="*/ 46919 h 48518"/>
                <a:gd name="connsiteX9" fmla="*/ 21245 w 42447"/>
                <a:gd name="connsiteY9" fmla="*/ 42821 h 48518"/>
                <a:gd name="connsiteX10" fmla="*/ 28295 w 42447"/>
                <a:gd name="connsiteY10" fmla="*/ 39958 h 48518"/>
                <a:gd name="connsiteX11" fmla="*/ 33965 w 42447"/>
                <a:gd name="connsiteY11" fmla="*/ 32944 h 48518"/>
                <a:gd name="connsiteX12" fmla="*/ 28282 w 42447"/>
                <a:gd name="connsiteY12" fmla="*/ 26200 h 48518"/>
                <a:gd name="connsiteX13" fmla="*/ 22105 w 42447"/>
                <a:gd name="connsiteY13" fmla="*/ 27094 h 48518"/>
                <a:gd name="connsiteX14" fmla="*/ 14738 w 42447"/>
                <a:gd name="connsiteY14" fmla="*/ 28581 h 48518"/>
                <a:gd name="connsiteX15" fmla="*/ 1402 w 42447"/>
                <a:gd name="connsiteY15" fmla="*/ 21843 h 48518"/>
                <a:gd name="connsiteX16" fmla="*/ 3752 w 42447"/>
                <a:gd name="connsiteY16" fmla="*/ 7358 h 48518"/>
                <a:gd name="connsiteX17" fmla="*/ 11687 w 42447"/>
                <a:gd name="connsiteY17" fmla="*/ 800 h 48518"/>
                <a:gd name="connsiteX18" fmla="*/ 16181 w 42447"/>
                <a:gd name="connsiteY18" fmla="*/ 1601 h 48518"/>
                <a:gd name="connsiteX19" fmla="*/ 19230 w 42447"/>
                <a:gd name="connsiteY19" fmla="*/ 4931 h 4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447" h="48518">
                  <a:moveTo>
                    <a:pt x="19230" y="4931"/>
                  </a:moveTo>
                  <a:cubicBezTo>
                    <a:pt x="16245" y="6827"/>
                    <a:pt x="13319" y="8393"/>
                    <a:pt x="10749" y="10409"/>
                  </a:cubicBezTo>
                  <a:cubicBezTo>
                    <a:pt x="8526" y="12150"/>
                    <a:pt x="7738" y="14697"/>
                    <a:pt x="9029" y="17449"/>
                  </a:cubicBezTo>
                  <a:cubicBezTo>
                    <a:pt x="10331" y="20218"/>
                    <a:pt x="12804" y="20562"/>
                    <a:pt x="15432" y="20063"/>
                  </a:cubicBezTo>
                  <a:cubicBezTo>
                    <a:pt x="18916" y="19400"/>
                    <a:pt x="22344" y="18437"/>
                    <a:pt x="25836" y="17821"/>
                  </a:cubicBezTo>
                  <a:cubicBezTo>
                    <a:pt x="32164" y="16704"/>
                    <a:pt x="37609" y="19202"/>
                    <a:pt x="40540" y="24372"/>
                  </a:cubicBezTo>
                  <a:cubicBezTo>
                    <a:pt x="43590" y="29758"/>
                    <a:pt x="43045" y="35740"/>
                    <a:pt x="38445" y="40525"/>
                  </a:cubicBezTo>
                  <a:cubicBezTo>
                    <a:pt x="35808" y="43265"/>
                    <a:pt x="32494" y="45360"/>
                    <a:pt x="29446" y="47694"/>
                  </a:cubicBezTo>
                  <a:cubicBezTo>
                    <a:pt x="27724" y="49013"/>
                    <a:pt x="26283" y="48746"/>
                    <a:pt x="24959" y="46919"/>
                  </a:cubicBezTo>
                  <a:cubicBezTo>
                    <a:pt x="23931" y="45499"/>
                    <a:pt x="22602" y="44295"/>
                    <a:pt x="21245" y="42821"/>
                  </a:cubicBezTo>
                  <a:cubicBezTo>
                    <a:pt x="23751" y="41819"/>
                    <a:pt x="26112" y="41063"/>
                    <a:pt x="28295" y="39958"/>
                  </a:cubicBezTo>
                  <a:cubicBezTo>
                    <a:pt x="31177" y="38501"/>
                    <a:pt x="33486" y="36396"/>
                    <a:pt x="33965" y="32944"/>
                  </a:cubicBezTo>
                  <a:cubicBezTo>
                    <a:pt x="34465" y="29352"/>
                    <a:pt x="31905" y="26185"/>
                    <a:pt x="28282" y="26200"/>
                  </a:cubicBezTo>
                  <a:cubicBezTo>
                    <a:pt x="26222" y="26209"/>
                    <a:pt x="24153" y="26717"/>
                    <a:pt x="22105" y="27094"/>
                  </a:cubicBezTo>
                  <a:cubicBezTo>
                    <a:pt x="19642" y="27547"/>
                    <a:pt x="17215" y="28232"/>
                    <a:pt x="14738" y="28581"/>
                  </a:cubicBezTo>
                  <a:cubicBezTo>
                    <a:pt x="8775" y="29420"/>
                    <a:pt x="4315" y="26993"/>
                    <a:pt x="1402" y="21843"/>
                  </a:cubicBezTo>
                  <a:cubicBezTo>
                    <a:pt x="-1074" y="17466"/>
                    <a:pt x="-258" y="11692"/>
                    <a:pt x="3752" y="7358"/>
                  </a:cubicBezTo>
                  <a:cubicBezTo>
                    <a:pt x="6063" y="4860"/>
                    <a:pt x="8983" y="2918"/>
                    <a:pt x="11687" y="800"/>
                  </a:cubicBezTo>
                  <a:cubicBezTo>
                    <a:pt x="13410" y="-549"/>
                    <a:pt x="14875" y="-132"/>
                    <a:pt x="16181" y="1601"/>
                  </a:cubicBezTo>
                  <a:cubicBezTo>
                    <a:pt x="17117" y="2841"/>
                    <a:pt x="18281" y="3908"/>
                    <a:pt x="19230" y="4931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DDDC49C4-D20E-4BF2-A74C-D24FA299023B}"/>
                </a:ext>
              </a:extLst>
            </p:cNvPr>
            <p:cNvSpPr/>
            <p:nvPr/>
          </p:nvSpPr>
          <p:spPr>
            <a:xfrm>
              <a:off x="11339349" y="908464"/>
              <a:ext cx="56130" cy="24406"/>
            </a:xfrm>
            <a:custGeom>
              <a:avLst/>
              <a:gdLst>
                <a:gd name="connsiteX0" fmla="*/ 8394 w 56130"/>
                <a:gd name="connsiteY0" fmla="*/ 357 h 24406"/>
                <a:gd name="connsiteX1" fmla="*/ 11737 w 56130"/>
                <a:gd name="connsiteY1" fmla="*/ 1916 h 24406"/>
                <a:gd name="connsiteX2" fmla="*/ 23613 w 56130"/>
                <a:gd name="connsiteY2" fmla="*/ 9718 h 24406"/>
                <a:gd name="connsiteX3" fmla="*/ 31907 w 56130"/>
                <a:gd name="connsiteY3" fmla="*/ 9860 h 24406"/>
                <a:gd name="connsiteX4" fmla="*/ 54985 w 56130"/>
                <a:gd name="connsiteY4" fmla="*/ 0 h 24406"/>
                <a:gd name="connsiteX5" fmla="*/ 52445 w 56130"/>
                <a:gd name="connsiteY5" fmla="*/ 8410 h 24406"/>
                <a:gd name="connsiteX6" fmla="*/ 43102 w 56130"/>
                <a:gd name="connsiteY6" fmla="*/ 13455 h 24406"/>
                <a:gd name="connsiteX7" fmla="*/ 40175 w 56130"/>
                <a:gd name="connsiteY7" fmla="*/ 15766 h 24406"/>
                <a:gd name="connsiteX8" fmla="*/ 55648 w 56130"/>
                <a:gd name="connsiteY8" fmla="*/ 17273 h 24406"/>
                <a:gd name="connsiteX9" fmla="*/ 47798 w 56130"/>
                <a:gd name="connsiteY9" fmla="*/ 22442 h 24406"/>
                <a:gd name="connsiteX10" fmla="*/ 31482 w 56130"/>
                <a:gd name="connsiteY10" fmla="*/ 22823 h 24406"/>
                <a:gd name="connsiteX11" fmla="*/ 26909 w 56130"/>
                <a:gd name="connsiteY11" fmla="*/ 22050 h 24406"/>
                <a:gd name="connsiteX12" fmla="*/ 22094 w 56130"/>
                <a:gd name="connsiteY12" fmla="*/ 22939 h 24406"/>
                <a:gd name="connsiteX13" fmla="*/ 20974 w 56130"/>
                <a:gd name="connsiteY13" fmla="*/ 23428 h 24406"/>
                <a:gd name="connsiteX14" fmla="*/ 2012 w 56130"/>
                <a:gd name="connsiteY14" fmla="*/ 23325 h 24406"/>
                <a:gd name="connsiteX15" fmla="*/ 0 w 56130"/>
                <a:gd name="connsiteY15" fmla="*/ 21007 h 24406"/>
                <a:gd name="connsiteX16" fmla="*/ 2183 w 56130"/>
                <a:gd name="connsiteY16" fmla="*/ 19358 h 24406"/>
                <a:gd name="connsiteX17" fmla="*/ 14380 w 56130"/>
                <a:gd name="connsiteY17" fmla="*/ 16901 h 24406"/>
                <a:gd name="connsiteX18" fmla="*/ 15575 w 56130"/>
                <a:gd name="connsiteY18" fmla="*/ 12678 h 24406"/>
                <a:gd name="connsiteX19" fmla="*/ 10848 w 56130"/>
                <a:gd name="connsiteY19" fmla="*/ 8152 h 24406"/>
                <a:gd name="connsiteX20" fmla="*/ 8394 w 56130"/>
                <a:gd name="connsiteY20" fmla="*/ 357 h 2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130" h="24406">
                  <a:moveTo>
                    <a:pt x="8394" y="357"/>
                  </a:moveTo>
                  <a:cubicBezTo>
                    <a:pt x="9760" y="984"/>
                    <a:pt x="10836" y="1318"/>
                    <a:pt x="11737" y="1916"/>
                  </a:cubicBezTo>
                  <a:cubicBezTo>
                    <a:pt x="15694" y="4538"/>
                    <a:pt x="19374" y="7711"/>
                    <a:pt x="23613" y="9718"/>
                  </a:cubicBezTo>
                  <a:cubicBezTo>
                    <a:pt x="25924" y="10812"/>
                    <a:pt x="29450" y="10781"/>
                    <a:pt x="31907" y="9860"/>
                  </a:cubicBezTo>
                  <a:cubicBezTo>
                    <a:pt x="39739" y="6922"/>
                    <a:pt x="47325" y="3330"/>
                    <a:pt x="54985" y="0"/>
                  </a:cubicBezTo>
                  <a:cubicBezTo>
                    <a:pt x="57218" y="2951"/>
                    <a:pt x="56090" y="6498"/>
                    <a:pt x="52445" y="8410"/>
                  </a:cubicBezTo>
                  <a:cubicBezTo>
                    <a:pt x="49310" y="10054"/>
                    <a:pt x="46183" y="11716"/>
                    <a:pt x="43102" y="13455"/>
                  </a:cubicBezTo>
                  <a:cubicBezTo>
                    <a:pt x="42164" y="13985"/>
                    <a:pt x="41386" y="14796"/>
                    <a:pt x="40175" y="15766"/>
                  </a:cubicBezTo>
                  <a:cubicBezTo>
                    <a:pt x="45468" y="18457"/>
                    <a:pt x="50422" y="18589"/>
                    <a:pt x="55648" y="17273"/>
                  </a:cubicBezTo>
                  <a:cubicBezTo>
                    <a:pt x="53807" y="20383"/>
                    <a:pt x="50645" y="21196"/>
                    <a:pt x="47798" y="22442"/>
                  </a:cubicBezTo>
                  <a:cubicBezTo>
                    <a:pt x="42428" y="24792"/>
                    <a:pt x="36926" y="22959"/>
                    <a:pt x="31482" y="22823"/>
                  </a:cubicBezTo>
                  <a:cubicBezTo>
                    <a:pt x="29952" y="22784"/>
                    <a:pt x="28430" y="22033"/>
                    <a:pt x="26909" y="22050"/>
                  </a:cubicBezTo>
                  <a:cubicBezTo>
                    <a:pt x="25299" y="22068"/>
                    <a:pt x="23692" y="22593"/>
                    <a:pt x="22094" y="22939"/>
                  </a:cubicBezTo>
                  <a:cubicBezTo>
                    <a:pt x="21700" y="23024"/>
                    <a:pt x="21348" y="23423"/>
                    <a:pt x="20974" y="23428"/>
                  </a:cubicBezTo>
                  <a:cubicBezTo>
                    <a:pt x="14645" y="23509"/>
                    <a:pt x="8289" y="25653"/>
                    <a:pt x="2012" y="23325"/>
                  </a:cubicBezTo>
                  <a:cubicBezTo>
                    <a:pt x="1171" y="23012"/>
                    <a:pt x="661" y="21803"/>
                    <a:pt x="0" y="21007"/>
                  </a:cubicBezTo>
                  <a:cubicBezTo>
                    <a:pt x="722" y="20439"/>
                    <a:pt x="1372" y="19540"/>
                    <a:pt x="2183" y="19358"/>
                  </a:cubicBezTo>
                  <a:cubicBezTo>
                    <a:pt x="6228" y="18445"/>
                    <a:pt x="10333" y="17806"/>
                    <a:pt x="14380" y="16901"/>
                  </a:cubicBezTo>
                  <a:cubicBezTo>
                    <a:pt x="17379" y="16230"/>
                    <a:pt x="17712" y="14988"/>
                    <a:pt x="15575" y="12678"/>
                  </a:cubicBezTo>
                  <a:cubicBezTo>
                    <a:pt x="14094" y="11077"/>
                    <a:pt x="12553" y="9500"/>
                    <a:pt x="10848" y="8152"/>
                  </a:cubicBezTo>
                  <a:cubicBezTo>
                    <a:pt x="8437" y="6244"/>
                    <a:pt x="7671" y="3920"/>
                    <a:pt x="8394" y="357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51FCBE2F-CEE3-42DA-9D3B-5C4449B440ED}"/>
                </a:ext>
              </a:extLst>
            </p:cNvPr>
            <p:cNvSpPr/>
            <p:nvPr/>
          </p:nvSpPr>
          <p:spPr>
            <a:xfrm>
              <a:off x="11371338" y="1152195"/>
              <a:ext cx="53099" cy="41018"/>
            </a:xfrm>
            <a:custGeom>
              <a:avLst/>
              <a:gdLst>
                <a:gd name="connsiteX0" fmla="*/ 0 w 53099"/>
                <a:gd name="connsiteY0" fmla="*/ 36415 h 41018"/>
                <a:gd name="connsiteX1" fmla="*/ 3260 w 53099"/>
                <a:gd name="connsiteY1" fmla="*/ 29014 h 41018"/>
                <a:gd name="connsiteX2" fmla="*/ 5958 w 53099"/>
                <a:gd name="connsiteY2" fmla="*/ 27537 h 41018"/>
                <a:gd name="connsiteX3" fmla="*/ 21253 w 53099"/>
                <a:gd name="connsiteY3" fmla="*/ 26077 h 41018"/>
                <a:gd name="connsiteX4" fmla="*/ 25106 w 53099"/>
                <a:gd name="connsiteY4" fmla="*/ 25541 h 41018"/>
                <a:gd name="connsiteX5" fmla="*/ 14831 w 53099"/>
                <a:gd name="connsiteY5" fmla="*/ 12304 h 41018"/>
                <a:gd name="connsiteX6" fmla="*/ 13889 w 53099"/>
                <a:gd name="connsiteY6" fmla="*/ 4235 h 41018"/>
                <a:gd name="connsiteX7" fmla="*/ 15890 w 53099"/>
                <a:gd name="connsiteY7" fmla="*/ 0 h 41018"/>
                <a:gd name="connsiteX8" fmla="*/ 32492 w 53099"/>
                <a:gd name="connsiteY8" fmla="*/ 21960 h 41018"/>
                <a:gd name="connsiteX9" fmla="*/ 38652 w 53099"/>
                <a:gd name="connsiteY9" fmla="*/ 26887 h 41018"/>
                <a:gd name="connsiteX10" fmla="*/ 53099 w 53099"/>
                <a:gd name="connsiteY10" fmla="*/ 33327 h 41018"/>
                <a:gd name="connsiteX11" fmla="*/ 49760 w 53099"/>
                <a:gd name="connsiteY11" fmla="*/ 41019 h 41018"/>
                <a:gd name="connsiteX12" fmla="*/ 33748 w 53099"/>
                <a:gd name="connsiteY12" fmla="*/ 34220 h 41018"/>
                <a:gd name="connsiteX13" fmla="*/ 29266 w 53099"/>
                <a:gd name="connsiteY13" fmla="*/ 33514 h 41018"/>
                <a:gd name="connsiteX14" fmla="*/ 5563 w 53099"/>
                <a:gd name="connsiteY14" fmla="*/ 35978 h 41018"/>
                <a:gd name="connsiteX15" fmla="*/ 0 w 53099"/>
                <a:gd name="connsiteY15" fmla="*/ 36415 h 41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099" h="41018">
                  <a:moveTo>
                    <a:pt x="0" y="36415"/>
                  </a:moveTo>
                  <a:cubicBezTo>
                    <a:pt x="1222" y="33553"/>
                    <a:pt x="2054" y="31180"/>
                    <a:pt x="3260" y="29014"/>
                  </a:cubicBezTo>
                  <a:cubicBezTo>
                    <a:pt x="3690" y="28242"/>
                    <a:pt x="4990" y="27648"/>
                    <a:pt x="5958" y="27537"/>
                  </a:cubicBezTo>
                  <a:cubicBezTo>
                    <a:pt x="11045" y="26953"/>
                    <a:pt x="16154" y="26560"/>
                    <a:pt x="21253" y="26077"/>
                  </a:cubicBezTo>
                  <a:cubicBezTo>
                    <a:pt x="22353" y="25974"/>
                    <a:pt x="23448" y="25775"/>
                    <a:pt x="25106" y="25541"/>
                  </a:cubicBezTo>
                  <a:cubicBezTo>
                    <a:pt x="21485" y="20821"/>
                    <a:pt x="18396" y="16353"/>
                    <a:pt x="14831" y="12304"/>
                  </a:cubicBezTo>
                  <a:cubicBezTo>
                    <a:pt x="12459" y="9609"/>
                    <a:pt x="12064" y="7218"/>
                    <a:pt x="13889" y="4235"/>
                  </a:cubicBezTo>
                  <a:cubicBezTo>
                    <a:pt x="14641" y="3006"/>
                    <a:pt x="15135" y="1622"/>
                    <a:pt x="15890" y="0"/>
                  </a:cubicBezTo>
                  <a:cubicBezTo>
                    <a:pt x="21527" y="7507"/>
                    <a:pt x="26863" y="14850"/>
                    <a:pt x="32492" y="21960"/>
                  </a:cubicBezTo>
                  <a:cubicBezTo>
                    <a:pt x="34090" y="23979"/>
                    <a:pt x="36348" y="25709"/>
                    <a:pt x="38652" y="26887"/>
                  </a:cubicBezTo>
                  <a:cubicBezTo>
                    <a:pt x="43276" y="29256"/>
                    <a:pt x="48139" y="31150"/>
                    <a:pt x="53099" y="33327"/>
                  </a:cubicBezTo>
                  <a:cubicBezTo>
                    <a:pt x="51954" y="35967"/>
                    <a:pt x="50927" y="38332"/>
                    <a:pt x="49760" y="41019"/>
                  </a:cubicBezTo>
                  <a:cubicBezTo>
                    <a:pt x="44287" y="38675"/>
                    <a:pt x="39055" y="36355"/>
                    <a:pt x="33748" y="34220"/>
                  </a:cubicBezTo>
                  <a:cubicBezTo>
                    <a:pt x="32372" y="33666"/>
                    <a:pt x="30733" y="33379"/>
                    <a:pt x="29266" y="33514"/>
                  </a:cubicBezTo>
                  <a:cubicBezTo>
                    <a:pt x="21357" y="34242"/>
                    <a:pt x="13464" y="35150"/>
                    <a:pt x="5563" y="35978"/>
                  </a:cubicBezTo>
                  <a:cubicBezTo>
                    <a:pt x="3915" y="36151"/>
                    <a:pt x="2257" y="36240"/>
                    <a:pt x="0" y="36415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FEFD1376-3853-47A0-BB7B-2A4B282B855E}"/>
                </a:ext>
              </a:extLst>
            </p:cNvPr>
            <p:cNvSpPr/>
            <p:nvPr/>
          </p:nvSpPr>
          <p:spPr>
            <a:xfrm>
              <a:off x="11071331" y="778095"/>
              <a:ext cx="39998" cy="56089"/>
            </a:xfrm>
            <a:custGeom>
              <a:avLst/>
              <a:gdLst>
                <a:gd name="connsiteX0" fmla="*/ 16430 w 39998"/>
                <a:gd name="connsiteY0" fmla="*/ 54509 h 56089"/>
                <a:gd name="connsiteX1" fmla="*/ 21725 w 39998"/>
                <a:gd name="connsiteY1" fmla="*/ 49555 h 56089"/>
                <a:gd name="connsiteX2" fmla="*/ 20884 w 39998"/>
                <a:gd name="connsiteY2" fmla="*/ 39837 h 56089"/>
                <a:gd name="connsiteX3" fmla="*/ 10832 w 39998"/>
                <a:gd name="connsiteY3" fmla="*/ 45387 h 56089"/>
                <a:gd name="connsiteX4" fmla="*/ 5241 w 39998"/>
                <a:gd name="connsiteY4" fmla="*/ 45188 h 56089"/>
                <a:gd name="connsiteX5" fmla="*/ 5506 w 39998"/>
                <a:gd name="connsiteY5" fmla="*/ 42039 h 56089"/>
                <a:gd name="connsiteX6" fmla="*/ 16631 w 39998"/>
                <a:gd name="connsiteY6" fmla="*/ 35801 h 56089"/>
                <a:gd name="connsiteX7" fmla="*/ 19804 w 39998"/>
                <a:gd name="connsiteY7" fmla="*/ 31494 h 56089"/>
                <a:gd name="connsiteX8" fmla="*/ 19757 w 39998"/>
                <a:gd name="connsiteY8" fmla="*/ 28366 h 56089"/>
                <a:gd name="connsiteX9" fmla="*/ 29910 w 39998"/>
                <a:gd name="connsiteY9" fmla="*/ 6720 h 56089"/>
                <a:gd name="connsiteX10" fmla="*/ 31934 w 39998"/>
                <a:gd name="connsiteY10" fmla="*/ 2547 h 56089"/>
                <a:gd name="connsiteX11" fmla="*/ 24615 w 39998"/>
                <a:gd name="connsiteY11" fmla="*/ 6830 h 56089"/>
                <a:gd name="connsiteX12" fmla="*/ 11992 w 39998"/>
                <a:gd name="connsiteY12" fmla="*/ 15326 h 56089"/>
                <a:gd name="connsiteX13" fmla="*/ 1765 w 39998"/>
                <a:gd name="connsiteY13" fmla="*/ 17201 h 56089"/>
                <a:gd name="connsiteX14" fmla="*/ 2 w 39998"/>
                <a:gd name="connsiteY14" fmla="*/ 15414 h 56089"/>
                <a:gd name="connsiteX15" fmla="*/ 1611 w 39998"/>
                <a:gd name="connsiteY15" fmla="*/ 13100 h 56089"/>
                <a:gd name="connsiteX16" fmla="*/ 32862 w 39998"/>
                <a:gd name="connsiteY16" fmla="*/ 378 h 56089"/>
                <a:gd name="connsiteX17" fmla="*/ 34039 w 39998"/>
                <a:gd name="connsiteY17" fmla="*/ 10 h 56089"/>
                <a:gd name="connsiteX18" fmla="*/ 39130 w 39998"/>
                <a:gd name="connsiteY18" fmla="*/ 1144 h 56089"/>
                <a:gd name="connsiteX19" fmla="*/ 37429 w 39998"/>
                <a:gd name="connsiteY19" fmla="*/ 6045 h 56089"/>
                <a:gd name="connsiteX20" fmla="*/ 27454 w 39998"/>
                <a:gd name="connsiteY20" fmla="*/ 14812 h 56089"/>
                <a:gd name="connsiteX21" fmla="*/ 23137 w 39998"/>
                <a:gd name="connsiteY21" fmla="*/ 24165 h 56089"/>
                <a:gd name="connsiteX22" fmla="*/ 23538 w 39998"/>
                <a:gd name="connsiteY22" fmla="*/ 27587 h 56089"/>
                <a:gd name="connsiteX23" fmla="*/ 28081 w 39998"/>
                <a:gd name="connsiteY23" fmla="*/ 29986 h 56089"/>
                <a:gd name="connsiteX24" fmla="*/ 36271 w 39998"/>
                <a:gd name="connsiteY24" fmla="*/ 26953 h 56089"/>
                <a:gd name="connsiteX25" fmla="*/ 39686 w 39998"/>
                <a:gd name="connsiteY25" fmla="*/ 27945 h 56089"/>
                <a:gd name="connsiteX26" fmla="*/ 39461 w 39998"/>
                <a:gd name="connsiteY26" fmla="*/ 31481 h 56089"/>
                <a:gd name="connsiteX27" fmla="*/ 36339 w 39998"/>
                <a:gd name="connsiteY27" fmla="*/ 34981 h 56089"/>
                <a:gd name="connsiteX28" fmla="*/ 35596 w 39998"/>
                <a:gd name="connsiteY28" fmla="*/ 34413 h 56089"/>
                <a:gd name="connsiteX29" fmla="*/ 37314 w 39998"/>
                <a:gd name="connsiteY29" fmla="*/ 30906 h 56089"/>
                <a:gd name="connsiteX30" fmla="*/ 36849 w 39998"/>
                <a:gd name="connsiteY30" fmla="*/ 30322 h 56089"/>
                <a:gd name="connsiteX31" fmla="*/ 29768 w 39998"/>
                <a:gd name="connsiteY31" fmla="*/ 34388 h 56089"/>
                <a:gd name="connsiteX32" fmla="*/ 26273 w 39998"/>
                <a:gd name="connsiteY32" fmla="*/ 43273 h 56089"/>
                <a:gd name="connsiteX33" fmla="*/ 27315 w 39998"/>
                <a:gd name="connsiteY33" fmla="*/ 49423 h 56089"/>
                <a:gd name="connsiteX34" fmla="*/ 21197 w 39998"/>
                <a:gd name="connsiteY34" fmla="*/ 55989 h 56089"/>
                <a:gd name="connsiteX35" fmla="*/ 16430 w 39998"/>
                <a:gd name="connsiteY35" fmla="*/ 54509 h 5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9998" h="56089">
                  <a:moveTo>
                    <a:pt x="16430" y="54509"/>
                  </a:moveTo>
                  <a:cubicBezTo>
                    <a:pt x="18449" y="52728"/>
                    <a:pt x="21346" y="51399"/>
                    <a:pt x="21725" y="49555"/>
                  </a:cubicBezTo>
                  <a:cubicBezTo>
                    <a:pt x="22332" y="46593"/>
                    <a:pt x="21273" y="43293"/>
                    <a:pt x="20884" y="39837"/>
                  </a:cubicBezTo>
                  <a:cubicBezTo>
                    <a:pt x="17138" y="41961"/>
                    <a:pt x="14131" y="44028"/>
                    <a:pt x="10832" y="45387"/>
                  </a:cubicBezTo>
                  <a:cubicBezTo>
                    <a:pt x="9235" y="46045"/>
                    <a:pt x="6916" y="45831"/>
                    <a:pt x="5241" y="45188"/>
                  </a:cubicBezTo>
                  <a:cubicBezTo>
                    <a:pt x="3269" y="44430"/>
                    <a:pt x="4400" y="42724"/>
                    <a:pt x="5506" y="42039"/>
                  </a:cubicBezTo>
                  <a:cubicBezTo>
                    <a:pt x="9117" y="39797"/>
                    <a:pt x="12760" y="37527"/>
                    <a:pt x="16631" y="35801"/>
                  </a:cubicBezTo>
                  <a:cubicBezTo>
                    <a:pt x="18783" y="34843"/>
                    <a:pt x="19917" y="33818"/>
                    <a:pt x="19804" y="31494"/>
                  </a:cubicBezTo>
                  <a:cubicBezTo>
                    <a:pt x="19754" y="30452"/>
                    <a:pt x="19898" y="29391"/>
                    <a:pt x="19757" y="28366"/>
                  </a:cubicBezTo>
                  <a:cubicBezTo>
                    <a:pt x="18458" y="18938"/>
                    <a:pt x="23715" y="12642"/>
                    <a:pt x="29910" y="6720"/>
                  </a:cubicBezTo>
                  <a:cubicBezTo>
                    <a:pt x="31014" y="5664"/>
                    <a:pt x="31679" y="4146"/>
                    <a:pt x="31934" y="2547"/>
                  </a:cubicBezTo>
                  <a:cubicBezTo>
                    <a:pt x="29490" y="3968"/>
                    <a:pt x="26986" y="5295"/>
                    <a:pt x="24615" y="6830"/>
                  </a:cubicBezTo>
                  <a:cubicBezTo>
                    <a:pt x="20359" y="9587"/>
                    <a:pt x="16112" y="12370"/>
                    <a:pt x="11992" y="15326"/>
                  </a:cubicBezTo>
                  <a:cubicBezTo>
                    <a:pt x="8815" y="17606"/>
                    <a:pt x="5517" y="18661"/>
                    <a:pt x="1765" y="17201"/>
                  </a:cubicBezTo>
                  <a:cubicBezTo>
                    <a:pt x="1016" y="16909"/>
                    <a:pt x="-51" y="15965"/>
                    <a:pt x="2" y="15414"/>
                  </a:cubicBezTo>
                  <a:cubicBezTo>
                    <a:pt x="83" y="14579"/>
                    <a:pt x="844" y="13418"/>
                    <a:pt x="1611" y="13100"/>
                  </a:cubicBezTo>
                  <a:cubicBezTo>
                    <a:pt x="11998" y="8787"/>
                    <a:pt x="22435" y="4595"/>
                    <a:pt x="32862" y="378"/>
                  </a:cubicBezTo>
                  <a:cubicBezTo>
                    <a:pt x="33246" y="222"/>
                    <a:pt x="33681" y="-57"/>
                    <a:pt x="34039" y="10"/>
                  </a:cubicBezTo>
                  <a:cubicBezTo>
                    <a:pt x="35746" y="334"/>
                    <a:pt x="37435" y="756"/>
                    <a:pt x="39130" y="1144"/>
                  </a:cubicBezTo>
                  <a:cubicBezTo>
                    <a:pt x="38593" y="2807"/>
                    <a:pt x="38522" y="4924"/>
                    <a:pt x="37429" y="6045"/>
                  </a:cubicBezTo>
                  <a:cubicBezTo>
                    <a:pt x="34347" y="9211"/>
                    <a:pt x="31030" y="12225"/>
                    <a:pt x="27454" y="14812"/>
                  </a:cubicBezTo>
                  <a:cubicBezTo>
                    <a:pt x="24100" y="17239"/>
                    <a:pt x="22929" y="20299"/>
                    <a:pt x="23137" y="24165"/>
                  </a:cubicBezTo>
                  <a:cubicBezTo>
                    <a:pt x="23199" y="25310"/>
                    <a:pt x="23424" y="26445"/>
                    <a:pt x="23538" y="27587"/>
                  </a:cubicBezTo>
                  <a:cubicBezTo>
                    <a:pt x="23944" y="31652"/>
                    <a:pt x="24169" y="31714"/>
                    <a:pt x="28081" y="29986"/>
                  </a:cubicBezTo>
                  <a:cubicBezTo>
                    <a:pt x="30743" y="28809"/>
                    <a:pt x="33469" y="27703"/>
                    <a:pt x="36271" y="26953"/>
                  </a:cubicBezTo>
                  <a:cubicBezTo>
                    <a:pt x="37303" y="26677"/>
                    <a:pt x="39124" y="27162"/>
                    <a:pt x="39686" y="27945"/>
                  </a:cubicBezTo>
                  <a:cubicBezTo>
                    <a:pt x="40236" y="28712"/>
                    <a:pt x="39995" y="30491"/>
                    <a:pt x="39461" y="31481"/>
                  </a:cubicBezTo>
                  <a:cubicBezTo>
                    <a:pt x="38739" y="32819"/>
                    <a:pt x="37408" y="33830"/>
                    <a:pt x="36339" y="34981"/>
                  </a:cubicBezTo>
                  <a:cubicBezTo>
                    <a:pt x="36090" y="34792"/>
                    <a:pt x="35844" y="34603"/>
                    <a:pt x="35596" y="34413"/>
                  </a:cubicBezTo>
                  <a:cubicBezTo>
                    <a:pt x="36169" y="33244"/>
                    <a:pt x="36741" y="32075"/>
                    <a:pt x="37314" y="30906"/>
                  </a:cubicBezTo>
                  <a:cubicBezTo>
                    <a:pt x="37159" y="30711"/>
                    <a:pt x="37003" y="30516"/>
                    <a:pt x="36849" y="30322"/>
                  </a:cubicBezTo>
                  <a:cubicBezTo>
                    <a:pt x="34498" y="31701"/>
                    <a:pt x="32277" y="33416"/>
                    <a:pt x="29768" y="34388"/>
                  </a:cubicBezTo>
                  <a:cubicBezTo>
                    <a:pt x="25155" y="36172"/>
                    <a:pt x="24786" y="39148"/>
                    <a:pt x="26273" y="43273"/>
                  </a:cubicBezTo>
                  <a:cubicBezTo>
                    <a:pt x="26966" y="45198"/>
                    <a:pt x="26937" y="47375"/>
                    <a:pt x="27315" y="49423"/>
                  </a:cubicBezTo>
                  <a:cubicBezTo>
                    <a:pt x="28218" y="54312"/>
                    <a:pt x="26166" y="56616"/>
                    <a:pt x="21197" y="55989"/>
                  </a:cubicBezTo>
                  <a:cubicBezTo>
                    <a:pt x="19612" y="55789"/>
                    <a:pt x="18094" y="55043"/>
                    <a:pt x="16430" y="54509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B0811732-1B30-4FC2-8A2D-EEC4C3623D31}"/>
                </a:ext>
              </a:extLst>
            </p:cNvPr>
            <p:cNvSpPr/>
            <p:nvPr/>
          </p:nvSpPr>
          <p:spPr>
            <a:xfrm>
              <a:off x="11178490" y="1040439"/>
              <a:ext cx="91773" cy="20077"/>
            </a:xfrm>
            <a:custGeom>
              <a:avLst/>
              <a:gdLst>
                <a:gd name="connsiteX0" fmla="*/ 2932 w 91773"/>
                <a:gd name="connsiteY0" fmla="*/ 12989 h 20077"/>
                <a:gd name="connsiteX1" fmla="*/ 0 w 91773"/>
                <a:gd name="connsiteY1" fmla="*/ 11607 h 20077"/>
                <a:gd name="connsiteX2" fmla="*/ 3736 w 91773"/>
                <a:gd name="connsiteY2" fmla="*/ 2919 h 20077"/>
                <a:gd name="connsiteX3" fmla="*/ 7064 w 91773"/>
                <a:gd name="connsiteY3" fmla="*/ 1497 h 20077"/>
                <a:gd name="connsiteX4" fmla="*/ 53475 w 91773"/>
                <a:gd name="connsiteY4" fmla="*/ 600 h 20077"/>
                <a:gd name="connsiteX5" fmla="*/ 87030 w 91773"/>
                <a:gd name="connsiteY5" fmla="*/ 11 h 20077"/>
                <a:gd name="connsiteX6" fmla="*/ 91774 w 91773"/>
                <a:gd name="connsiteY6" fmla="*/ 8 h 20077"/>
                <a:gd name="connsiteX7" fmla="*/ 84225 w 91773"/>
                <a:gd name="connsiteY7" fmla="*/ 8628 h 20077"/>
                <a:gd name="connsiteX8" fmla="*/ 80696 w 91773"/>
                <a:gd name="connsiteY8" fmla="*/ 12622 h 20077"/>
                <a:gd name="connsiteX9" fmla="*/ 62658 w 91773"/>
                <a:gd name="connsiteY9" fmla="*/ 19549 h 20077"/>
                <a:gd name="connsiteX10" fmla="*/ 64387 w 91773"/>
                <a:gd name="connsiteY10" fmla="*/ 16282 h 20077"/>
                <a:gd name="connsiteX11" fmla="*/ 78918 w 91773"/>
                <a:gd name="connsiteY11" fmla="*/ 5119 h 20077"/>
                <a:gd name="connsiteX12" fmla="*/ 75402 w 91773"/>
                <a:gd name="connsiteY12" fmla="*/ 5122 h 20077"/>
                <a:gd name="connsiteX13" fmla="*/ 10182 w 91773"/>
                <a:gd name="connsiteY13" fmla="*/ 6540 h 20077"/>
                <a:gd name="connsiteX14" fmla="*/ 5810 w 91773"/>
                <a:gd name="connsiteY14" fmla="*/ 8845 h 20077"/>
                <a:gd name="connsiteX15" fmla="*/ 2932 w 91773"/>
                <a:gd name="connsiteY15" fmla="*/ 12989 h 2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1773" h="20077">
                  <a:moveTo>
                    <a:pt x="2932" y="12989"/>
                  </a:moveTo>
                  <a:cubicBezTo>
                    <a:pt x="1886" y="12495"/>
                    <a:pt x="1062" y="12107"/>
                    <a:pt x="0" y="11607"/>
                  </a:cubicBezTo>
                  <a:cubicBezTo>
                    <a:pt x="1245" y="8605"/>
                    <a:pt x="2259" y="5635"/>
                    <a:pt x="3736" y="2919"/>
                  </a:cubicBezTo>
                  <a:cubicBezTo>
                    <a:pt x="4197" y="2072"/>
                    <a:pt x="5910" y="1524"/>
                    <a:pt x="7064" y="1497"/>
                  </a:cubicBezTo>
                  <a:cubicBezTo>
                    <a:pt x="22534" y="1130"/>
                    <a:pt x="38006" y="877"/>
                    <a:pt x="53475" y="600"/>
                  </a:cubicBezTo>
                  <a:cubicBezTo>
                    <a:pt x="64661" y="399"/>
                    <a:pt x="75844" y="202"/>
                    <a:pt x="87030" y="11"/>
                  </a:cubicBezTo>
                  <a:cubicBezTo>
                    <a:pt x="88358" y="-12"/>
                    <a:pt x="89687" y="8"/>
                    <a:pt x="91774" y="8"/>
                  </a:cubicBezTo>
                  <a:cubicBezTo>
                    <a:pt x="88961" y="3220"/>
                    <a:pt x="86594" y="5926"/>
                    <a:pt x="84225" y="8628"/>
                  </a:cubicBezTo>
                  <a:cubicBezTo>
                    <a:pt x="83052" y="9963"/>
                    <a:pt x="81867" y="11286"/>
                    <a:pt x="80696" y="12622"/>
                  </a:cubicBezTo>
                  <a:cubicBezTo>
                    <a:pt x="73640" y="20673"/>
                    <a:pt x="73640" y="20674"/>
                    <a:pt x="62658" y="19549"/>
                  </a:cubicBezTo>
                  <a:cubicBezTo>
                    <a:pt x="62023" y="17843"/>
                    <a:pt x="62255" y="16830"/>
                    <a:pt x="64387" y="16282"/>
                  </a:cubicBezTo>
                  <a:cubicBezTo>
                    <a:pt x="72045" y="14319"/>
                    <a:pt x="73672" y="13019"/>
                    <a:pt x="78918" y="5119"/>
                  </a:cubicBezTo>
                  <a:cubicBezTo>
                    <a:pt x="77491" y="5119"/>
                    <a:pt x="76445" y="5098"/>
                    <a:pt x="75402" y="5122"/>
                  </a:cubicBezTo>
                  <a:cubicBezTo>
                    <a:pt x="53662" y="5606"/>
                    <a:pt x="31923" y="6123"/>
                    <a:pt x="10182" y="6540"/>
                  </a:cubicBezTo>
                  <a:cubicBezTo>
                    <a:pt x="8187" y="6579"/>
                    <a:pt x="6814" y="7108"/>
                    <a:pt x="5810" y="8845"/>
                  </a:cubicBezTo>
                  <a:cubicBezTo>
                    <a:pt x="5031" y="10193"/>
                    <a:pt x="4037" y="11416"/>
                    <a:pt x="2932" y="12989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DE61AE9E-465A-41B5-A1DC-28C26BB3D5FA}"/>
                </a:ext>
              </a:extLst>
            </p:cNvPr>
            <p:cNvSpPr/>
            <p:nvPr/>
          </p:nvSpPr>
          <p:spPr>
            <a:xfrm>
              <a:off x="10965547" y="1040588"/>
              <a:ext cx="91161" cy="19913"/>
            </a:xfrm>
            <a:custGeom>
              <a:avLst/>
              <a:gdLst>
                <a:gd name="connsiteX0" fmla="*/ 12405 w 91161"/>
                <a:gd name="connsiteY0" fmla="*/ 4991 h 19913"/>
                <a:gd name="connsiteX1" fmla="*/ 26786 w 91161"/>
                <a:gd name="connsiteY1" fmla="*/ 16185 h 19913"/>
                <a:gd name="connsiteX2" fmla="*/ 29148 w 91161"/>
                <a:gd name="connsiteY2" fmla="*/ 18330 h 19913"/>
                <a:gd name="connsiteX3" fmla="*/ 26477 w 91161"/>
                <a:gd name="connsiteY3" fmla="*/ 19605 h 19913"/>
                <a:gd name="connsiteX4" fmla="*/ 11290 w 91161"/>
                <a:gd name="connsiteY4" fmla="*/ 13202 h 19913"/>
                <a:gd name="connsiteX5" fmla="*/ 0 w 91161"/>
                <a:gd name="connsiteY5" fmla="*/ 32 h 19913"/>
                <a:gd name="connsiteX6" fmla="*/ 17346 w 91161"/>
                <a:gd name="connsiteY6" fmla="*/ 48 h 19913"/>
                <a:gd name="connsiteX7" fmla="*/ 83485 w 91161"/>
                <a:gd name="connsiteY7" fmla="*/ 1224 h 19913"/>
                <a:gd name="connsiteX8" fmla="*/ 88929 w 91161"/>
                <a:gd name="connsiteY8" fmla="*/ 4947 h 19913"/>
                <a:gd name="connsiteX9" fmla="*/ 90628 w 91161"/>
                <a:gd name="connsiteY9" fmla="*/ 8984 h 19913"/>
                <a:gd name="connsiteX10" fmla="*/ 88335 w 91161"/>
                <a:gd name="connsiteY10" fmla="*/ 12648 h 19913"/>
                <a:gd name="connsiteX11" fmla="*/ 87879 w 91161"/>
                <a:gd name="connsiteY11" fmla="*/ 11680 h 19913"/>
                <a:gd name="connsiteX12" fmla="*/ 77210 w 91161"/>
                <a:gd name="connsiteY12" fmla="*/ 6265 h 19913"/>
                <a:gd name="connsiteX13" fmla="*/ 17656 w 91161"/>
                <a:gd name="connsiteY13" fmla="*/ 4997 h 19913"/>
                <a:gd name="connsiteX14" fmla="*/ 12405 w 91161"/>
                <a:gd name="connsiteY14" fmla="*/ 4991 h 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1161" h="19913">
                  <a:moveTo>
                    <a:pt x="12405" y="4991"/>
                  </a:moveTo>
                  <a:cubicBezTo>
                    <a:pt x="16718" y="10273"/>
                    <a:pt x="19793" y="15659"/>
                    <a:pt x="26786" y="16185"/>
                  </a:cubicBezTo>
                  <a:cubicBezTo>
                    <a:pt x="27623" y="16248"/>
                    <a:pt x="28363" y="17583"/>
                    <a:pt x="29148" y="18330"/>
                  </a:cubicBezTo>
                  <a:cubicBezTo>
                    <a:pt x="28260" y="18768"/>
                    <a:pt x="27414" y="19441"/>
                    <a:pt x="26477" y="19605"/>
                  </a:cubicBezTo>
                  <a:cubicBezTo>
                    <a:pt x="20068" y="20734"/>
                    <a:pt x="15152" y="18800"/>
                    <a:pt x="11290" y="13202"/>
                  </a:cubicBezTo>
                  <a:cubicBezTo>
                    <a:pt x="8129" y="8618"/>
                    <a:pt x="4041" y="4675"/>
                    <a:pt x="0" y="32"/>
                  </a:cubicBezTo>
                  <a:cubicBezTo>
                    <a:pt x="6178" y="32"/>
                    <a:pt x="11763" y="-50"/>
                    <a:pt x="17346" y="48"/>
                  </a:cubicBezTo>
                  <a:cubicBezTo>
                    <a:pt x="39392" y="434"/>
                    <a:pt x="61437" y="942"/>
                    <a:pt x="83485" y="1224"/>
                  </a:cubicBezTo>
                  <a:cubicBezTo>
                    <a:pt x="86450" y="1264"/>
                    <a:pt x="88169" y="2042"/>
                    <a:pt x="88929" y="4947"/>
                  </a:cubicBezTo>
                  <a:cubicBezTo>
                    <a:pt x="89296" y="6347"/>
                    <a:pt x="89961" y="7689"/>
                    <a:pt x="90628" y="8984"/>
                  </a:cubicBezTo>
                  <a:cubicBezTo>
                    <a:pt x="91617" y="10899"/>
                    <a:pt x="91432" y="12198"/>
                    <a:pt x="88335" y="12648"/>
                  </a:cubicBezTo>
                  <a:cubicBezTo>
                    <a:pt x="88333" y="12645"/>
                    <a:pt x="88098" y="12168"/>
                    <a:pt x="87879" y="11680"/>
                  </a:cubicBezTo>
                  <a:cubicBezTo>
                    <a:pt x="85777" y="6984"/>
                    <a:pt x="81982" y="6313"/>
                    <a:pt x="77210" y="6265"/>
                  </a:cubicBezTo>
                  <a:cubicBezTo>
                    <a:pt x="57356" y="6065"/>
                    <a:pt x="37508" y="5450"/>
                    <a:pt x="17656" y="4997"/>
                  </a:cubicBezTo>
                  <a:cubicBezTo>
                    <a:pt x="16140" y="4961"/>
                    <a:pt x="14621" y="4991"/>
                    <a:pt x="12405" y="4991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19BB1F44-7FCA-4402-8CA3-514FE4BB8964}"/>
                </a:ext>
              </a:extLst>
            </p:cNvPr>
            <p:cNvSpPr/>
            <p:nvPr/>
          </p:nvSpPr>
          <p:spPr>
            <a:xfrm>
              <a:off x="11349824" y="1195082"/>
              <a:ext cx="50561" cy="42725"/>
            </a:xfrm>
            <a:custGeom>
              <a:avLst/>
              <a:gdLst>
                <a:gd name="connsiteX0" fmla="*/ 17192 w 50561"/>
                <a:gd name="connsiteY0" fmla="*/ 0 h 42725"/>
                <a:gd name="connsiteX1" fmla="*/ 23074 w 50561"/>
                <a:gd name="connsiteY1" fmla="*/ 3779 h 42725"/>
                <a:gd name="connsiteX2" fmla="*/ 16957 w 50561"/>
                <a:gd name="connsiteY2" fmla="*/ 13447 h 42725"/>
                <a:gd name="connsiteX3" fmla="*/ 50561 w 50561"/>
                <a:gd name="connsiteY3" fmla="*/ 35675 h 42725"/>
                <a:gd name="connsiteX4" fmla="*/ 45964 w 50561"/>
                <a:gd name="connsiteY4" fmla="*/ 42726 h 42725"/>
                <a:gd name="connsiteX5" fmla="*/ 12281 w 50561"/>
                <a:gd name="connsiteY5" fmla="*/ 20553 h 42725"/>
                <a:gd name="connsiteX6" fmla="*/ 5838 w 50561"/>
                <a:gd name="connsiteY6" fmla="*/ 30004 h 42725"/>
                <a:gd name="connsiteX7" fmla="*/ 0 w 50561"/>
                <a:gd name="connsiteY7" fmla="*/ 26104 h 42725"/>
                <a:gd name="connsiteX8" fmla="*/ 17192 w 50561"/>
                <a:gd name="connsiteY8" fmla="*/ 0 h 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61" h="42725">
                  <a:moveTo>
                    <a:pt x="17192" y="0"/>
                  </a:moveTo>
                  <a:cubicBezTo>
                    <a:pt x="19237" y="1313"/>
                    <a:pt x="20973" y="2430"/>
                    <a:pt x="23074" y="3779"/>
                  </a:cubicBezTo>
                  <a:cubicBezTo>
                    <a:pt x="21052" y="6975"/>
                    <a:pt x="19080" y="10093"/>
                    <a:pt x="16957" y="13447"/>
                  </a:cubicBezTo>
                  <a:cubicBezTo>
                    <a:pt x="28163" y="20859"/>
                    <a:pt x="39271" y="28206"/>
                    <a:pt x="50561" y="35675"/>
                  </a:cubicBezTo>
                  <a:cubicBezTo>
                    <a:pt x="49018" y="38043"/>
                    <a:pt x="47610" y="40201"/>
                    <a:pt x="45964" y="42726"/>
                  </a:cubicBezTo>
                  <a:cubicBezTo>
                    <a:pt x="34748" y="35342"/>
                    <a:pt x="23708" y="28075"/>
                    <a:pt x="12281" y="20553"/>
                  </a:cubicBezTo>
                  <a:cubicBezTo>
                    <a:pt x="10131" y="23703"/>
                    <a:pt x="8057" y="26746"/>
                    <a:pt x="5838" y="30004"/>
                  </a:cubicBezTo>
                  <a:cubicBezTo>
                    <a:pt x="3841" y="28671"/>
                    <a:pt x="2052" y="27475"/>
                    <a:pt x="0" y="26104"/>
                  </a:cubicBezTo>
                  <a:cubicBezTo>
                    <a:pt x="5730" y="17403"/>
                    <a:pt x="11338" y="8890"/>
                    <a:pt x="17192" y="0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964FAAAD-946D-41BF-A311-377E5D1D0AE2}"/>
                </a:ext>
              </a:extLst>
            </p:cNvPr>
            <p:cNvSpPr/>
            <p:nvPr/>
          </p:nvSpPr>
          <p:spPr>
            <a:xfrm>
              <a:off x="10986428" y="1064436"/>
              <a:ext cx="79863" cy="17956"/>
            </a:xfrm>
            <a:custGeom>
              <a:avLst/>
              <a:gdLst>
                <a:gd name="connsiteX0" fmla="*/ 12079 w 79863"/>
                <a:gd name="connsiteY0" fmla="*/ 5166 h 17956"/>
                <a:gd name="connsiteX1" fmla="*/ 23842 w 79863"/>
                <a:gd name="connsiteY1" fmla="*/ 14478 h 17956"/>
                <a:gd name="connsiteX2" fmla="*/ 26274 w 79863"/>
                <a:gd name="connsiteY2" fmla="*/ 16547 h 17956"/>
                <a:gd name="connsiteX3" fmla="*/ 23476 w 79863"/>
                <a:gd name="connsiteY3" fmla="*/ 17689 h 17956"/>
                <a:gd name="connsiteX4" fmla="*/ 10463 w 79863"/>
                <a:gd name="connsiteY4" fmla="*/ 12105 h 17956"/>
                <a:gd name="connsiteX5" fmla="*/ 0 w 79863"/>
                <a:gd name="connsiteY5" fmla="*/ 11 h 17956"/>
                <a:gd name="connsiteX6" fmla="*/ 5583 w 79863"/>
                <a:gd name="connsiteY6" fmla="*/ 14 h 17956"/>
                <a:gd name="connsiteX7" fmla="*/ 70841 w 79863"/>
                <a:gd name="connsiteY7" fmla="*/ 1114 h 17956"/>
                <a:gd name="connsiteX8" fmla="*/ 78730 w 79863"/>
                <a:gd name="connsiteY8" fmla="*/ 6507 h 17956"/>
                <a:gd name="connsiteX9" fmla="*/ 79863 w 79863"/>
                <a:gd name="connsiteY9" fmla="*/ 9435 h 17956"/>
                <a:gd name="connsiteX10" fmla="*/ 75772 w 79863"/>
                <a:gd name="connsiteY10" fmla="*/ 9057 h 17956"/>
                <a:gd name="connsiteX11" fmla="*/ 70349 w 79863"/>
                <a:gd name="connsiteY11" fmla="*/ 6247 h 17956"/>
                <a:gd name="connsiteX12" fmla="*/ 14822 w 79863"/>
                <a:gd name="connsiteY12" fmla="*/ 4976 h 17956"/>
                <a:gd name="connsiteX13" fmla="*/ 12079 w 79863"/>
                <a:gd name="connsiteY13" fmla="*/ 5166 h 1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863" h="17956">
                  <a:moveTo>
                    <a:pt x="12079" y="5166"/>
                  </a:moveTo>
                  <a:cubicBezTo>
                    <a:pt x="15824" y="9133"/>
                    <a:pt x="17994" y="13946"/>
                    <a:pt x="23842" y="14478"/>
                  </a:cubicBezTo>
                  <a:cubicBezTo>
                    <a:pt x="24708" y="14555"/>
                    <a:pt x="25466" y="15827"/>
                    <a:pt x="26274" y="16547"/>
                  </a:cubicBezTo>
                  <a:cubicBezTo>
                    <a:pt x="25343" y="16938"/>
                    <a:pt x="24445" y="17517"/>
                    <a:pt x="23476" y="17689"/>
                  </a:cubicBezTo>
                  <a:cubicBezTo>
                    <a:pt x="17939" y="18682"/>
                    <a:pt x="13786" y="16921"/>
                    <a:pt x="10463" y="12105"/>
                  </a:cubicBezTo>
                  <a:cubicBezTo>
                    <a:pt x="7593" y="7948"/>
                    <a:pt x="3850" y="4395"/>
                    <a:pt x="0" y="11"/>
                  </a:cubicBezTo>
                  <a:cubicBezTo>
                    <a:pt x="2344" y="11"/>
                    <a:pt x="3964" y="-16"/>
                    <a:pt x="5583" y="14"/>
                  </a:cubicBezTo>
                  <a:cubicBezTo>
                    <a:pt x="27335" y="412"/>
                    <a:pt x="49087" y="942"/>
                    <a:pt x="70841" y="1114"/>
                  </a:cubicBezTo>
                  <a:cubicBezTo>
                    <a:pt x="75116" y="1149"/>
                    <a:pt x="77790" y="2171"/>
                    <a:pt x="78730" y="6507"/>
                  </a:cubicBezTo>
                  <a:cubicBezTo>
                    <a:pt x="78947" y="7507"/>
                    <a:pt x="79469" y="8439"/>
                    <a:pt x="79863" y="9435"/>
                  </a:cubicBezTo>
                  <a:cubicBezTo>
                    <a:pt x="78226" y="11412"/>
                    <a:pt x="76859" y="11036"/>
                    <a:pt x="75772" y="9057"/>
                  </a:cubicBezTo>
                  <a:cubicBezTo>
                    <a:pt x="74568" y="6868"/>
                    <a:pt x="72764" y="6294"/>
                    <a:pt x="70349" y="6247"/>
                  </a:cubicBezTo>
                  <a:cubicBezTo>
                    <a:pt x="51839" y="5888"/>
                    <a:pt x="33330" y="5407"/>
                    <a:pt x="14822" y="4976"/>
                  </a:cubicBezTo>
                  <a:cubicBezTo>
                    <a:pt x="14130" y="4960"/>
                    <a:pt x="13435" y="5069"/>
                    <a:pt x="12079" y="5166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FE8ED5EC-8340-4C31-8F7D-01223A0BD1BE}"/>
                </a:ext>
              </a:extLst>
            </p:cNvPr>
            <p:cNvSpPr/>
            <p:nvPr/>
          </p:nvSpPr>
          <p:spPr>
            <a:xfrm>
              <a:off x="11169288" y="1064825"/>
              <a:ext cx="79584" cy="17328"/>
            </a:xfrm>
            <a:custGeom>
              <a:avLst/>
              <a:gdLst>
                <a:gd name="connsiteX0" fmla="*/ 79584 w 79584"/>
                <a:gd name="connsiteY0" fmla="*/ 36 h 17328"/>
                <a:gd name="connsiteX1" fmla="*/ 64869 w 79584"/>
                <a:gd name="connsiteY1" fmla="*/ 16398 h 17328"/>
                <a:gd name="connsiteX2" fmla="*/ 58332 w 79584"/>
                <a:gd name="connsiteY2" fmla="*/ 17256 h 17328"/>
                <a:gd name="connsiteX3" fmla="*/ 53943 w 79584"/>
                <a:gd name="connsiteY3" fmla="*/ 16037 h 17328"/>
                <a:gd name="connsiteX4" fmla="*/ 57786 w 79584"/>
                <a:gd name="connsiteY4" fmla="*/ 13658 h 17328"/>
                <a:gd name="connsiteX5" fmla="*/ 67794 w 79584"/>
                <a:gd name="connsiteY5" fmla="*/ 4987 h 17328"/>
                <a:gd name="connsiteX6" fmla="*/ 65888 w 79584"/>
                <a:gd name="connsiteY6" fmla="*/ 4556 h 17328"/>
                <a:gd name="connsiteX7" fmla="*/ 9791 w 79584"/>
                <a:gd name="connsiteY7" fmla="*/ 5853 h 17328"/>
                <a:gd name="connsiteX8" fmla="*/ 4086 w 79584"/>
                <a:gd name="connsiteY8" fmla="*/ 8759 h 17328"/>
                <a:gd name="connsiteX9" fmla="*/ 0 w 79584"/>
                <a:gd name="connsiteY9" fmla="*/ 9057 h 17328"/>
                <a:gd name="connsiteX10" fmla="*/ 2827 w 79584"/>
                <a:gd name="connsiteY10" fmla="*/ 2611 h 17328"/>
                <a:gd name="connsiteX11" fmla="*/ 6660 w 79584"/>
                <a:gd name="connsiteY11" fmla="*/ 959 h 17328"/>
                <a:gd name="connsiteX12" fmla="*/ 54615 w 79584"/>
                <a:gd name="connsiteY12" fmla="*/ 55 h 17328"/>
                <a:gd name="connsiteX13" fmla="*/ 79584 w 79584"/>
                <a:gd name="connsiteY13" fmla="*/ 36 h 1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584" h="17328">
                  <a:moveTo>
                    <a:pt x="79584" y="36"/>
                  </a:moveTo>
                  <a:cubicBezTo>
                    <a:pt x="74645" y="5634"/>
                    <a:pt x="70030" y="11292"/>
                    <a:pt x="64869" y="16398"/>
                  </a:cubicBezTo>
                  <a:cubicBezTo>
                    <a:pt x="63614" y="17643"/>
                    <a:pt x="60555" y="17293"/>
                    <a:pt x="58332" y="17256"/>
                  </a:cubicBezTo>
                  <a:cubicBezTo>
                    <a:pt x="56791" y="17230"/>
                    <a:pt x="54003" y="16614"/>
                    <a:pt x="53943" y="16037"/>
                  </a:cubicBezTo>
                  <a:cubicBezTo>
                    <a:pt x="53670" y="13427"/>
                    <a:pt x="56317" y="13937"/>
                    <a:pt x="57786" y="13658"/>
                  </a:cubicBezTo>
                  <a:cubicBezTo>
                    <a:pt x="62773" y="12715"/>
                    <a:pt x="64209" y="8086"/>
                    <a:pt x="67794" y="4987"/>
                  </a:cubicBezTo>
                  <a:cubicBezTo>
                    <a:pt x="66802" y="4755"/>
                    <a:pt x="66342" y="4545"/>
                    <a:pt x="65888" y="4556"/>
                  </a:cubicBezTo>
                  <a:cubicBezTo>
                    <a:pt x="47190" y="4992"/>
                    <a:pt x="28492" y="5490"/>
                    <a:pt x="9791" y="5853"/>
                  </a:cubicBezTo>
                  <a:cubicBezTo>
                    <a:pt x="7268" y="5903"/>
                    <a:pt x="5371" y="6473"/>
                    <a:pt x="4086" y="8759"/>
                  </a:cubicBezTo>
                  <a:cubicBezTo>
                    <a:pt x="3065" y="10579"/>
                    <a:pt x="1709" y="10959"/>
                    <a:pt x="0" y="9057"/>
                  </a:cubicBezTo>
                  <a:cubicBezTo>
                    <a:pt x="884" y="6929"/>
                    <a:pt x="1524" y="4547"/>
                    <a:pt x="2827" y="2611"/>
                  </a:cubicBezTo>
                  <a:cubicBezTo>
                    <a:pt x="3490" y="1625"/>
                    <a:pt x="5333" y="992"/>
                    <a:pt x="6660" y="959"/>
                  </a:cubicBezTo>
                  <a:cubicBezTo>
                    <a:pt x="22643" y="568"/>
                    <a:pt x="38629" y="274"/>
                    <a:pt x="54615" y="55"/>
                  </a:cubicBezTo>
                  <a:cubicBezTo>
                    <a:pt x="62752" y="-56"/>
                    <a:pt x="70891" y="36"/>
                    <a:pt x="79584" y="36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045003D3-7895-4992-A36C-6A781D265988}"/>
                </a:ext>
              </a:extLst>
            </p:cNvPr>
            <p:cNvSpPr/>
            <p:nvPr/>
          </p:nvSpPr>
          <p:spPr>
            <a:xfrm>
              <a:off x="11417264" y="999537"/>
              <a:ext cx="42406" cy="38136"/>
            </a:xfrm>
            <a:custGeom>
              <a:avLst/>
              <a:gdLst>
                <a:gd name="connsiteX0" fmla="*/ 27603 w 42406"/>
                <a:gd name="connsiteY0" fmla="*/ 21269 h 38136"/>
                <a:gd name="connsiteX1" fmla="*/ 25417 w 42406"/>
                <a:gd name="connsiteY1" fmla="*/ 24861 h 38136"/>
                <a:gd name="connsiteX2" fmla="*/ 30731 w 42406"/>
                <a:gd name="connsiteY2" fmla="*/ 32549 h 38136"/>
                <a:gd name="connsiteX3" fmla="*/ 31865 w 42406"/>
                <a:gd name="connsiteY3" fmla="*/ 37764 h 38136"/>
                <a:gd name="connsiteX4" fmla="*/ 26891 w 42406"/>
                <a:gd name="connsiteY4" fmla="*/ 37904 h 38136"/>
                <a:gd name="connsiteX5" fmla="*/ 12739 w 42406"/>
                <a:gd name="connsiteY5" fmla="*/ 31328 h 38136"/>
                <a:gd name="connsiteX6" fmla="*/ 8456 w 42406"/>
                <a:gd name="connsiteY6" fmla="*/ 25722 h 38136"/>
                <a:gd name="connsiteX7" fmla="*/ 9127 w 42406"/>
                <a:gd name="connsiteY7" fmla="*/ 25283 h 38136"/>
                <a:gd name="connsiteX8" fmla="*/ 19413 w 42406"/>
                <a:gd name="connsiteY8" fmla="*/ 29398 h 38136"/>
                <a:gd name="connsiteX9" fmla="*/ 29104 w 42406"/>
                <a:gd name="connsiteY9" fmla="*/ 34412 h 38136"/>
                <a:gd name="connsiteX10" fmla="*/ 29383 w 42406"/>
                <a:gd name="connsiteY10" fmla="*/ 33917 h 38136"/>
                <a:gd name="connsiteX11" fmla="*/ 13866 w 42406"/>
                <a:gd name="connsiteY11" fmla="*/ 19596 h 38136"/>
                <a:gd name="connsiteX12" fmla="*/ 11677 w 42406"/>
                <a:gd name="connsiteY12" fmla="*/ 20583 h 38136"/>
                <a:gd name="connsiteX13" fmla="*/ 10168 w 42406"/>
                <a:gd name="connsiteY13" fmla="*/ 22524 h 38136"/>
                <a:gd name="connsiteX14" fmla="*/ 7724 w 42406"/>
                <a:gd name="connsiteY14" fmla="*/ 23100 h 38136"/>
                <a:gd name="connsiteX15" fmla="*/ 7469 w 42406"/>
                <a:gd name="connsiteY15" fmla="*/ 20416 h 38136"/>
                <a:gd name="connsiteX16" fmla="*/ 5909 w 42406"/>
                <a:gd name="connsiteY16" fmla="*/ 14985 h 38136"/>
                <a:gd name="connsiteX17" fmla="*/ 3502 w 42406"/>
                <a:gd name="connsiteY17" fmla="*/ 11901 h 38136"/>
                <a:gd name="connsiteX18" fmla="*/ 10627 w 42406"/>
                <a:gd name="connsiteY18" fmla="*/ 14986 h 38136"/>
                <a:gd name="connsiteX19" fmla="*/ 11368 w 42406"/>
                <a:gd name="connsiteY19" fmla="*/ 14057 h 38136"/>
                <a:gd name="connsiteX20" fmla="*/ 6246 w 42406"/>
                <a:gd name="connsiteY20" fmla="*/ 8742 h 38136"/>
                <a:gd name="connsiteX21" fmla="*/ 1857 w 42406"/>
                <a:gd name="connsiteY21" fmla="*/ 5756 h 38136"/>
                <a:gd name="connsiteX22" fmla="*/ 13 w 42406"/>
                <a:gd name="connsiteY22" fmla="*/ 3669 h 38136"/>
                <a:gd name="connsiteX23" fmla="*/ 2233 w 42406"/>
                <a:gd name="connsiteY23" fmla="*/ 1463 h 38136"/>
                <a:gd name="connsiteX24" fmla="*/ 9751 w 42406"/>
                <a:gd name="connsiteY24" fmla="*/ 0 h 38136"/>
                <a:gd name="connsiteX25" fmla="*/ 10469 w 42406"/>
                <a:gd name="connsiteY25" fmla="*/ 729 h 38136"/>
                <a:gd name="connsiteX26" fmla="*/ 4897 w 42406"/>
                <a:gd name="connsiteY26" fmla="*/ 4427 h 38136"/>
                <a:gd name="connsiteX27" fmla="*/ 9363 w 42406"/>
                <a:gd name="connsiteY27" fmla="*/ 8383 h 38136"/>
                <a:gd name="connsiteX28" fmla="*/ 19603 w 42406"/>
                <a:gd name="connsiteY28" fmla="*/ 3806 h 38136"/>
                <a:gd name="connsiteX29" fmla="*/ 12706 w 42406"/>
                <a:gd name="connsiteY29" fmla="*/ 12098 h 38136"/>
                <a:gd name="connsiteX30" fmla="*/ 22421 w 42406"/>
                <a:gd name="connsiteY30" fmla="*/ 18938 h 38136"/>
                <a:gd name="connsiteX31" fmla="*/ 23327 w 42406"/>
                <a:gd name="connsiteY31" fmla="*/ 17987 h 38136"/>
                <a:gd name="connsiteX32" fmla="*/ 17074 w 42406"/>
                <a:gd name="connsiteY32" fmla="*/ 13663 h 38136"/>
                <a:gd name="connsiteX33" fmla="*/ 17847 w 42406"/>
                <a:gd name="connsiteY33" fmla="*/ 12747 h 38136"/>
                <a:gd name="connsiteX34" fmla="*/ 21819 w 42406"/>
                <a:gd name="connsiteY34" fmla="*/ 14820 h 38136"/>
                <a:gd name="connsiteX35" fmla="*/ 22740 w 42406"/>
                <a:gd name="connsiteY35" fmla="*/ 10918 h 38136"/>
                <a:gd name="connsiteX36" fmla="*/ 23408 w 42406"/>
                <a:gd name="connsiteY36" fmla="*/ 10999 h 38136"/>
                <a:gd name="connsiteX37" fmla="*/ 36480 w 42406"/>
                <a:gd name="connsiteY37" fmla="*/ 22045 h 38136"/>
                <a:gd name="connsiteX38" fmla="*/ 42407 w 42406"/>
                <a:gd name="connsiteY38" fmla="*/ 24455 h 38136"/>
                <a:gd name="connsiteX39" fmla="*/ 37580 w 42406"/>
                <a:gd name="connsiteY39" fmla="*/ 26179 h 38136"/>
                <a:gd name="connsiteX40" fmla="*/ 27603 w 42406"/>
                <a:gd name="connsiteY40" fmla="*/ 21269 h 3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2406" h="38136">
                  <a:moveTo>
                    <a:pt x="27603" y="21269"/>
                  </a:moveTo>
                  <a:cubicBezTo>
                    <a:pt x="26793" y="22601"/>
                    <a:pt x="26104" y="23731"/>
                    <a:pt x="25417" y="24861"/>
                  </a:cubicBezTo>
                  <a:cubicBezTo>
                    <a:pt x="27216" y="27408"/>
                    <a:pt x="29230" y="29837"/>
                    <a:pt x="30731" y="32549"/>
                  </a:cubicBezTo>
                  <a:cubicBezTo>
                    <a:pt x="31555" y="34040"/>
                    <a:pt x="31515" y="36010"/>
                    <a:pt x="31865" y="37764"/>
                  </a:cubicBezTo>
                  <a:cubicBezTo>
                    <a:pt x="30195" y="37843"/>
                    <a:pt x="28307" y="38467"/>
                    <a:pt x="26891" y="37904"/>
                  </a:cubicBezTo>
                  <a:cubicBezTo>
                    <a:pt x="22059" y="35982"/>
                    <a:pt x="17224" y="33932"/>
                    <a:pt x="12739" y="31328"/>
                  </a:cubicBezTo>
                  <a:cubicBezTo>
                    <a:pt x="10860" y="30238"/>
                    <a:pt x="9857" y="27636"/>
                    <a:pt x="8456" y="25722"/>
                  </a:cubicBezTo>
                  <a:cubicBezTo>
                    <a:pt x="8679" y="25576"/>
                    <a:pt x="8902" y="25430"/>
                    <a:pt x="9127" y="25283"/>
                  </a:cubicBezTo>
                  <a:cubicBezTo>
                    <a:pt x="12382" y="26585"/>
                    <a:pt x="15636" y="27887"/>
                    <a:pt x="19413" y="29398"/>
                  </a:cubicBezTo>
                  <a:cubicBezTo>
                    <a:pt x="19868" y="31355"/>
                    <a:pt x="24316" y="34036"/>
                    <a:pt x="29104" y="34412"/>
                  </a:cubicBezTo>
                  <a:cubicBezTo>
                    <a:pt x="29203" y="34245"/>
                    <a:pt x="29426" y="34026"/>
                    <a:pt x="29383" y="33917"/>
                  </a:cubicBezTo>
                  <a:cubicBezTo>
                    <a:pt x="26442" y="26733"/>
                    <a:pt x="21119" y="22077"/>
                    <a:pt x="13866" y="19596"/>
                  </a:cubicBezTo>
                  <a:cubicBezTo>
                    <a:pt x="13302" y="19403"/>
                    <a:pt x="12286" y="20076"/>
                    <a:pt x="11677" y="20583"/>
                  </a:cubicBezTo>
                  <a:cubicBezTo>
                    <a:pt x="11059" y="21097"/>
                    <a:pt x="10816" y="22106"/>
                    <a:pt x="10168" y="22524"/>
                  </a:cubicBezTo>
                  <a:cubicBezTo>
                    <a:pt x="9506" y="22952"/>
                    <a:pt x="8552" y="22927"/>
                    <a:pt x="7724" y="23100"/>
                  </a:cubicBezTo>
                  <a:cubicBezTo>
                    <a:pt x="7615" y="22185"/>
                    <a:pt x="7065" y="20922"/>
                    <a:pt x="7469" y="20416"/>
                  </a:cubicBezTo>
                  <a:cubicBezTo>
                    <a:pt x="9609" y="17723"/>
                    <a:pt x="8584" y="16285"/>
                    <a:pt x="5909" y="14985"/>
                  </a:cubicBezTo>
                  <a:cubicBezTo>
                    <a:pt x="4821" y="14457"/>
                    <a:pt x="4033" y="13316"/>
                    <a:pt x="3502" y="11901"/>
                  </a:cubicBezTo>
                  <a:cubicBezTo>
                    <a:pt x="5877" y="12930"/>
                    <a:pt x="8253" y="13958"/>
                    <a:pt x="10627" y="14986"/>
                  </a:cubicBezTo>
                  <a:cubicBezTo>
                    <a:pt x="10873" y="14676"/>
                    <a:pt x="11121" y="14367"/>
                    <a:pt x="11368" y="14057"/>
                  </a:cubicBezTo>
                  <a:cubicBezTo>
                    <a:pt x="9673" y="12273"/>
                    <a:pt x="8076" y="10377"/>
                    <a:pt x="6246" y="8742"/>
                  </a:cubicBezTo>
                  <a:cubicBezTo>
                    <a:pt x="4940" y="7574"/>
                    <a:pt x="3270" y="6821"/>
                    <a:pt x="1857" y="5756"/>
                  </a:cubicBezTo>
                  <a:cubicBezTo>
                    <a:pt x="1093" y="5181"/>
                    <a:pt x="-139" y="4108"/>
                    <a:pt x="13" y="3669"/>
                  </a:cubicBezTo>
                  <a:cubicBezTo>
                    <a:pt x="329" y="2762"/>
                    <a:pt x="1316" y="1722"/>
                    <a:pt x="2233" y="1463"/>
                  </a:cubicBezTo>
                  <a:cubicBezTo>
                    <a:pt x="4682" y="771"/>
                    <a:pt x="7239" y="462"/>
                    <a:pt x="9751" y="0"/>
                  </a:cubicBezTo>
                  <a:cubicBezTo>
                    <a:pt x="9992" y="244"/>
                    <a:pt x="10230" y="486"/>
                    <a:pt x="10469" y="729"/>
                  </a:cubicBezTo>
                  <a:cubicBezTo>
                    <a:pt x="8784" y="1847"/>
                    <a:pt x="7100" y="2966"/>
                    <a:pt x="4897" y="4427"/>
                  </a:cubicBezTo>
                  <a:cubicBezTo>
                    <a:pt x="7015" y="6303"/>
                    <a:pt x="8451" y="7574"/>
                    <a:pt x="9363" y="8383"/>
                  </a:cubicBezTo>
                  <a:cubicBezTo>
                    <a:pt x="12765" y="6862"/>
                    <a:pt x="15822" y="5495"/>
                    <a:pt x="19603" y="3806"/>
                  </a:cubicBezTo>
                  <a:cubicBezTo>
                    <a:pt x="18144" y="7631"/>
                    <a:pt x="16447" y="10406"/>
                    <a:pt x="12706" y="12098"/>
                  </a:cubicBezTo>
                  <a:cubicBezTo>
                    <a:pt x="15581" y="15123"/>
                    <a:pt x="17895" y="18576"/>
                    <a:pt x="22421" y="18938"/>
                  </a:cubicBezTo>
                  <a:cubicBezTo>
                    <a:pt x="22723" y="18621"/>
                    <a:pt x="23025" y="18303"/>
                    <a:pt x="23327" y="17987"/>
                  </a:cubicBezTo>
                  <a:cubicBezTo>
                    <a:pt x="21241" y="16546"/>
                    <a:pt x="19159" y="15105"/>
                    <a:pt x="17074" y="13663"/>
                  </a:cubicBezTo>
                  <a:cubicBezTo>
                    <a:pt x="17332" y="13357"/>
                    <a:pt x="17589" y="13052"/>
                    <a:pt x="17847" y="12747"/>
                  </a:cubicBezTo>
                  <a:cubicBezTo>
                    <a:pt x="19050" y="13374"/>
                    <a:pt x="20253" y="14003"/>
                    <a:pt x="21819" y="14820"/>
                  </a:cubicBezTo>
                  <a:cubicBezTo>
                    <a:pt x="22163" y="13366"/>
                    <a:pt x="22453" y="12133"/>
                    <a:pt x="22740" y="10918"/>
                  </a:cubicBezTo>
                  <a:cubicBezTo>
                    <a:pt x="23051" y="10952"/>
                    <a:pt x="23396" y="10941"/>
                    <a:pt x="23408" y="10999"/>
                  </a:cubicBezTo>
                  <a:cubicBezTo>
                    <a:pt x="24943" y="18025"/>
                    <a:pt x="31166" y="19518"/>
                    <a:pt x="36480" y="22045"/>
                  </a:cubicBezTo>
                  <a:cubicBezTo>
                    <a:pt x="38338" y="22928"/>
                    <a:pt x="40296" y="23604"/>
                    <a:pt x="42407" y="24455"/>
                  </a:cubicBezTo>
                  <a:cubicBezTo>
                    <a:pt x="41347" y="26862"/>
                    <a:pt x="39581" y="27100"/>
                    <a:pt x="37580" y="26179"/>
                  </a:cubicBezTo>
                  <a:cubicBezTo>
                    <a:pt x="34274" y="24654"/>
                    <a:pt x="31041" y="22971"/>
                    <a:pt x="27603" y="21269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4FFE0791-E815-40C8-AF4D-76CD94D39D46}"/>
                </a:ext>
              </a:extLst>
            </p:cNvPr>
            <p:cNvSpPr/>
            <p:nvPr/>
          </p:nvSpPr>
          <p:spPr>
            <a:xfrm>
              <a:off x="11122874" y="1216049"/>
              <a:ext cx="23240" cy="29697"/>
            </a:xfrm>
            <a:custGeom>
              <a:avLst/>
              <a:gdLst>
                <a:gd name="connsiteX0" fmla="*/ 16567 w 23240"/>
                <a:gd name="connsiteY0" fmla="*/ 17541 h 29697"/>
                <a:gd name="connsiteX1" fmla="*/ 12133 w 23240"/>
                <a:gd name="connsiteY1" fmla="*/ 19115 h 29697"/>
                <a:gd name="connsiteX2" fmla="*/ 190 w 23240"/>
                <a:gd name="connsiteY2" fmla="*/ 11911 h 29697"/>
                <a:gd name="connsiteX3" fmla="*/ 8239 w 23240"/>
                <a:gd name="connsiteY3" fmla="*/ 353 h 29697"/>
                <a:gd name="connsiteX4" fmla="*/ 23052 w 23240"/>
                <a:gd name="connsiteY4" fmla="*/ 11348 h 29697"/>
                <a:gd name="connsiteX5" fmla="*/ 18471 w 23240"/>
                <a:gd name="connsiteY5" fmla="*/ 26890 h 29697"/>
                <a:gd name="connsiteX6" fmla="*/ 4870 w 23240"/>
                <a:gd name="connsiteY6" fmla="*/ 28483 h 29697"/>
                <a:gd name="connsiteX7" fmla="*/ 1786 w 23240"/>
                <a:gd name="connsiteY7" fmla="*/ 25247 h 29697"/>
                <a:gd name="connsiteX8" fmla="*/ 3016 w 23240"/>
                <a:gd name="connsiteY8" fmla="*/ 21273 h 29697"/>
                <a:gd name="connsiteX9" fmla="*/ 6799 w 23240"/>
                <a:gd name="connsiteY9" fmla="*/ 22829 h 29697"/>
                <a:gd name="connsiteX10" fmla="*/ 10934 w 23240"/>
                <a:gd name="connsiteY10" fmla="*/ 26135 h 29697"/>
                <a:gd name="connsiteX11" fmla="*/ 15877 w 23240"/>
                <a:gd name="connsiteY11" fmla="*/ 21504 h 29697"/>
                <a:gd name="connsiteX12" fmla="*/ 16567 w 23240"/>
                <a:gd name="connsiteY12" fmla="*/ 17541 h 29697"/>
                <a:gd name="connsiteX13" fmla="*/ 7117 w 23240"/>
                <a:gd name="connsiteY13" fmla="*/ 9720 h 29697"/>
                <a:gd name="connsiteX14" fmla="*/ 11562 w 23240"/>
                <a:gd name="connsiteY14" fmla="*/ 15310 h 29697"/>
                <a:gd name="connsiteX15" fmla="*/ 16193 w 23240"/>
                <a:gd name="connsiteY15" fmla="*/ 9835 h 29697"/>
                <a:gd name="connsiteX16" fmla="*/ 11554 w 23240"/>
                <a:gd name="connsiteY16" fmla="*/ 4039 h 29697"/>
                <a:gd name="connsiteX17" fmla="*/ 7117 w 23240"/>
                <a:gd name="connsiteY17" fmla="*/ 9720 h 2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240" h="29697">
                  <a:moveTo>
                    <a:pt x="16567" y="17541"/>
                  </a:moveTo>
                  <a:cubicBezTo>
                    <a:pt x="14663" y="18228"/>
                    <a:pt x="13432" y="18821"/>
                    <a:pt x="12133" y="19115"/>
                  </a:cubicBezTo>
                  <a:cubicBezTo>
                    <a:pt x="6338" y="20429"/>
                    <a:pt x="1273" y="17337"/>
                    <a:pt x="190" y="11911"/>
                  </a:cubicBezTo>
                  <a:cubicBezTo>
                    <a:pt x="-877" y="6563"/>
                    <a:pt x="2656" y="1489"/>
                    <a:pt x="8239" y="353"/>
                  </a:cubicBezTo>
                  <a:cubicBezTo>
                    <a:pt x="16423" y="-1313"/>
                    <a:pt x="22331" y="3007"/>
                    <a:pt x="23052" y="11348"/>
                  </a:cubicBezTo>
                  <a:cubicBezTo>
                    <a:pt x="23550" y="17088"/>
                    <a:pt x="23383" y="22788"/>
                    <a:pt x="18471" y="26890"/>
                  </a:cubicBezTo>
                  <a:cubicBezTo>
                    <a:pt x="14366" y="30318"/>
                    <a:pt x="9594" y="30299"/>
                    <a:pt x="4870" y="28483"/>
                  </a:cubicBezTo>
                  <a:cubicBezTo>
                    <a:pt x="3571" y="27985"/>
                    <a:pt x="2159" y="26542"/>
                    <a:pt x="1786" y="25247"/>
                  </a:cubicBezTo>
                  <a:cubicBezTo>
                    <a:pt x="1466" y="24132"/>
                    <a:pt x="2552" y="22612"/>
                    <a:pt x="3016" y="21273"/>
                  </a:cubicBezTo>
                  <a:cubicBezTo>
                    <a:pt x="4316" y="21764"/>
                    <a:pt x="6154" y="21889"/>
                    <a:pt x="6799" y="22829"/>
                  </a:cubicBezTo>
                  <a:cubicBezTo>
                    <a:pt x="7907" y="24443"/>
                    <a:pt x="8207" y="26552"/>
                    <a:pt x="10934" y="26135"/>
                  </a:cubicBezTo>
                  <a:cubicBezTo>
                    <a:pt x="13697" y="25714"/>
                    <a:pt x="15124" y="23948"/>
                    <a:pt x="15877" y="21504"/>
                  </a:cubicBezTo>
                  <a:cubicBezTo>
                    <a:pt x="16233" y="20354"/>
                    <a:pt x="16304" y="19115"/>
                    <a:pt x="16567" y="17541"/>
                  </a:cubicBezTo>
                  <a:close/>
                  <a:moveTo>
                    <a:pt x="7117" y="9720"/>
                  </a:moveTo>
                  <a:cubicBezTo>
                    <a:pt x="7120" y="13365"/>
                    <a:pt x="8647" y="15287"/>
                    <a:pt x="11562" y="15310"/>
                  </a:cubicBezTo>
                  <a:cubicBezTo>
                    <a:pt x="14465" y="15333"/>
                    <a:pt x="16179" y="13307"/>
                    <a:pt x="16193" y="9835"/>
                  </a:cubicBezTo>
                  <a:cubicBezTo>
                    <a:pt x="16210" y="6149"/>
                    <a:pt x="14459" y="3963"/>
                    <a:pt x="11554" y="4039"/>
                  </a:cubicBezTo>
                  <a:cubicBezTo>
                    <a:pt x="8745" y="4113"/>
                    <a:pt x="7115" y="6198"/>
                    <a:pt x="7117" y="9720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3C111566-CEA1-4083-B101-3A3ADA417E7A}"/>
                </a:ext>
              </a:extLst>
            </p:cNvPr>
            <p:cNvSpPr/>
            <p:nvPr/>
          </p:nvSpPr>
          <p:spPr>
            <a:xfrm>
              <a:off x="11178629" y="1316381"/>
              <a:ext cx="14376" cy="48145"/>
            </a:xfrm>
            <a:custGeom>
              <a:avLst/>
              <a:gdLst>
                <a:gd name="connsiteX0" fmla="*/ 0 w 14376"/>
                <a:gd name="connsiteY0" fmla="*/ 1066 h 48145"/>
                <a:gd name="connsiteX1" fmla="*/ 8392 w 14376"/>
                <a:gd name="connsiteY1" fmla="*/ 0 h 48145"/>
                <a:gd name="connsiteX2" fmla="*/ 14377 w 14376"/>
                <a:gd name="connsiteY2" fmla="*/ 47062 h 48145"/>
                <a:gd name="connsiteX3" fmla="*/ 5956 w 14376"/>
                <a:gd name="connsiteY3" fmla="*/ 48146 h 48145"/>
                <a:gd name="connsiteX4" fmla="*/ 0 w 14376"/>
                <a:gd name="connsiteY4" fmla="*/ 1066 h 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76" h="48145">
                  <a:moveTo>
                    <a:pt x="0" y="1066"/>
                  </a:moveTo>
                  <a:cubicBezTo>
                    <a:pt x="2879" y="701"/>
                    <a:pt x="5431" y="378"/>
                    <a:pt x="8392" y="0"/>
                  </a:cubicBezTo>
                  <a:cubicBezTo>
                    <a:pt x="10390" y="15718"/>
                    <a:pt x="12358" y="31189"/>
                    <a:pt x="14377" y="47062"/>
                  </a:cubicBezTo>
                  <a:cubicBezTo>
                    <a:pt x="11485" y="47434"/>
                    <a:pt x="8859" y="47772"/>
                    <a:pt x="5956" y="48146"/>
                  </a:cubicBezTo>
                  <a:cubicBezTo>
                    <a:pt x="3954" y="32306"/>
                    <a:pt x="1993" y="16826"/>
                    <a:pt x="0" y="1066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4F98AA33-E052-43FF-A23D-0546F7DF93AC}"/>
                </a:ext>
              </a:extLst>
            </p:cNvPr>
            <p:cNvSpPr/>
            <p:nvPr/>
          </p:nvSpPr>
          <p:spPr>
            <a:xfrm>
              <a:off x="10892342" y="1196064"/>
              <a:ext cx="44958" cy="31922"/>
            </a:xfrm>
            <a:custGeom>
              <a:avLst/>
              <a:gdLst>
                <a:gd name="connsiteX0" fmla="*/ 4345 w 44958"/>
                <a:gd name="connsiteY0" fmla="*/ 31923 h 31922"/>
                <a:gd name="connsiteX1" fmla="*/ 0 w 44958"/>
                <a:gd name="connsiteY1" fmla="*/ 24661 h 31922"/>
                <a:gd name="connsiteX2" fmla="*/ 40534 w 44958"/>
                <a:gd name="connsiteY2" fmla="*/ 0 h 31922"/>
                <a:gd name="connsiteX3" fmla="*/ 44959 w 44958"/>
                <a:gd name="connsiteY3" fmla="*/ 7214 h 31922"/>
                <a:gd name="connsiteX4" fmla="*/ 4345 w 44958"/>
                <a:gd name="connsiteY4" fmla="*/ 31923 h 31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" h="31922">
                  <a:moveTo>
                    <a:pt x="4345" y="31923"/>
                  </a:moveTo>
                  <a:cubicBezTo>
                    <a:pt x="2784" y="29314"/>
                    <a:pt x="1458" y="27099"/>
                    <a:pt x="0" y="24661"/>
                  </a:cubicBezTo>
                  <a:cubicBezTo>
                    <a:pt x="13566" y="16407"/>
                    <a:pt x="26934" y="8275"/>
                    <a:pt x="40534" y="0"/>
                  </a:cubicBezTo>
                  <a:cubicBezTo>
                    <a:pt x="42037" y="2449"/>
                    <a:pt x="43432" y="4725"/>
                    <a:pt x="44959" y="7214"/>
                  </a:cubicBezTo>
                  <a:cubicBezTo>
                    <a:pt x="31365" y="15486"/>
                    <a:pt x="18004" y="23612"/>
                    <a:pt x="4345" y="31923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D730E255-BC80-48DB-B63F-1929DC6BFAE9}"/>
                </a:ext>
              </a:extLst>
            </p:cNvPr>
            <p:cNvSpPr/>
            <p:nvPr/>
          </p:nvSpPr>
          <p:spPr>
            <a:xfrm>
              <a:off x="11373584" y="1005154"/>
              <a:ext cx="41648" cy="35963"/>
            </a:xfrm>
            <a:custGeom>
              <a:avLst/>
              <a:gdLst>
                <a:gd name="connsiteX0" fmla="*/ 26231 w 41648"/>
                <a:gd name="connsiteY0" fmla="*/ 20819 h 35963"/>
                <a:gd name="connsiteX1" fmla="*/ 30071 w 41648"/>
                <a:gd name="connsiteY1" fmla="*/ 24400 h 35963"/>
                <a:gd name="connsiteX2" fmla="*/ 30989 w 41648"/>
                <a:gd name="connsiteY2" fmla="*/ 23461 h 35963"/>
                <a:gd name="connsiteX3" fmla="*/ 25591 w 41648"/>
                <a:gd name="connsiteY3" fmla="*/ 18974 h 35963"/>
                <a:gd name="connsiteX4" fmla="*/ 22473 w 41648"/>
                <a:gd name="connsiteY4" fmla="*/ 18634 h 35963"/>
                <a:gd name="connsiteX5" fmla="*/ 4729 w 41648"/>
                <a:gd name="connsiteY5" fmla="*/ 22356 h 35963"/>
                <a:gd name="connsiteX6" fmla="*/ 120 w 41648"/>
                <a:gd name="connsiteY6" fmla="*/ 20666 h 35963"/>
                <a:gd name="connsiteX7" fmla="*/ 999 w 41648"/>
                <a:gd name="connsiteY7" fmla="*/ 16915 h 35963"/>
                <a:gd name="connsiteX8" fmla="*/ 5486 w 41648"/>
                <a:gd name="connsiteY8" fmla="*/ 4943 h 35963"/>
                <a:gd name="connsiteX9" fmla="*/ 7713 w 41648"/>
                <a:gd name="connsiteY9" fmla="*/ 0 h 35963"/>
                <a:gd name="connsiteX10" fmla="*/ 7715 w 41648"/>
                <a:gd name="connsiteY10" fmla="*/ 13201 h 35963"/>
                <a:gd name="connsiteX11" fmla="*/ 11424 w 41648"/>
                <a:gd name="connsiteY11" fmla="*/ 16409 h 35963"/>
                <a:gd name="connsiteX12" fmla="*/ 19876 w 41648"/>
                <a:gd name="connsiteY12" fmla="*/ 16385 h 35963"/>
                <a:gd name="connsiteX13" fmla="*/ 23775 w 41648"/>
                <a:gd name="connsiteY13" fmla="*/ 16129 h 35963"/>
                <a:gd name="connsiteX14" fmla="*/ 23177 w 41648"/>
                <a:gd name="connsiteY14" fmla="*/ 3315 h 35963"/>
                <a:gd name="connsiteX15" fmla="*/ 28107 w 41648"/>
                <a:gd name="connsiteY15" fmla="*/ 9425 h 35963"/>
                <a:gd name="connsiteX16" fmla="*/ 41357 w 41648"/>
                <a:gd name="connsiteY16" fmla="*/ 30326 h 35963"/>
                <a:gd name="connsiteX17" fmla="*/ 40530 w 41648"/>
                <a:gd name="connsiteY17" fmla="*/ 35231 h 35963"/>
                <a:gd name="connsiteX18" fmla="*/ 36605 w 41648"/>
                <a:gd name="connsiteY18" fmla="*/ 34298 h 35963"/>
                <a:gd name="connsiteX19" fmla="*/ 25442 w 41648"/>
                <a:gd name="connsiteY19" fmla="*/ 21548 h 35963"/>
                <a:gd name="connsiteX20" fmla="*/ 26231 w 41648"/>
                <a:gd name="connsiteY20" fmla="*/ 20819 h 35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1648" h="35963">
                  <a:moveTo>
                    <a:pt x="26231" y="20819"/>
                  </a:moveTo>
                  <a:cubicBezTo>
                    <a:pt x="27511" y="22013"/>
                    <a:pt x="28790" y="23207"/>
                    <a:pt x="30071" y="24400"/>
                  </a:cubicBezTo>
                  <a:cubicBezTo>
                    <a:pt x="30376" y="24088"/>
                    <a:pt x="30682" y="23774"/>
                    <a:pt x="30989" y="23461"/>
                  </a:cubicBezTo>
                  <a:cubicBezTo>
                    <a:pt x="29206" y="21942"/>
                    <a:pt x="27518" y="20283"/>
                    <a:pt x="25591" y="18974"/>
                  </a:cubicBezTo>
                  <a:cubicBezTo>
                    <a:pt x="24820" y="18449"/>
                    <a:pt x="23469" y="18431"/>
                    <a:pt x="22473" y="18634"/>
                  </a:cubicBezTo>
                  <a:cubicBezTo>
                    <a:pt x="16549" y="19841"/>
                    <a:pt x="10683" y="21345"/>
                    <a:pt x="4729" y="22356"/>
                  </a:cubicBezTo>
                  <a:cubicBezTo>
                    <a:pt x="3280" y="22602"/>
                    <a:pt x="1355" y="21653"/>
                    <a:pt x="120" y="20666"/>
                  </a:cubicBezTo>
                  <a:cubicBezTo>
                    <a:pt x="-317" y="20318"/>
                    <a:pt x="546" y="18173"/>
                    <a:pt x="999" y="16915"/>
                  </a:cubicBezTo>
                  <a:cubicBezTo>
                    <a:pt x="2445" y="12906"/>
                    <a:pt x="3948" y="8917"/>
                    <a:pt x="5486" y="4943"/>
                  </a:cubicBezTo>
                  <a:cubicBezTo>
                    <a:pt x="6058" y="3466"/>
                    <a:pt x="6785" y="2048"/>
                    <a:pt x="7713" y="0"/>
                  </a:cubicBezTo>
                  <a:cubicBezTo>
                    <a:pt x="7713" y="4972"/>
                    <a:pt x="7707" y="9088"/>
                    <a:pt x="7715" y="13201"/>
                  </a:cubicBezTo>
                  <a:cubicBezTo>
                    <a:pt x="7720" y="15684"/>
                    <a:pt x="8749" y="16695"/>
                    <a:pt x="11424" y="16409"/>
                  </a:cubicBezTo>
                  <a:cubicBezTo>
                    <a:pt x="14210" y="16112"/>
                    <a:pt x="17056" y="16401"/>
                    <a:pt x="19876" y="16385"/>
                  </a:cubicBezTo>
                  <a:cubicBezTo>
                    <a:pt x="20978" y="16380"/>
                    <a:pt x="22082" y="16245"/>
                    <a:pt x="23775" y="16129"/>
                  </a:cubicBezTo>
                  <a:cubicBezTo>
                    <a:pt x="21318" y="11933"/>
                    <a:pt x="20588" y="8011"/>
                    <a:pt x="23177" y="3315"/>
                  </a:cubicBezTo>
                  <a:cubicBezTo>
                    <a:pt x="24981" y="5529"/>
                    <a:pt x="26739" y="7348"/>
                    <a:pt x="28107" y="9425"/>
                  </a:cubicBezTo>
                  <a:cubicBezTo>
                    <a:pt x="32645" y="16315"/>
                    <a:pt x="37169" y="23222"/>
                    <a:pt x="41357" y="30326"/>
                  </a:cubicBezTo>
                  <a:cubicBezTo>
                    <a:pt x="42027" y="31462"/>
                    <a:pt x="41452" y="34036"/>
                    <a:pt x="40530" y="35231"/>
                  </a:cubicBezTo>
                  <a:cubicBezTo>
                    <a:pt x="39323" y="36788"/>
                    <a:pt x="37719" y="35570"/>
                    <a:pt x="36605" y="34298"/>
                  </a:cubicBezTo>
                  <a:cubicBezTo>
                    <a:pt x="32884" y="30047"/>
                    <a:pt x="29162" y="25798"/>
                    <a:pt x="25442" y="21548"/>
                  </a:cubicBezTo>
                  <a:cubicBezTo>
                    <a:pt x="25706" y="21306"/>
                    <a:pt x="25968" y="21064"/>
                    <a:pt x="26231" y="20819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39C57B2A-95D0-4834-9A01-C2C9755BD6FD}"/>
                </a:ext>
              </a:extLst>
            </p:cNvPr>
            <p:cNvSpPr/>
            <p:nvPr/>
          </p:nvSpPr>
          <p:spPr>
            <a:xfrm>
              <a:off x="11336063" y="1230350"/>
              <a:ext cx="41600" cy="37264"/>
            </a:xfrm>
            <a:custGeom>
              <a:avLst/>
              <a:gdLst>
                <a:gd name="connsiteX0" fmla="*/ 41601 w 41600"/>
                <a:gd name="connsiteY0" fmla="*/ 30812 h 37264"/>
                <a:gd name="connsiteX1" fmla="*/ 36149 w 41600"/>
                <a:gd name="connsiteY1" fmla="*/ 37265 h 37264"/>
                <a:gd name="connsiteX2" fmla="*/ 0 w 41600"/>
                <a:gd name="connsiteY2" fmla="*/ 6457 h 37264"/>
                <a:gd name="connsiteX3" fmla="*/ 5458 w 41600"/>
                <a:gd name="connsiteY3" fmla="*/ 0 h 37264"/>
                <a:gd name="connsiteX4" fmla="*/ 41601 w 41600"/>
                <a:gd name="connsiteY4" fmla="*/ 30812 h 3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0" h="37264">
                  <a:moveTo>
                    <a:pt x="41601" y="30812"/>
                  </a:moveTo>
                  <a:cubicBezTo>
                    <a:pt x="39655" y="33115"/>
                    <a:pt x="37985" y="35093"/>
                    <a:pt x="36149" y="37265"/>
                  </a:cubicBezTo>
                  <a:cubicBezTo>
                    <a:pt x="24065" y="26967"/>
                    <a:pt x="12163" y="16823"/>
                    <a:pt x="0" y="6457"/>
                  </a:cubicBezTo>
                  <a:cubicBezTo>
                    <a:pt x="1859" y="4259"/>
                    <a:pt x="3572" y="2233"/>
                    <a:pt x="5458" y="0"/>
                  </a:cubicBezTo>
                  <a:cubicBezTo>
                    <a:pt x="17533" y="10293"/>
                    <a:pt x="29434" y="20441"/>
                    <a:pt x="41601" y="30812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EAAC9D7A-7315-49F1-9961-849333323D41}"/>
                </a:ext>
              </a:extLst>
            </p:cNvPr>
            <p:cNvSpPr/>
            <p:nvPr/>
          </p:nvSpPr>
          <p:spPr>
            <a:xfrm>
              <a:off x="10939696" y="1248176"/>
              <a:ext cx="39911" cy="38888"/>
            </a:xfrm>
            <a:custGeom>
              <a:avLst/>
              <a:gdLst>
                <a:gd name="connsiteX0" fmla="*/ 6101 w 39911"/>
                <a:gd name="connsiteY0" fmla="*/ 38888 h 38888"/>
                <a:gd name="connsiteX1" fmla="*/ 0 w 39911"/>
                <a:gd name="connsiteY1" fmla="*/ 33063 h 38888"/>
                <a:gd name="connsiteX2" fmla="*/ 34071 w 39911"/>
                <a:gd name="connsiteY2" fmla="*/ 0 h 38888"/>
                <a:gd name="connsiteX3" fmla="*/ 39911 w 39911"/>
                <a:gd name="connsiteY3" fmla="*/ 6054 h 38888"/>
                <a:gd name="connsiteX4" fmla="*/ 6101 w 39911"/>
                <a:gd name="connsiteY4" fmla="*/ 38888 h 38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11" h="38888">
                  <a:moveTo>
                    <a:pt x="6101" y="38888"/>
                  </a:moveTo>
                  <a:cubicBezTo>
                    <a:pt x="4022" y="36903"/>
                    <a:pt x="2161" y="35126"/>
                    <a:pt x="0" y="33063"/>
                  </a:cubicBezTo>
                  <a:cubicBezTo>
                    <a:pt x="11452" y="21950"/>
                    <a:pt x="22705" y="11029"/>
                    <a:pt x="34071" y="0"/>
                  </a:cubicBezTo>
                  <a:cubicBezTo>
                    <a:pt x="36091" y="2094"/>
                    <a:pt x="37882" y="3951"/>
                    <a:pt x="39911" y="6054"/>
                  </a:cubicBezTo>
                  <a:cubicBezTo>
                    <a:pt x="28674" y="16968"/>
                    <a:pt x="17410" y="27905"/>
                    <a:pt x="6101" y="38888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26877EFC-BADA-4931-B59B-21762AA84142}"/>
                </a:ext>
              </a:extLst>
            </p:cNvPr>
            <p:cNvSpPr/>
            <p:nvPr/>
          </p:nvSpPr>
          <p:spPr>
            <a:xfrm>
              <a:off x="11165975" y="787806"/>
              <a:ext cx="31499" cy="46444"/>
            </a:xfrm>
            <a:custGeom>
              <a:avLst/>
              <a:gdLst>
                <a:gd name="connsiteX0" fmla="*/ 13939 w 31499"/>
                <a:gd name="connsiteY0" fmla="*/ 19594 h 46444"/>
                <a:gd name="connsiteX1" fmla="*/ 10708 w 31499"/>
                <a:gd name="connsiteY1" fmla="*/ 26607 h 46444"/>
                <a:gd name="connsiteX2" fmla="*/ 6795 w 31499"/>
                <a:gd name="connsiteY2" fmla="*/ 33732 h 46444"/>
                <a:gd name="connsiteX3" fmla="*/ 1669 w 31499"/>
                <a:gd name="connsiteY3" fmla="*/ 32388 h 46444"/>
                <a:gd name="connsiteX4" fmla="*/ 2364 w 31499"/>
                <a:gd name="connsiteY4" fmla="*/ 24840 h 46444"/>
                <a:gd name="connsiteX5" fmla="*/ 13910 w 31499"/>
                <a:gd name="connsiteY5" fmla="*/ 18741 h 46444"/>
                <a:gd name="connsiteX6" fmla="*/ 19354 w 31499"/>
                <a:gd name="connsiteY6" fmla="*/ 8462 h 46444"/>
                <a:gd name="connsiteX7" fmla="*/ 14282 w 31499"/>
                <a:gd name="connsiteY7" fmla="*/ 9745 h 46444"/>
                <a:gd name="connsiteX8" fmla="*/ 12029 w 31499"/>
                <a:gd name="connsiteY8" fmla="*/ 8801 h 46444"/>
                <a:gd name="connsiteX9" fmla="*/ 13160 w 31499"/>
                <a:gd name="connsiteY9" fmla="*/ 6560 h 46444"/>
                <a:gd name="connsiteX10" fmla="*/ 19937 w 31499"/>
                <a:gd name="connsiteY10" fmla="*/ 3355 h 46444"/>
                <a:gd name="connsiteX11" fmla="*/ 22438 w 31499"/>
                <a:gd name="connsiteY11" fmla="*/ 1647 h 46444"/>
                <a:gd name="connsiteX12" fmla="*/ 26202 w 31499"/>
                <a:gd name="connsiteY12" fmla="*/ 780 h 46444"/>
                <a:gd name="connsiteX13" fmla="*/ 28114 w 31499"/>
                <a:gd name="connsiteY13" fmla="*/ 297 h 46444"/>
                <a:gd name="connsiteX14" fmla="*/ 31317 w 31499"/>
                <a:gd name="connsiteY14" fmla="*/ 168 h 46444"/>
                <a:gd name="connsiteX15" fmla="*/ 31234 w 31499"/>
                <a:gd name="connsiteY15" fmla="*/ 4419 h 46444"/>
                <a:gd name="connsiteX16" fmla="*/ 28070 w 31499"/>
                <a:gd name="connsiteY16" fmla="*/ 6029 h 46444"/>
                <a:gd name="connsiteX17" fmla="*/ 21961 w 31499"/>
                <a:gd name="connsiteY17" fmla="*/ 11544 h 46444"/>
                <a:gd name="connsiteX18" fmla="*/ 18645 w 31499"/>
                <a:gd name="connsiteY18" fmla="*/ 24784 h 46444"/>
                <a:gd name="connsiteX19" fmla="*/ 14803 w 31499"/>
                <a:gd name="connsiteY19" fmla="*/ 39242 h 46444"/>
                <a:gd name="connsiteX20" fmla="*/ 14382 w 31499"/>
                <a:gd name="connsiteY20" fmla="*/ 42024 h 46444"/>
                <a:gd name="connsiteX21" fmla="*/ 8497 w 31499"/>
                <a:gd name="connsiteY21" fmla="*/ 45931 h 46444"/>
                <a:gd name="connsiteX22" fmla="*/ 15341 w 31499"/>
                <a:gd name="connsiteY22" fmla="*/ 20210 h 46444"/>
                <a:gd name="connsiteX23" fmla="*/ 13939 w 31499"/>
                <a:gd name="connsiteY23" fmla="*/ 19594 h 46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499" h="46444">
                  <a:moveTo>
                    <a:pt x="13939" y="19594"/>
                  </a:moveTo>
                  <a:cubicBezTo>
                    <a:pt x="12866" y="21933"/>
                    <a:pt x="11817" y="24284"/>
                    <a:pt x="10708" y="26607"/>
                  </a:cubicBezTo>
                  <a:cubicBezTo>
                    <a:pt x="9546" y="29042"/>
                    <a:pt x="9766" y="32082"/>
                    <a:pt x="6795" y="33732"/>
                  </a:cubicBezTo>
                  <a:cubicBezTo>
                    <a:pt x="4341" y="35096"/>
                    <a:pt x="3030" y="34528"/>
                    <a:pt x="1669" y="32388"/>
                  </a:cubicBezTo>
                  <a:cubicBezTo>
                    <a:pt x="-756" y="28579"/>
                    <a:pt x="-551" y="26295"/>
                    <a:pt x="2364" y="24840"/>
                  </a:cubicBezTo>
                  <a:cubicBezTo>
                    <a:pt x="6256" y="22894"/>
                    <a:pt x="10099" y="20842"/>
                    <a:pt x="13910" y="18741"/>
                  </a:cubicBezTo>
                  <a:cubicBezTo>
                    <a:pt x="17733" y="16633"/>
                    <a:pt x="18055" y="12700"/>
                    <a:pt x="19354" y="8462"/>
                  </a:cubicBezTo>
                  <a:cubicBezTo>
                    <a:pt x="17221" y="9032"/>
                    <a:pt x="15772" y="9587"/>
                    <a:pt x="14282" y="9745"/>
                  </a:cubicBezTo>
                  <a:cubicBezTo>
                    <a:pt x="13572" y="9820"/>
                    <a:pt x="12782" y="9139"/>
                    <a:pt x="12029" y="8801"/>
                  </a:cubicBezTo>
                  <a:cubicBezTo>
                    <a:pt x="12394" y="8031"/>
                    <a:pt x="12555" y="6895"/>
                    <a:pt x="13160" y="6560"/>
                  </a:cubicBezTo>
                  <a:cubicBezTo>
                    <a:pt x="15342" y="5353"/>
                    <a:pt x="17692" y="4456"/>
                    <a:pt x="19937" y="3355"/>
                  </a:cubicBezTo>
                  <a:cubicBezTo>
                    <a:pt x="20841" y="2913"/>
                    <a:pt x="21794" y="2386"/>
                    <a:pt x="22438" y="1647"/>
                  </a:cubicBezTo>
                  <a:cubicBezTo>
                    <a:pt x="23541" y="378"/>
                    <a:pt x="24412" y="-845"/>
                    <a:pt x="26202" y="780"/>
                  </a:cubicBezTo>
                  <a:cubicBezTo>
                    <a:pt x="26466" y="1021"/>
                    <a:pt x="27446" y="371"/>
                    <a:pt x="28114" y="297"/>
                  </a:cubicBezTo>
                  <a:cubicBezTo>
                    <a:pt x="29174" y="181"/>
                    <a:pt x="30249" y="204"/>
                    <a:pt x="31317" y="168"/>
                  </a:cubicBezTo>
                  <a:cubicBezTo>
                    <a:pt x="31335" y="1605"/>
                    <a:pt x="31768" y="3228"/>
                    <a:pt x="31234" y="4419"/>
                  </a:cubicBezTo>
                  <a:cubicBezTo>
                    <a:pt x="30851" y="5274"/>
                    <a:pt x="29222" y="5856"/>
                    <a:pt x="28070" y="6029"/>
                  </a:cubicBezTo>
                  <a:cubicBezTo>
                    <a:pt x="24733" y="6527"/>
                    <a:pt x="22799" y="8490"/>
                    <a:pt x="21961" y="11544"/>
                  </a:cubicBezTo>
                  <a:cubicBezTo>
                    <a:pt x="20755" y="15930"/>
                    <a:pt x="19782" y="20379"/>
                    <a:pt x="18645" y="24784"/>
                  </a:cubicBezTo>
                  <a:cubicBezTo>
                    <a:pt x="17399" y="29612"/>
                    <a:pt x="16062" y="34416"/>
                    <a:pt x="14803" y="39242"/>
                  </a:cubicBezTo>
                  <a:cubicBezTo>
                    <a:pt x="14567" y="40145"/>
                    <a:pt x="14441" y="41091"/>
                    <a:pt x="14382" y="42024"/>
                  </a:cubicBezTo>
                  <a:cubicBezTo>
                    <a:pt x="14118" y="46294"/>
                    <a:pt x="12853" y="47165"/>
                    <a:pt x="8497" y="45931"/>
                  </a:cubicBezTo>
                  <a:cubicBezTo>
                    <a:pt x="10778" y="37359"/>
                    <a:pt x="13059" y="28784"/>
                    <a:pt x="15341" y="20210"/>
                  </a:cubicBezTo>
                  <a:cubicBezTo>
                    <a:pt x="14873" y="20004"/>
                    <a:pt x="14406" y="19799"/>
                    <a:pt x="13939" y="19594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0DC98FB5-49DA-4249-A271-3886944ABB0B}"/>
                </a:ext>
              </a:extLst>
            </p:cNvPr>
            <p:cNvSpPr/>
            <p:nvPr/>
          </p:nvSpPr>
          <p:spPr>
            <a:xfrm>
              <a:off x="11151652" y="1216034"/>
              <a:ext cx="22827" cy="29109"/>
            </a:xfrm>
            <a:custGeom>
              <a:avLst/>
              <a:gdLst>
                <a:gd name="connsiteX0" fmla="*/ 17977 w 22827"/>
                <a:gd name="connsiteY0" fmla="*/ 13695 h 29109"/>
                <a:gd name="connsiteX1" fmla="*/ 22773 w 22827"/>
                <a:gd name="connsiteY1" fmla="*/ 21190 h 29109"/>
                <a:gd name="connsiteX2" fmla="*/ 16392 w 22827"/>
                <a:gd name="connsiteY2" fmla="*/ 28484 h 29109"/>
                <a:gd name="connsiteX3" fmla="*/ 5349 w 22827"/>
                <a:gd name="connsiteY3" fmla="*/ 28745 h 29109"/>
                <a:gd name="connsiteX4" fmla="*/ 123 w 22827"/>
                <a:gd name="connsiteY4" fmla="*/ 22009 h 29109"/>
                <a:gd name="connsiteX5" fmla="*/ 3291 w 22827"/>
                <a:gd name="connsiteY5" fmla="*/ 19099 h 29109"/>
                <a:gd name="connsiteX6" fmla="*/ 6123 w 22827"/>
                <a:gd name="connsiteY6" fmla="*/ 21839 h 29109"/>
                <a:gd name="connsiteX7" fmla="*/ 8826 w 22827"/>
                <a:gd name="connsiteY7" fmla="*/ 25597 h 29109"/>
                <a:gd name="connsiteX8" fmla="*/ 14514 w 22827"/>
                <a:gd name="connsiteY8" fmla="*/ 23358 h 29109"/>
                <a:gd name="connsiteX9" fmla="*/ 10398 w 22827"/>
                <a:gd name="connsiteY9" fmla="*/ 15591 h 29109"/>
                <a:gd name="connsiteX10" fmla="*/ 7955 w 22827"/>
                <a:gd name="connsiteY10" fmla="*/ 12090 h 29109"/>
                <a:gd name="connsiteX11" fmla="*/ 11388 w 22827"/>
                <a:gd name="connsiteY11" fmla="*/ 11301 h 29109"/>
                <a:gd name="connsiteX12" fmla="*/ 14021 w 22827"/>
                <a:gd name="connsiteY12" fmla="*/ 7882 h 29109"/>
                <a:gd name="connsiteX13" fmla="*/ 12237 w 22827"/>
                <a:gd name="connsiteY13" fmla="*/ 4421 h 29109"/>
                <a:gd name="connsiteX14" fmla="*/ 7829 w 22827"/>
                <a:gd name="connsiteY14" fmla="*/ 4623 h 29109"/>
                <a:gd name="connsiteX15" fmla="*/ 7168 w 22827"/>
                <a:gd name="connsiteY15" fmla="*/ 7249 h 29109"/>
                <a:gd name="connsiteX16" fmla="*/ 4688 w 22827"/>
                <a:gd name="connsiteY16" fmla="*/ 10859 h 29109"/>
                <a:gd name="connsiteX17" fmla="*/ 927 w 22827"/>
                <a:gd name="connsiteY17" fmla="*/ 8070 h 29109"/>
                <a:gd name="connsiteX18" fmla="*/ 4099 w 22827"/>
                <a:gd name="connsiteY18" fmla="*/ 2051 h 29109"/>
                <a:gd name="connsiteX19" fmla="*/ 16723 w 22827"/>
                <a:gd name="connsiteY19" fmla="*/ 1208 h 29109"/>
                <a:gd name="connsiteX20" fmla="*/ 17977 w 22827"/>
                <a:gd name="connsiteY20" fmla="*/ 13695 h 29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27" h="29109">
                  <a:moveTo>
                    <a:pt x="17977" y="13695"/>
                  </a:moveTo>
                  <a:cubicBezTo>
                    <a:pt x="21383" y="15236"/>
                    <a:pt x="23171" y="17550"/>
                    <a:pt x="22773" y="21190"/>
                  </a:cubicBezTo>
                  <a:cubicBezTo>
                    <a:pt x="22344" y="25122"/>
                    <a:pt x="19889" y="27740"/>
                    <a:pt x="16392" y="28484"/>
                  </a:cubicBezTo>
                  <a:cubicBezTo>
                    <a:pt x="12836" y="29241"/>
                    <a:pt x="8953" y="29289"/>
                    <a:pt x="5349" y="28745"/>
                  </a:cubicBezTo>
                  <a:cubicBezTo>
                    <a:pt x="1835" y="28213"/>
                    <a:pt x="-585" y="24776"/>
                    <a:pt x="123" y="22009"/>
                  </a:cubicBezTo>
                  <a:cubicBezTo>
                    <a:pt x="437" y="20781"/>
                    <a:pt x="2066" y="19300"/>
                    <a:pt x="3291" y="19099"/>
                  </a:cubicBezTo>
                  <a:cubicBezTo>
                    <a:pt x="4120" y="18963"/>
                    <a:pt x="6142" y="20872"/>
                    <a:pt x="6123" y="21839"/>
                  </a:cubicBezTo>
                  <a:cubicBezTo>
                    <a:pt x="6080" y="24065"/>
                    <a:pt x="6684" y="25267"/>
                    <a:pt x="8826" y="25597"/>
                  </a:cubicBezTo>
                  <a:cubicBezTo>
                    <a:pt x="11129" y="25951"/>
                    <a:pt x="13277" y="25638"/>
                    <a:pt x="14514" y="23358"/>
                  </a:cubicBezTo>
                  <a:cubicBezTo>
                    <a:pt x="16478" y="19740"/>
                    <a:pt x="14492" y="15790"/>
                    <a:pt x="10398" y="15591"/>
                  </a:cubicBezTo>
                  <a:cubicBezTo>
                    <a:pt x="7857" y="15468"/>
                    <a:pt x="7271" y="14536"/>
                    <a:pt x="7955" y="12090"/>
                  </a:cubicBezTo>
                  <a:cubicBezTo>
                    <a:pt x="9055" y="11868"/>
                    <a:pt x="10481" y="11948"/>
                    <a:pt x="11388" y="11301"/>
                  </a:cubicBezTo>
                  <a:cubicBezTo>
                    <a:pt x="12540" y="10479"/>
                    <a:pt x="13814" y="9154"/>
                    <a:pt x="14021" y="7882"/>
                  </a:cubicBezTo>
                  <a:cubicBezTo>
                    <a:pt x="14197" y="6799"/>
                    <a:pt x="13216" y="4881"/>
                    <a:pt x="12237" y="4421"/>
                  </a:cubicBezTo>
                  <a:cubicBezTo>
                    <a:pt x="11032" y="3856"/>
                    <a:pt x="9233" y="4206"/>
                    <a:pt x="7829" y="4623"/>
                  </a:cubicBezTo>
                  <a:cubicBezTo>
                    <a:pt x="7366" y="4759"/>
                    <a:pt x="7015" y="6397"/>
                    <a:pt x="7168" y="7249"/>
                  </a:cubicBezTo>
                  <a:cubicBezTo>
                    <a:pt x="7558" y="9409"/>
                    <a:pt x="6549" y="10538"/>
                    <a:pt x="4688" y="10859"/>
                  </a:cubicBezTo>
                  <a:cubicBezTo>
                    <a:pt x="2645" y="11212"/>
                    <a:pt x="1200" y="10246"/>
                    <a:pt x="927" y="8070"/>
                  </a:cubicBezTo>
                  <a:cubicBezTo>
                    <a:pt x="590" y="5364"/>
                    <a:pt x="1940" y="3397"/>
                    <a:pt x="4099" y="2051"/>
                  </a:cubicBezTo>
                  <a:cubicBezTo>
                    <a:pt x="8122" y="-450"/>
                    <a:pt x="12476" y="-581"/>
                    <a:pt x="16723" y="1208"/>
                  </a:cubicBezTo>
                  <a:cubicBezTo>
                    <a:pt x="22312" y="3562"/>
                    <a:pt x="22835" y="8468"/>
                    <a:pt x="17977" y="13695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5EBE9E88-C8EE-47C9-9D40-D86520A59C26}"/>
                </a:ext>
              </a:extLst>
            </p:cNvPr>
            <p:cNvSpPr/>
            <p:nvPr/>
          </p:nvSpPr>
          <p:spPr>
            <a:xfrm>
              <a:off x="11393308" y="988978"/>
              <a:ext cx="32317" cy="44090"/>
            </a:xfrm>
            <a:custGeom>
              <a:avLst/>
              <a:gdLst>
                <a:gd name="connsiteX0" fmla="*/ 19269 w 32317"/>
                <a:gd name="connsiteY0" fmla="*/ 33287 h 44090"/>
                <a:gd name="connsiteX1" fmla="*/ 27164 w 32317"/>
                <a:gd name="connsiteY1" fmla="*/ 37993 h 44090"/>
                <a:gd name="connsiteX2" fmla="*/ 27805 w 32317"/>
                <a:gd name="connsiteY2" fmla="*/ 37449 h 44090"/>
                <a:gd name="connsiteX3" fmla="*/ 26374 w 32317"/>
                <a:gd name="connsiteY3" fmla="*/ 35033 h 44090"/>
                <a:gd name="connsiteX4" fmla="*/ 6683 w 32317"/>
                <a:gd name="connsiteY4" fmla="*/ 14104 h 44090"/>
                <a:gd name="connsiteX5" fmla="*/ 603 w 32317"/>
                <a:gd name="connsiteY5" fmla="*/ 5529 h 44090"/>
                <a:gd name="connsiteX6" fmla="*/ 2156 w 32317"/>
                <a:gd name="connsiteY6" fmla="*/ 152 h 44090"/>
                <a:gd name="connsiteX7" fmla="*/ 4729 w 32317"/>
                <a:gd name="connsiteY7" fmla="*/ 609 h 44090"/>
                <a:gd name="connsiteX8" fmla="*/ 21160 w 32317"/>
                <a:gd name="connsiteY8" fmla="*/ 22606 h 44090"/>
                <a:gd name="connsiteX9" fmla="*/ 31559 w 32317"/>
                <a:gd name="connsiteY9" fmla="*/ 38595 h 44090"/>
                <a:gd name="connsiteX10" fmla="*/ 30456 w 32317"/>
                <a:gd name="connsiteY10" fmla="*/ 43648 h 44090"/>
                <a:gd name="connsiteX11" fmla="*/ 26379 w 32317"/>
                <a:gd name="connsiteY11" fmla="*/ 41980 h 44090"/>
                <a:gd name="connsiteX12" fmla="*/ 18613 w 32317"/>
                <a:gd name="connsiteY12" fmla="*/ 33980 h 44090"/>
                <a:gd name="connsiteX13" fmla="*/ 19269 w 32317"/>
                <a:gd name="connsiteY13" fmla="*/ 33287 h 4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317" h="44090">
                  <a:moveTo>
                    <a:pt x="19269" y="33287"/>
                  </a:moveTo>
                  <a:cubicBezTo>
                    <a:pt x="21900" y="34854"/>
                    <a:pt x="24532" y="36425"/>
                    <a:pt x="27164" y="37993"/>
                  </a:cubicBezTo>
                  <a:cubicBezTo>
                    <a:pt x="27377" y="37813"/>
                    <a:pt x="27590" y="37630"/>
                    <a:pt x="27805" y="37449"/>
                  </a:cubicBezTo>
                  <a:cubicBezTo>
                    <a:pt x="27335" y="36637"/>
                    <a:pt x="26999" y="35699"/>
                    <a:pt x="26374" y="35033"/>
                  </a:cubicBezTo>
                  <a:cubicBezTo>
                    <a:pt x="19820" y="28047"/>
                    <a:pt x="13126" y="21189"/>
                    <a:pt x="6683" y="14104"/>
                  </a:cubicBezTo>
                  <a:cubicBezTo>
                    <a:pt x="4339" y="11526"/>
                    <a:pt x="2373" y="8543"/>
                    <a:pt x="603" y="5529"/>
                  </a:cubicBezTo>
                  <a:cubicBezTo>
                    <a:pt x="-574" y="3523"/>
                    <a:pt x="-13" y="1345"/>
                    <a:pt x="2156" y="152"/>
                  </a:cubicBezTo>
                  <a:cubicBezTo>
                    <a:pt x="2772" y="-188"/>
                    <a:pt x="4321" y="76"/>
                    <a:pt x="4729" y="609"/>
                  </a:cubicBezTo>
                  <a:cubicBezTo>
                    <a:pt x="10294" y="7875"/>
                    <a:pt x="15859" y="15148"/>
                    <a:pt x="21160" y="22606"/>
                  </a:cubicBezTo>
                  <a:cubicBezTo>
                    <a:pt x="24841" y="27783"/>
                    <a:pt x="28146" y="33230"/>
                    <a:pt x="31559" y="38595"/>
                  </a:cubicBezTo>
                  <a:cubicBezTo>
                    <a:pt x="32808" y="40560"/>
                    <a:pt x="32566" y="42361"/>
                    <a:pt x="30456" y="43648"/>
                  </a:cubicBezTo>
                  <a:cubicBezTo>
                    <a:pt x="28365" y="44921"/>
                    <a:pt x="27507" y="43157"/>
                    <a:pt x="26379" y="41980"/>
                  </a:cubicBezTo>
                  <a:cubicBezTo>
                    <a:pt x="23811" y="39295"/>
                    <a:pt x="21204" y="36644"/>
                    <a:pt x="18613" y="33980"/>
                  </a:cubicBezTo>
                  <a:cubicBezTo>
                    <a:pt x="18830" y="33747"/>
                    <a:pt x="19049" y="33518"/>
                    <a:pt x="19269" y="33287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F4AA02E0-A53E-4BA1-AFD1-8898134BD5E9}"/>
                </a:ext>
              </a:extLst>
            </p:cNvPr>
            <p:cNvSpPr/>
            <p:nvPr/>
          </p:nvSpPr>
          <p:spPr>
            <a:xfrm>
              <a:off x="11098623" y="1216521"/>
              <a:ext cx="16185" cy="28627"/>
            </a:xfrm>
            <a:custGeom>
              <a:avLst/>
              <a:gdLst>
                <a:gd name="connsiteX0" fmla="*/ 304 w 16185"/>
                <a:gd name="connsiteY0" fmla="*/ 28611 h 28627"/>
                <a:gd name="connsiteX1" fmla="*/ 1984 w 16185"/>
                <a:gd name="connsiteY1" fmla="*/ 25106 h 28627"/>
                <a:gd name="connsiteX2" fmla="*/ 4734 w 16185"/>
                <a:gd name="connsiteY2" fmla="*/ 21601 h 28627"/>
                <a:gd name="connsiteX3" fmla="*/ 4722 w 16185"/>
                <a:gd name="connsiteY3" fmla="*/ 8433 h 28627"/>
                <a:gd name="connsiteX4" fmla="*/ 2031 w 16185"/>
                <a:gd name="connsiteY4" fmla="*/ 4936 h 28627"/>
                <a:gd name="connsiteX5" fmla="*/ 61 w 16185"/>
                <a:gd name="connsiteY5" fmla="*/ 3138 h 28627"/>
                <a:gd name="connsiteX6" fmla="*/ 2203 w 16185"/>
                <a:gd name="connsiteY6" fmla="*/ 1606 h 28627"/>
                <a:gd name="connsiteX7" fmla="*/ 11289 w 16185"/>
                <a:gd name="connsiteY7" fmla="*/ 0 h 28627"/>
                <a:gd name="connsiteX8" fmla="*/ 11288 w 16185"/>
                <a:gd name="connsiteY8" fmla="*/ 8983 h 28627"/>
                <a:gd name="connsiteX9" fmla="*/ 11252 w 16185"/>
                <a:gd name="connsiteY9" fmla="*/ 21208 h 28627"/>
                <a:gd name="connsiteX10" fmla="*/ 14242 w 16185"/>
                <a:gd name="connsiteY10" fmla="*/ 25236 h 28627"/>
                <a:gd name="connsiteX11" fmla="*/ 16186 w 16185"/>
                <a:gd name="connsiteY11" fmla="*/ 27268 h 28627"/>
                <a:gd name="connsiteX12" fmla="*/ 13815 w 16185"/>
                <a:gd name="connsiteY12" fmla="*/ 28550 h 28627"/>
                <a:gd name="connsiteX13" fmla="*/ 304 w 16185"/>
                <a:gd name="connsiteY13" fmla="*/ 28611 h 2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85" h="28627">
                  <a:moveTo>
                    <a:pt x="304" y="28611"/>
                  </a:moveTo>
                  <a:cubicBezTo>
                    <a:pt x="-287" y="26460"/>
                    <a:pt x="-159" y="25312"/>
                    <a:pt x="1984" y="25106"/>
                  </a:cubicBezTo>
                  <a:cubicBezTo>
                    <a:pt x="3964" y="24916"/>
                    <a:pt x="4762" y="23590"/>
                    <a:pt x="4734" y="21601"/>
                  </a:cubicBezTo>
                  <a:cubicBezTo>
                    <a:pt x="4674" y="17212"/>
                    <a:pt x="4692" y="12822"/>
                    <a:pt x="4722" y="8433"/>
                  </a:cubicBezTo>
                  <a:cubicBezTo>
                    <a:pt x="4735" y="6531"/>
                    <a:pt x="4215" y="5262"/>
                    <a:pt x="2031" y="4936"/>
                  </a:cubicBezTo>
                  <a:cubicBezTo>
                    <a:pt x="1302" y="4828"/>
                    <a:pt x="714" y="3765"/>
                    <a:pt x="61" y="3138"/>
                  </a:cubicBezTo>
                  <a:cubicBezTo>
                    <a:pt x="770" y="2608"/>
                    <a:pt x="1414" y="1781"/>
                    <a:pt x="2203" y="1606"/>
                  </a:cubicBezTo>
                  <a:cubicBezTo>
                    <a:pt x="5014" y="983"/>
                    <a:pt x="7873" y="582"/>
                    <a:pt x="11289" y="0"/>
                  </a:cubicBezTo>
                  <a:cubicBezTo>
                    <a:pt x="11289" y="3241"/>
                    <a:pt x="11289" y="6112"/>
                    <a:pt x="11288" y="8983"/>
                  </a:cubicBezTo>
                  <a:cubicBezTo>
                    <a:pt x="11287" y="13058"/>
                    <a:pt x="11358" y="17136"/>
                    <a:pt x="11252" y="21208"/>
                  </a:cubicBezTo>
                  <a:cubicBezTo>
                    <a:pt x="11194" y="23446"/>
                    <a:pt x="11998" y="24678"/>
                    <a:pt x="14242" y="25236"/>
                  </a:cubicBezTo>
                  <a:cubicBezTo>
                    <a:pt x="15011" y="25429"/>
                    <a:pt x="15544" y="26565"/>
                    <a:pt x="16186" y="27268"/>
                  </a:cubicBezTo>
                  <a:cubicBezTo>
                    <a:pt x="15396" y="27715"/>
                    <a:pt x="14617" y="28527"/>
                    <a:pt x="13815" y="28550"/>
                  </a:cubicBezTo>
                  <a:cubicBezTo>
                    <a:pt x="9338" y="28675"/>
                    <a:pt x="4857" y="28611"/>
                    <a:pt x="304" y="28611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7A3EED4F-13C5-4E6B-8065-4D6BF1C4E152}"/>
                </a:ext>
              </a:extLst>
            </p:cNvPr>
            <p:cNvSpPr/>
            <p:nvPr/>
          </p:nvSpPr>
          <p:spPr>
            <a:xfrm>
              <a:off x="11184196" y="1216532"/>
              <a:ext cx="16278" cy="28637"/>
            </a:xfrm>
            <a:custGeom>
              <a:avLst/>
              <a:gdLst>
                <a:gd name="connsiteX0" fmla="*/ 16041 w 16278"/>
                <a:gd name="connsiteY0" fmla="*/ 25554 h 28637"/>
                <a:gd name="connsiteX1" fmla="*/ 13869 w 16278"/>
                <a:gd name="connsiteY1" fmla="*/ 28635 h 28637"/>
                <a:gd name="connsiteX2" fmla="*/ 315 w 16278"/>
                <a:gd name="connsiteY2" fmla="*/ 28606 h 28637"/>
                <a:gd name="connsiteX3" fmla="*/ 2045 w 16278"/>
                <a:gd name="connsiteY3" fmla="*/ 25068 h 28637"/>
                <a:gd name="connsiteX4" fmla="*/ 4715 w 16278"/>
                <a:gd name="connsiteY4" fmla="*/ 21514 h 28637"/>
                <a:gd name="connsiteX5" fmla="*/ 4694 w 16278"/>
                <a:gd name="connsiteY5" fmla="*/ 8355 h 28637"/>
                <a:gd name="connsiteX6" fmla="*/ 1902 w 16278"/>
                <a:gd name="connsiteY6" fmla="*/ 5005 h 28637"/>
                <a:gd name="connsiteX7" fmla="*/ 294 w 16278"/>
                <a:gd name="connsiteY7" fmla="*/ 1939 h 28637"/>
                <a:gd name="connsiteX8" fmla="*/ 11248 w 16278"/>
                <a:gd name="connsiteY8" fmla="*/ 0 h 28637"/>
                <a:gd name="connsiteX9" fmla="*/ 11250 w 16278"/>
                <a:gd name="connsiteY9" fmla="*/ 6077 h 28637"/>
                <a:gd name="connsiteX10" fmla="*/ 11259 w 16278"/>
                <a:gd name="connsiteY10" fmla="*/ 19551 h 28637"/>
                <a:gd name="connsiteX11" fmla="*/ 16041 w 16278"/>
                <a:gd name="connsiteY11" fmla="*/ 25554 h 2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278" h="28637">
                  <a:moveTo>
                    <a:pt x="16041" y="25554"/>
                  </a:moveTo>
                  <a:cubicBezTo>
                    <a:pt x="16673" y="27779"/>
                    <a:pt x="16072" y="28686"/>
                    <a:pt x="13869" y="28635"/>
                  </a:cubicBezTo>
                  <a:cubicBezTo>
                    <a:pt x="9401" y="28533"/>
                    <a:pt x="4928" y="28606"/>
                    <a:pt x="315" y="28606"/>
                  </a:cubicBezTo>
                  <a:cubicBezTo>
                    <a:pt x="-86" y="26679"/>
                    <a:pt x="-381" y="25323"/>
                    <a:pt x="2045" y="25068"/>
                  </a:cubicBezTo>
                  <a:cubicBezTo>
                    <a:pt x="4038" y="24859"/>
                    <a:pt x="4751" y="23490"/>
                    <a:pt x="4715" y="21514"/>
                  </a:cubicBezTo>
                  <a:cubicBezTo>
                    <a:pt x="4638" y="17128"/>
                    <a:pt x="4671" y="12742"/>
                    <a:pt x="4694" y="8355"/>
                  </a:cubicBezTo>
                  <a:cubicBezTo>
                    <a:pt x="4704" y="6421"/>
                    <a:pt x="4089" y="5118"/>
                    <a:pt x="1902" y="5005"/>
                  </a:cubicBezTo>
                  <a:cubicBezTo>
                    <a:pt x="-321" y="4891"/>
                    <a:pt x="-193" y="3494"/>
                    <a:pt x="294" y="1939"/>
                  </a:cubicBezTo>
                  <a:cubicBezTo>
                    <a:pt x="3789" y="1320"/>
                    <a:pt x="7233" y="710"/>
                    <a:pt x="11248" y="0"/>
                  </a:cubicBezTo>
                  <a:cubicBezTo>
                    <a:pt x="11248" y="2227"/>
                    <a:pt x="11248" y="4152"/>
                    <a:pt x="11250" y="6077"/>
                  </a:cubicBezTo>
                  <a:cubicBezTo>
                    <a:pt x="11251" y="10568"/>
                    <a:pt x="11248" y="15060"/>
                    <a:pt x="11259" y="19551"/>
                  </a:cubicBezTo>
                  <a:cubicBezTo>
                    <a:pt x="11271" y="24462"/>
                    <a:pt x="11278" y="24462"/>
                    <a:pt x="16041" y="25554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5CD84DCE-F8EE-41EF-BC8D-A44992450733}"/>
                </a:ext>
              </a:extLst>
            </p:cNvPr>
            <p:cNvSpPr/>
            <p:nvPr/>
          </p:nvSpPr>
          <p:spPr>
            <a:xfrm>
              <a:off x="11179447" y="772087"/>
              <a:ext cx="23353" cy="18162"/>
            </a:xfrm>
            <a:custGeom>
              <a:avLst/>
              <a:gdLst>
                <a:gd name="connsiteX0" fmla="*/ 0 w 23353"/>
                <a:gd name="connsiteY0" fmla="*/ 17875 h 18162"/>
                <a:gd name="connsiteX1" fmla="*/ 10077 w 23353"/>
                <a:gd name="connsiteY1" fmla="*/ 8418 h 18162"/>
                <a:gd name="connsiteX2" fmla="*/ 19516 w 23353"/>
                <a:gd name="connsiteY2" fmla="*/ 814 h 18162"/>
                <a:gd name="connsiteX3" fmla="*/ 23275 w 23353"/>
                <a:gd name="connsiteY3" fmla="*/ 0 h 18162"/>
                <a:gd name="connsiteX4" fmla="*/ 23122 w 23353"/>
                <a:gd name="connsiteY4" fmla="*/ 4181 h 18162"/>
                <a:gd name="connsiteX5" fmla="*/ 16698 w 23353"/>
                <a:gd name="connsiteY5" fmla="*/ 10148 h 18162"/>
                <a:gd name="connsiteX6" fmla="*/ 464 w 23353"/>
                <a:gd name="connsiteY6" fmla="*/ 18162 h 18162"/>
                <a:gd name="connsiteX7" fmla="*/ 0 w 23353"/>
                <a:gd name="connsiteY7" fmla="*/ 17875 h 1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53" h="18162">
                  <a:moveTo>
                    <a:pt x="0" y="17875"/>
                  </a:moveTo>
                  <a:cubicBezTo>
                    <a:pt x="3351" y="14713"/>
                    <a:pt x="6626" y="11466"/>
                    <a:pt x="10077" y="8418"/>
                  </a:cubicBezTo>
                  <a:cubicBezTo>
                    <a:pt x="13105" y="5744"/>
                    <a:pt x="16251" y="3186"/>
                    <a:pt x="19516" y="814"/>
                  </a:cubicBezTo>
                  <a:cubicBezTo>
                    <a:pt x="20465" y="124"/>
                    <a:pt x="22006" y="249"/>
                    <a:pt x="23275" y="0"/>
                  </a:cubicBezTo>
                  <a:cubicBezTo>
                    <a:pt x="23246" y="1401"/>
                    <a:pt x="23551" y="2915"/>
                    <a:pt x="23122" y="4181"/>
                  </a:cubicBezTo>
                  <a:cubicBezTo>
                    <a:pt x="22085" y="7240"/>
                    <a:pt x="19486" y="8806"/>
                    <a:pt x="16698" y="10148"/>
                  </a:cubicBezTo>
                  <a:cubicBezTo>
                    <a:pt x="11261" y="12765"/>
                    <a:pt x="5873" y="15485"/>
                    <a:pt x="464" y="18162"/>
                  </a:cubicBezTo>
                  <a:cubicBezTo>
                    <a:pt x="309" y="18067"/>
                    <a:pt x="155" y="17970"/>
                    <a:pt x="0" y="17875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6BD01802-C73A-4A7D-8A0C-000753ED2EA4}"/>
                </a:ext>
              </a:extLst>
            </p:cNvPr>
            <p:cNvSpPr/>
            <p:nvPr/>
          </p:nvSpPr>
          <p:spPr>
            <a:xfrm>
              <a:off x="11355088" y="935990"/>
              <a:ext cx="9583" cy="15888"/>
            </a:xfrm>
            <a:custGeom>
              <a:avLst/>
              <a:gdLst>
                <a:gd name="connsiteX0" fmla="*/ 112 w 9583"/>
                <a:gd name="connsiteY0" fmla="*/ 0 h 15888"/>
                <a:gd name="connsiteX1" fmla="*/ 3178 w 9583"/>
                <a:gd name="connsiteY1" fmla="*/ 2735 h 15888"/>
                <a:gd name="connsiteX2" fmla="*/ 9462 w 9583"/>
                <a:gd name="connsiteY2" fmla="*/ 12880 h 15888"/>
                <a:gd name="connsiteX3" fmla="*/ 8783 w 9583"/>
                <a:gd name="connsiteY3" fmla="*/ 15837 h 15888"/>
                <a:gd name="connsiteX4" fmla="*/ 6412 w 9583"/>
                <a:gd name="connsiteY4" fmla="*/ 15355 h 15888"/>
                <a:gd name="connsiteX5" fmla="*/ 0 w 9583"/>
                <a:gd name="connsiteY5" fmla="*/ 13250 h 15888"/>
                <a:gd name="connsiteX6" fmla="*/ 112 w 9583"/>
                <a:gd name="connsiteY6" fmla="*/ 0 h 15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83" h="15888">
                  <a:moveTo>
                    <a:pt x="112" y="0"/>
                  </a:moveTo>
                  <a:cubicBezTo>
                    <a:pt x="1150" y="901"/>
                    <a:pt x="2431" y="1636"/>
                    <a:pt x="3178" y="2735"/>
                  </a:cubicBezTo>
                  <a:cubicBezTo>
                    <a:pt x="5414" y="6025"/>
                    <a:pt x="7543" y="9399"/>
                    <a:pt x="9462" y="12880"/>
                  </a:cubicBezTo>
                  <a:cubicBezTo>
                    <a:pt x="9843" y="13569"/>
                    <a:pt x="9250" y="14944"/>
                    <a:pt x="8783" y="15837"/>
                  </a:cubicBezTo>
                  <a:cubicBezTo>
                    <a:pt x="8678" y="16038"/>
                    <a:pt x="7217" y="15604"/>
                    <a:pt x="6412" y="15355"/>
                  </a:cubicBezTo>
                  <a:cubicBezTo>
                    <a:pt x="4308" y="14700"/>
                    <a:pt x="2223" y="13986"/>
                    <a:pt x="0" y="13250"/>
                  </a:cubicBezTo>
                  <a:cubicBezTo>
                    <a:pt x="3850" y="8554"/>
                    <a:pt x="156" y="4658"/>
                    <a:pt x="112" y="0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B5311BE6-0521-46CC-A06D-842008F86A43}"/>
                </a:ext>
              </a:extLst>
            </p:cNvPr>
            <p:cNvSpPr/>
            <p:nvPr/>
          </p:nvSpPr>
          <p:spPr>
            <a:xfrm>
              <a:off x="11237047" y="1160713"/>
              <a:ext cx="108628" cy="6990"/>
            </a:xfrm>
            <a:custGeom>
              <a:avLst/>
              <a:gdLst>
                <a:gd name="connsiteX0" fmla="*/ 0 w 108628"/>
                <a:gd name="connsiteY0" fmla="*/ 6786 h 6990"/>
                <a:gd name="connsiteX1" fmla="*/ 0 w 108628"/>
                <a:gd name="connsiteY1" fmla="*/ 223 h 6990"/>
                <a:gd name="connsiteX2" fmla="*/ 3076 w 108628"/>
                <a:gd name="connsiteY2" fmla="*/ 44 h 6990"/>
                <a:gd name="connsiteX3" fmla="*/ 104337 w 108628"/>
                <a:gd name="connsiteY3" fmla="*/ 0 h 6990"/>
                <a:gd name="connsiteX4" fmla="*/ 108625 w 108628"/>
                <a:gd name="connsiteY4" fmla="*/ 3333 h 6990"/>
                <a:gd name="connsiteX5" fmla="*/ 104644 w 108628"/>
                <a:gd name="connsiteY5" fmla="*/ 6991 h 6990"/>
                <a:gd name="connsiteX6" fmla="*/ 1817 w 108628"/>
                <a:gd name="connsiteY6" fmla="*/ 6965 h 6990"/>
                <a:gd name="connsiteX7" fmla="*/ 0 w 108628"/>
                <a:gd name="connsiteY7" fmla="*/ 6786 h 6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628" h="6990">
                  <a:moveTo>
                    <a:pt x="0" y="6786"/>
                  </a:moveTo>
                  <a:cubicBezTo>
                    <a:pt x="0" y="4503"/>
                    <a:pt x="0" y="2539"/>
                    <a:pt x="0" y="223"/>
                  </a:cubicBezTo>
                  <a:cubicBezTo>
                    <a:pt x="1078" y="156"/>
                    <a:pt x="2077" y="46"/>
                    <a:pt x="3076" y="44"/>
                  </a:cubicBezTo>
                  <a:cubicBezTo>
                    <a:pt x="36829" y="29"/>
                    <a:pt x="70583" y="34"/>
                    <a:pt x="104337" y="0"/>
                  </a:cubicBezTo>
                  <a:cubicBezTo>
                    <a:pt x="106738" y="-3"/>
                    <a:pt x="108546" y="579"/>
                    <a:pt x="108625" y="3333"/>
                  </a:cubicBezTo>
                  <a:cubicBezTo>
                    <a:pt x="108701" y="5990"/>
                    <a:pt x="107157" y="6991"/>
                    <a:pt x="104644" y="6991"/>
                  </a:cubicBezTo>
                  <a:cubicBezTo>
                    <a:pt x="70369" y="6972"/>
                    <a:pt x="36092" y="6975"/>
                    <a:pt x="1817" y="6965"/>
                  </a:cubicBezTo>
                  <a:cubicBezTo>
                    <a:pt x="1311" y="6964"/>
                    <a:pt x="807" y="6867"/>
                    <a:pt x="0" y="6786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451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677497"/>
            <a:ext cx="5422390" cy="457394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1677497"/>
            <a:ext cx="5422392" cy="457394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84EE-2745-4816-963A-A7C848874126}" type="datetime1">
              <a:rPr lang="zh-CN" altLang="en-US" smtClean="0"/>
              <a:t>2021/07/06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杨文昊、段正鹏、钱辰涞（西安电子科技大学 </a:t>
            </a:r>
            <a:r>
              <a:rPr lang="en-US" altLang="zh-CN"/>
              <a:t>| </a:t>
            </a:r>
            <a:r>
              <a:rPr lang="zh-CN" altLang="en-US"/>
              <a:t>电子工程学院）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3906-ADFF-4920-A1DD-1732EA6696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3A5382-ACBB-4901-BB59-BCBC269C2F3C}"/>
              </a:ext>
            </a:extLst>
          </p:cNvPr>
          <p:cNvSpPr>
            <a:spLocks noChangeAspect="1"/>
          </p:cNvSpPr>
          <p:nvPr/>
        </p:nvSpPr>
        <p:spPr>
          <a:xfrm>
            <a:off x="440286" y="614406"/>
            <a:ext cx="11309338" cy="9480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CCF4833-4516-4D0B-9586-F62993DA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0816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grpSp>
        <p:nvGrpSpPr>
          <p:cNvPr id="55" name="图形 8">
            <a:extLst>
              <a:ext uri="{FF2B5EF4-FFF2-40B4-BE49-F238E27FC236}">
                <a16:creationId xmlns:a16="http://schemas.microsoft.com/office/drawing/2014/main" id="{22779A2E-AADB-4FC6-AABF-E2CC76D0FAEF}"/>
              </a:ext>
            </a:extLst>
          </p:cNvPr>
          <p:cNvGrpSpPr/>
          <p:nvPr userDrawn="1"/>
        </p:nvGrpSpPr>
        <p:grpSpPr>
          <a:xfrm>
            <a:off x="10756745" y="671050"/>
            <a:ext cx="789359" cy="789359"/>
            <a:chOff x="10756745" y="671050"/>
            <a:chExt cx="789359" cy="789359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F27990A7-72BB-4C54-9CF8-2491678214CB}"/>
                </a:ext>
              </a:extLst>
            </p:cNvPr>
            <p:cNvSpPr/>
            <p:nvPr/>
          </p:nvSpPr>
          <p:spPr>
            <a:xfrm>
              <a:off x="10758789" y="672626"/>
              <a:ext cx="783270" cy="783025"/>
            </a:xfrm>
            <a:custGeom>
              <a:avLst/>
              <a:gdLst>
                <a:gd name="connsiteX0" fmla="*/ 597948 w 783270"/>
                <a:gd name="connsiteY0" fmla="*/ 694552 h 783025"/>
                <a:gd name="connsiteX1" fmla="*/ 477940 w 783270"/>
                <a:gd name="connsiteY1" fmla="*/ 734744 h 783025"/>
                <a:gd name="connsiteX2" fmla="*/ 455163 w 783270"/>
                <a:gd name="connsiteY2" fmla="*/ 755767 h 783025"/>
                <a:gd name="connsiteX3" fmla="*/ 400930 w 783270"/>
                <a:gd name="connsiteY3" fmla="*/ 782510 h 783025"/>
                <a:gd name="connsiteX4" fmla="*/ 327523 w 783270"/>
                <a:gd name="connsiteY4" fmla="*/ 755283 h 783025"/>
                <a:gd name="connsiteX5" fmla="*/ 273785 w 783270"/>
                <a:gd name="connsiteY5" fmla="*/ 714607 h 783025"/>
                <a:gd name="connsiteX6" fmla="*/ 209573 w 783270"/>
                <a:gd name="connsiteY6" fmla="*/ 695370 h 783025"/>
                <a:gd name="connsiteX7" fmla="*/ 177323 w 783270"/>
                <a:gd name="connsiteY7" fmla="*/ 694167 h 783025"/>
                <a:gd name="connsiteX8" fmla="*/ 89625 w 783270"/>
                <a:gd name="connsiteY8" fmla="*/ 615910 h 783025"/>
                <a:gd name="connsiteX9" fmla="*/ 89102 w 783270"/>
                <a:gd name="connsiteY9" fmla="*/ 592096 h 783025"/>
                <a:gd name="connsiteX10" fmla="*/ 43195 w 783270"/>
                <a:gd name="connsiteY10" fmla="*/ 471811 h 783025"/>
                <a:gd name="connsiteX11" fmla="*/ 21196 w 783270"/>
                <a:gd name="connsiteY11" fmla="*/ 448631 h 783025"/>
                <a:gd name="connsiteX12" fmla="*/ 8452 w 783270"/>
                <a:gd name="connsiteY12" fmla="*/ 353732 h 783025"/>
                <a:gd name="connsiteX13" fmla="*/ 33069 w 783270"/>
                <a:gd name="connsiteY13" fmla="*/ 322370 h 783025"/>
                <a:gd name="connsiteX14" fmla="*/ 87082 w 783270"/>
                <a:gd name="connsiteY14" fmla="*/ 214038 h 783025"/>
                <a:gd name="connsiteX15" fmla="*/ 88892 w 783270"/>
                <a:gd name="connsiteY15" fmla="*/ 178068 h 783025"/>
                <a:gd name="connsiteX16" fmla="*/ 166732 w 783270"/>
                <a:gd name="connsiteY16" fmla="*/ 89643 h 783025"/>
                <a:gd name="connsiteX17" fmla="*/ 189283 w 783270"/>
                <a:gd name="connsiteY17" fmla="*/ 89117 h 783025"/>
                <a:gd name="connsiteX18" fmla="*/ 315763 w 783270"/>
                <a:gd name="connsiteY18" fmla="*/ 39488 h 783025"/>
                <a:gd name="connsiteX19" fmla="*/ 332458 w 783270"/>
                <a:gd name="connsiteY19" fmla="*/ 22923 h 783025"/>
                <a:gd name="connsiteX20" fmla="*/ 456440 w 783270"/>
                <a:gd name="connsiteY20" fmla="*/ 28692 h 783025"/>
                <a:gd name="connsiteX21" fmla="*/ 528804 w 783270"/>
                <a:gd name="connsiteY21" fmla="*/ 77030 h 783025"/>
                <a:gd name="connsiteX22" fmla="*/ 604828 w 783270"/>
                <a:gd name="connsiteY22" fmla="*/ 89046 h 783025"/>
                <a:gd name="connsiteX23" fmla="*/ 693449 w 783270"/>
                <a:gd name="connsiteY23" fmla="*/ 167159 h 783025"/>
                <a:gd name="connsiteX24" fmla="*/ 693973 w 783270"/>
                <a:gd name="connsiteY24" fmla="*/ 190971 h 783025"/>
                <a:gd name="connsiteX25" fmla="*/ 741251 w 783270"/>
                <a:gd name="connsiteY25" fmla="*/ 312970 h 783025"/>
                <a:gd name="connsiteX26" fmla="*/ 762426 w 783270"/>
                <a:gd name="connsiteY26" fmla="*/ 335200 h 783025"/>
                <a:gd name="connsiteX27" fmla="*/ 775042 w 783270"/>
                <a:gd name="connsiteY27" fmla="*/ 428146 h 783025"/>
                <a:gd name="connsiteX28" fmla="*/ 752239 w 783270"/>
                <a:gd name="connsiteY28" fmla="*/ 458501 h 783025"/>
                <a:gd name="connsiteX29" fmla="*/ 695342 w 783270"/>
                <a:gd name="connsiteY29" fmla="*/ 573981 h 783025"/>
                <a:gd name="connsiteX30" fmla="*/ 694020 w 783270"/>
                <a:gd name="connsiteY30" fmla="*/ 610001 h 783025"/>
                <a:gd name="connsiteX31" fmla="*/ 669502 w 783270"/>
                <a:gd name="connsiteY31" fmla="*/ 667199 h 783025"/>
                <a:gd name="connsiteX32" fmla="*/ 623470 w 783270"/>
                <a:gd name="connsiteY32" fmla="*/ 692325 h 783025"/>
                <a:gd name="connsiteX33" fmla="*/ 597948 w 783270"/>
                <a:gd name="connsiteY33" fmla="*/ 694552 h 783025"/>
                <a:gd name="connsiteX34" fmla="*/ 189008 w 783270"/>
                <a:gd name="connsiteY34" fmla="*/ 97155 h 783025"/>
                <a:gd name="connsiteX35" fmla="*/ 182104 w 783270"/>
                <a:gd name="connsiteY35" fmla="*/ 97144 h 783025"/>
                <a:gd name="connsiteX36" fmla="*/ 136081 w 783270"/>
                <a:gd name="connsiteY36" fmla="*/ 109193 h 783025"/>
                <a:gd name="connsiteX37" fmla="*/ 97179 w 783270"/>
                <a:gd name="connsiteY37" fmla="*/ 182899 h 783025"/>
                <a:gd name="connsiteX38" fmla="*/ 94723 w 783270"/>
                <a:gd name="connsiteY38" fmla="*/ 221038 h 783025"/>
                <a:gd name="connsiteX39" fmla="*/ 35572 w 783270"/>
                <a:gd name="connsiteY39" fmla="*/ 331205 h 783025"/>
                <a:gd name="connsiteX40" fmla="*/ 10124 w 783270"/>
                <a:gd name="connsiteY40" fmla="*/ 378287 h 783025"/>
                <a:gd name="connsiteX41" fmla="*/ 27677 w 783270"/>
                <a:gd name="connsiteY41" fmla="*/ 443423 h 783025"/>
                <a:gd name="connsiteX42" fmla="*/ 47667 w 783270"/>
                <a:gd name="connsiteY42" fmla="*/ 464186 h 783025"/>
                <a:gd name="connsiteX43" fmla="*/ 97213 w 783270"/>
                <a:gd name="connsiteY43" fmla="*/ 588610 h 783025"/>
                <a:gd name="connsiteX44" fmla="*/ 97606 w 783270"/>
                <a:gd name="connsiteY44" fmla="*/ 612113 h 783025"/>
                <a:gd name="connsiteX45" fmla="*/ 181201 w 783270"/>
                <a:gd name="connsiteY45" fmla="*/ 685923 h 783025"/>
                <a:gd name="connsiteX46" fmla="*/ 244403 w 783270"/>
                <a:gd name="connsiteY46" fmla="*/ 693705 h 783025"/>
                <a:gd name="connsiteX47" fmla="*/ 327888 w 783270"/>
                <a:gd name="connsiteY47" fmla="*/ 743922 h 783025"/>
                <a:gd name="connsiteX48" fmla="*/ 344803 w 783270"/>
                <a:gd name="connsiteY48" fmla="*/ 759233 h 783025"/>
                <a:gd name="connsiteX49" fmla="*/ 451147 w 783270"/>
                <a:gd name="connsiteY49" fmla="*/ 748308 h 783025"/>
                <a:gd name="connsiteX50" fmla="*/ 533885 w 783270"/>
                <a:gd name="connsiteY50" fmla="*/ 695228 h 783025"/>
                <a:gd name="connsiteX51" fmla="*/ 602509 w 783270"/>
                <a:gd name="connsiteY51" fmla="*/ 685760 h 783025"/>
                <a:gd name="connsiteX52" fmla="*/ 625422 w 783270"/>
                <a:gd name="connsiteY52" fmla="*/ 683066 h 783025"/>
                <a:gd name="connsiteX53" fmla="*/ 685981 w 783270"/>
                <a:gd name="connsiteY53" fmla="*/ 600843 h 783025"/>
                <a:gd name="connsiteX54" fmla="*/ 686217 w 783270"/>
                <a:gd name="connsiteY54" fmla="*/ 580456 h 783025"/>
                <a:gd name="connsiteX55" fmla="*/ 738396 w 783270"/>
                <a:gd name="connsiteY55" fmla="*/ 460978 h 783025"/>
                <a:gd name="connsiteX56" fmla="*/ 754613 w 783270"/>
                <a:gd name="connsiteY56" fmla="*/ 444398 h 783025"/>
                <a:gd name="connsiteX57" fmla="*/ 751062 w 783270"/>
                <a:gd name="connsiteY57" fmla="*/ 334725 h 783025"/>
                <a:gd name="connsiteX58" fmla="*/ 723379 w 783270"/>
                <a:gd name="connsiteY58" fmla="*/ 304035 h 783025"/>
                <a:gd name="connsiteX59" fmla="*/ 685853 w 783270"/>
                <a:gd name="connsiteY59" fmla="*/ 194164 h 783025"/>
                <a:gd name="connsiteX60" fmla="*/ 685439 w 783270"/>
                <a:gd name="connsiteY60" fmla="*/ 170660 h 783025"/>
                <a:gd name="connsiteX61" fmla="*/ 601916 w 783270"/>
                <a:gd name="connsiteY61" fmla="*/ 97131 h 783025"/>
                <a:gd name="connsiteX62" fmla="*/ 554503 w 783270"/>
                <a:gd name="connsiteY62" fmla="*/ 93294 h 783025"/>
                <a:gd name="connsiteX63" fmla="*/ 452197 w 783270"/>
                <a:gd name="connsiteY63" fmla="*/ 35913 h 783025"/>
                <a:gd name="connsiteX64" fmla="*/ 408033 w 783270"/>
                <a:gd name="connsiteY64" fmla="*/ 10755 h 783025"/>
                <a:gd name="connsiteX65" fmla="*/ 332882 w 783270"/>
                <a:gd name="connsiteY65" fmla="*/ 33926 h 783025"/>
                <a:gd name="connsiteX66" fmla="*/ 304166 w 783270"/>
                <a:gd name="connsiteY66" fmla="*/ 59595 h 783025"/>
                <a:gd name="connsiteX67" fmla="*/ 189008 w 783270"/>
                <a:gd name="connsiteY67" fmla="*/ 97155 h 78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783270" h="783025">
                  <a:moveTo>
                    <a:pt x="597948" y="694552"/>
                  </a:moveTo>
                  <a:cubicBezTo>
                    <a:pt x="553242" y="693808"/>
                    <a:pt x="513103" y="707188"/>
                    <a:pt x="477940" y="734744"/>
                  </a:cubicBezTo>
                  <a:cubicBezTo>
                    <a:pt x="469830" y="741098"/>
                    <a:pt x="462360" y="748367"/>
                    <a:pt x="455163" y="755767"/>
                  </a:cubicBezTo>
                  <a:cubicBezTo>
                    <a:pt x="440190" y="771163"/>
                    <a:pt x="422223" y="780383"/>
                    <a:pt x="400930" y="782510"/>
                  </a:cubicBezTo>
                  <a:cubicBezTo>
                    <a:pt x="372142" y="785393"/>
                    <a:pt x="347520" y="776150"/>
                    <a:pt x="327523" y="755283"/>
                  </a:cubicBezTo>
                  <a:cubicBezTo>
                    <a:pt x="311752" y="738826"/>
                    <a:pt x="294179" y="724907"/>
                    <a:pt x="273785" y="714607"/>
                  </a:cubicBezTo>
                  <a:cubicBezTo>
                    <a:pt x="253514" y="704367"/>
                    <a:pt x="232173" y="697590"/>
                    <a:pt x="209573" y="695370"/>
                  </a:cubicBezTo>
                  <a:cubicBezTo>
                    <a:pt x="198883" y="694321"/>
                    <a:pt x="188070" y="694020"/>
                    <a:pt x="177323" y="694167"/>
                  </a:cubicBezTo>
                  <a:cubicBezTo>
                    <a:pt x="132943" y="694771"/>
                    <a:pt x="93647" y="659970"/>
                    <a:pt x="89625" y="615910"/>
                  </a:cubicBezTo>
                  <a:cubicBezTo>
                    <a:pt x="88906" y="608022"/>
                    <a:pt x="89310" y="600035"/>
                    <a:pt x="89102" y="592096"/>
                  </a:cubicBezTo>
                  <a:cubicBezTo>
                    <a:pt x="87916" y="546619"/>
                    <a:pt x="72813" y="506390"/>
                    <a:pt x="43195" y="471811"/>
                  </a:cubicBezTo>
                  <a:cubicBezTo>
                    <a:pt x="36274" y="463732"/>
                    <a:pt x="28292" y="456570"/>
                    <a:pt x="21196" y="448631"/>
                  </a:cubicBezTo>
                  <a:cubicBezTo>
                    <a:pt x="-1399" y="423356"/>
                    <a:pt x="-6392" y="384231"/>
                    <a:pt x="8452" y="353732"/>
                  </a:cubicBezTo>
                  <a:cubicBezTo>
                    <a:pt x="14443" y="341423"/>
                    <a:pt x="23585" y="331897"/>
                    <a:pt x="33069" y="322370"/>
                  </a:cubicBezTo>
                  <a:cubicBezTo>
                    <a:pt x="63017" y="292280"/>
                    <a:pt x="81353" y="256162"/>
                    <a:pt x="87082" y="214038"/>
                  </a:cubicBezTo>
                  <a:cubicBezTo>
                    <a:pt x="88695" y="202179"/>
                    <a:pt x="89113" y="190051"/>
                    <a:pt x="88892" y="178068"/>
                  </a:cubicBezTo>
                  <a:cubicBezTo>
                    <a:pt x="88069" y="133441"/>
                    <a:pt x="122231" y="94222"/>
                    <a:pt x="166732" y="89643"/>
                  </a:cubicBezTo>
                  <a:cubicBezTo>
                    <a:pt x="174188" y="88875"/>
                    <a:pt x="181763" y="89239"/>
                    <a:pt x="189283" y="89117"/>
                  </a:cubicBezTo>
                  <a:cubicBezTo>
                    <a:pt x="237629" y="88333"/>
                    <a:pt x="279712" y="71516"/>
                    <a:pt x="315763" y="39488"/>
                  </a:cubicBezTo>
                  <a:cubicBezTo>
                    <a:pt x="321614" y="34289"/>
                    <a:pt x="326706" y="28244"/>
                    <a:pt x="332458" y="22923"/>
                  </a:cubicBezTo>
                  <a:cubicBezTo>
                    <a:pt x="367940" y="-9907"/>
                    <a:pt x="423892" y="-7025"/>
                    <a:pt x="456440" y="28692"/>
                  </a:cubicBezTo>
                  <a:cubicBezTo>
                    <a:pt x="476487" y="50691"/>
                    <a:pt x="500931" y="66543"/>
                    <a:pt x="528804" y="77030"/>
                  </a:cubicBezTo>
                  <a:cubicBezTo>
                    <a:pt x="553314" y="86252"/>
                    <a:pt x="578692" y="89790"/>
                    <a:pt x="604828" y="89046"/>
                  </a:cubicBezTo>
                  <a:cubicBezTo>
                    <a:pt x="649826" y="87766"/>
                    <a:pt x="689199" y="122490"/>
                    <a:pt x="693449" y="167159"/>
                  </a:cubicBezTo>
                  <a:cubicBezTo>
                    <a:pt x="694198" y="175041"/>
                    <a:pt x="693776" y="183032"/>
                    <a:pt x="693973" y="190971"/>
                  </a:cubicBezTo>
                  <a:cubicBezTo>
                    <a:pt x="695126" y="237294"/>
                    <a:pt x="710925" y="277996"/>
                    <a:pt x="741251" y="312970"/>
                  </a:cubicBezTo>
                  <a:cubicBezTo>
                    <a:pt x="747947" y="320696"/>
                    <a:pt x="756034" y="327253"/>
                    <a:pt x="762426" y="335200"/>
                  </a:cubicBezTo>
                  <a:cubicBezTo>
                    <a:pt x="785202" y="363522"/>
                    <a:pt x="789164" y="394700"/>
                    <a:pt x="775042" y="428146"/>
                  </a:cubicBezTo>
                  <a:cubicBezTo>
                    <a:pt x="769978" y="440135"/>
                    <a:pt x="761466" y="449522"/>
                    <a:pt x="752239" y="458501"/>
                  </a:cubicBezTo>
                  <a:cubicBezTo>
                    <a:pt x="719644" y="490228"/>
                    <a:pt x="700474" y="528772"/>
                    <a:pt x="695342" y="573981"/>
                  </a:cubicBezTo>
                  <a:cubicBezTo>
                    <a:pt x="693990" y="585884"/>
                    <a:pt x="694547" y="597995"/>
                    <a:pt x="694020" y="610001"/>
                  </a:cubicBezTo>
                  <a:cubicBezTo>
                    <a:pt x="693049" y="632126"/>
                    <a:pt x="684828" y="651221"/>
                    <a:pt x="669502" y="667199"/>
                  </a:cubicBezTo>
                  <a:cubicBezTo>
                    <a:pt x="656822" y="680415"/>
                    <a:pt x="641459" y="689044"/>
                    <a:pt x="623470" y="692325"/>
                  </a:cubicBezTo>
                  <a:cubicBezTo>
                    <a:pt x="615104" y="693850"/>
                    <a:pt x="606465" y="693858"/>
                    <a:pt x="597948" y="694552"/>
                  </a:cubicBezTo>
                  <a:close/>
                  <a:moveTo>
                    <a:pt x="189008" y="97155"/>
                  </a:moveTo>
                  <a:cubicBezTo>
                    <a:pt x="186706" y="97155"/>
                    <a:pt x="184403" y="97221"/>
                    <a:pt x="182104" y="97144"/>
                  </a:cubicBezTo>
                  <a:cubicBezTo>
                    <a:pt x="165565" y="96597"/>
                    <a:pt x="150006" y="100213"/>
                    <a:pt x="136081" y="109193"/>
                  </a:cubicBezTo>
                  <a:cubicBezTo>
                    <a:pt x="109389" y="126406"/>
                    <a:pt x="96405" y="151119"/>
                    <a:pt x="97179" y="182899"/>
                  </a:cubicBezTo>
                  <a:cubicBezTo>
                    <a:pt x="97492" y="195701"/>
                    <a:pt x="96898" y="208419"/>
                    <a:pt x="94723" y="221038"/>
                  </a:cubicBezTo>
                  <a:cubicBezTo>
                    <a:pt x="87260" y="264331"/>
                    <a:pt x="67512" y="301105"/>
                    <a:pt x="35572" y="331205"/>
                  </a:cubicBezTo>
                  <a:cubicBezTo>
                    <a:pt x="21810" y="344173"/>
                    <a:pt x="13013" y="359688"/>
                    <a:pt x="10124" y="378287"/>
                  </a:cubicBezTo>
                  <a:cubicBezTo>
                    <a:pt x="6365" y="402488"/>
                    <a:pt x="11951" y="424499"/>
                    <a:pt x="27677" y="443423"/>
                  </a:cubicBezTo>
                  <a:cubicBezTo>
                    <a:pt x="33801" y="450791"/>
                    <a:pt x="41319" y="456984"/>
                    <a:pt x="47667" y="464186"/>
                  </a:cubicBezTo>
                  <a:cubicBezTo>
                    <a:pt x="78999" y="499721"/>
                    <a:pt x="95671" y="541184"/>
                    <a:pt x="97213" y="588610"/>
                  </a:cubicBezTo>
                  <a:cubicBezTo>
                    <a:pt x="97468" y="596442"/>
                    <a:pt x="96937" y="604325"/>
                    <a:pt x="97606" y="612113"/>
                  </a:cubicBezTo>
                  <a:cubicBezTo>
                    <a:pt x="101268" y="654702"/>
                    <a:pt x="138443" y="687467"/>
                    <a:pt x="181201" y="685923"/>
                  </a:cubicBezTo>
                  <a:cubicBezTo>
                    <a:pt x="202703" y="685148"/>
                    <a:pt x="223794" y="687516"/>
                    <a:pt x="244403" y="693705"/>
                  </a:cubicBezTo>
                  <a:cubicBezTo>
                    <a:pt x="276486" y="703342"/>
                    <a:pt x="304266" y="720148"/>
                    <a:pt x="327888" y="743922"/>
                  </a:cubicBezTo>
                  <a:cubicBezTo>
                    <a:pt x="333246" y="749314"/>
                    <a:pt x="338665" y="754818"/>
                    <a:pt x="344803" y="759233"/>
                  </a:cubicBezTo>
                  <a:cubicBezTo>
                    <a:pt x="377450" y="782718"/>
                    <a:pt x="423968" y="777777"/>
                    <a:pt x="451147" y="748308"/>
                  </a:cubicBezTo>
                  <a:cubicBezTo>
                    <a:pt x="474104" y="723416"/>
                    <a:pt x="501717" y="705740"/>
                    <a:pt x="533885" y="695228"/>
                  </a:cubicBezTo>
                  <a:cubicBezTo>
                    <a:pt x="556172" y="687944"/>
                    <a:pt x="579063" y="685187"/>
                    <a:pt x="602509" y="685760"/>
                  </a:cubicBezTo>
                  <a:cubicBezTo>
                    <a:pt x="610134" y="685944"/>
                    <a:pt x="618048" y="685021"/>
                    <a:pt x="625422" y="683066"/>
                  </a:cubicBezTo>
                  <a:cubicBezTo>
                    <a:pt x="662689" y="673178"/>
                    <a:pt x="687268" y="639398"/>
                    <a:pt x="685981" y="600843"/>
                  </a:cubicBezTo>
                  <a:cubicBezTo>
                    <a:pt x="685754" y="594054"/>
                    <a:pt x="685704" y="587219"/>
                    <a:pt x="686217" y="580456"/>
                  </a:cubicBezTo>
                  <a:cubicBezTo>
                    <a:pt x="689687" y="534578"/>
                    <a:pt x="707108" y="494720"/>
                    <a:pt x="738396" y="460978"/>
                  </a:cubicBezTo>
                  <a:cubicBezTo>
                    <a:pt x="743651" y="455312"/>
                    <a:pt x="749555" y="450226"/>
                    <a:pt x="754613" y="444398"/>
                  </a:cubicBezTo>
                  <a:cubicBezTo>
                    <a:pt x="781887" y="412974"/>
                    <a:pt x="780369" y="364188"/>
                    <a:pt x="751062" y="334725"/>
                  </a:cubicBezTo>
                  <a:cubicBezTo>
                    <a:pt x="741316" y="324930"/>
                    <a:pt x="731532" y="315253"/>
                    <a:pt x="723379" y="304035"/>
                  </a:cubicBezTo>
                  <a:cubicBezTo>
                    <a:pt x="699559" y="271260"/>
                    <a:pt x="687036" y="234647"/>
                    <a:pt x="685853" y="194164"/>
                  </a:cubicBezTo>
                  <a:cubicBezTo>
                    <a:pt x="685623" y="186331"/>
                    <a:pt x="686124" y="178446"/>
                    <a:pt x="685439" y="170660"/>
                  </a:cubicBezTo>
                  <a:cubicBezTo>
                    <a:pt x="681698" y="128226"/>
                    <a:pt x="644506" y="95587"/>
                    <a:pt x="601916" y="97131"/>
                  </a:cubicBezTo>
                  <a:cubicBezTo>
                    <a:pt x="585954" y="97710"/>
                    <a:pt x="570140" y="96629"/>
                    <a:pt x="554503" y="93294"/>
                  </a:cubicBezTo>
                  <a:cubicBezTo>
                    <a:pt x="514464" y="84759"/>
                    <a:pt x="480234" y="65736"/>
                    <a:pt x="452197" y="35913"/>
                  </a:cubicBezTo>
                  <a:cubicBezTo>
                    <a:pt x="439969" y="22905"/>
                    <a:pt x="425543" y="14024"/>
                    <a:pt x="408033" y="10755"/>
                  </a:cubicBezTo>
                  <a:cubicBezTo>
                    <a:pt x="379037" y="5339"/>
                    <a:pt x="353703" y="12746"/>
                    <a:pt x="332882" y="33926"/>
                  </a:cubicBezTo>
                  <a:cubicBezTo>
                    <a:pt x="323847" y="43115"/>
                    <a:pt x="314597" y="51986"/>
                    <a:pt x="304166" y="59595"/>
                  </a:cubicBezTo>
                  <a:cubicBezTo>
                    <a:pt x="269850" y="84626"/>
                    <a:pt x="231403" y="96970"/>
                    <a:pt x="189008" y="97155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2FE0087A-36F9-4309-8828-ABA021EFC286}"/>
                </a:ext>
              </a:extLst>
            </p:cNvPr>
            <p:cNvSpPr/>
            <p:nvPr/>
          </p:nvSpPr>
          <p:spPr>
            <a:xfrm>
              <a:off x="10823597" y="737401"/>
              <a:ext cx="653467" cy="653471"/>
            </a:xfrm>
            <a:custGeom>
              <a:avLst/>
              <a:gdLst>
                <a:gd name="connsiteX0" fmla="*/ 1 w 653467"/>
                <a:gd name="connsiteY0" fmla="*/ 326560 h 653471"/>
                <a:gd name="connsiteX1" fmla="*/ 327549 w 653467"/>
                <a:gd name="connsiteY1" fmla="*/ 2 h 653471"/>
                <a:gd name="connsiteX2" fmla="*/ 653449 w 653467"/>
                <a:gd name="connsiteY2" fmla="*/ 330073 h 653471"/>
                <a:gd name="connsiteX3" fmla="*/ 325596 w 653467"/>
                <a:gd name="connsiteY3" fmla="*/ 653468 h 653471"/>
                <a:gd name="connsiteX4" fmla="*/ 1 w 653467"/>
                <a:gd name="connsiteY4" fmla="*/ 326560 h 653471"/>
                <a:gd name="connsiteX5" fmla="*/ 327117 w 653467"/>
                <a:gd name="connsiteY5" fmla="*/ 9063 h 653471"/>
                <a:gd name="connsiteX6" fmla="*/ 9043 w 653467"/>
                <a:gd name="connsiteY6" fmla="*/ 329590 h 653471"/>
                <a:gd name="connsiteX7" fmla="*/ 326799 w 653467"/>
                <a:gd name="connsiteY7" fmla="*/ 644448 h 653471"/>
                <a:gd name="connsiteX8" fmla="*/ 644408 w 653467"/>
                <a:gd name="connsiteY8" fmla="*/ 323189 h 653471"/>
                <a:gd name="connsiteX9" fmla="*/ 327117 w 653467"/>
                <a:gd name="connsiteY9" fmla="*/ 9063 h 653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3467" h="653471">
                  <a:moveTo>
                    <a:pt x="1" y="326560"/>
                  </a:moveTo>
                  <a:cubicBezTo>
                    <a:pt x="277" y="144492"/>
                    <a:pt x="149324" y="-602"/>
                    <a:pt x="327549" y="2"/>
                  </a:cubicBezTo>
                  <a:cubicBezTo>
                    <a:pt x="509650" y="620"/>
                    <a:pt x="655345" y="150388"/>
                    <a:pt x="653449" y="330073"/>
                  </a:cubicBezTo>
                  <a:cubicBezTo>
                    <a:pt x="651557" y="509352"/>
                    <a:pt x="504501" y="654222"/>
                    <a:pt x="325596" y="653468"/>
                  </a:cubicBezTo>
                  <a:cubicBezTo>
                    <a:pt x="143597" y="652702"/>
                    <a:pt x="-313" y="503754"/>
                    <a:pt x="1" y="326560"/>
                  </a:cubicBezTo>
                  <a:close/>
                  <a:moveTo>
                    <a:pt x="327117" y="9063"/>
                  </a:moveTo>
                  <a:cubicBezTo>
                    <a:pt x="151707" y="8736"/>
                    <a:pt x="7553" y="152390"/>
                    <a:pt x="9043" y="329590"/>
                  </a:cubicBezTo>
                  <a:cubicBezTo>
                    <a:pt x="10498" y="502594"/>
                    <a:pt x="151844" y="644400"/>
                    <a:pt x="326799" y="644448"/>
                  </a:cubicBezTo>
                  <a:cubicBezTo>
                    <a:pt x="502251" y="644495"/>
                    <a:pt x="646292" y="500658"/>
                    <a:pt x="644408" y="323189"/>
                  </a:cubicBezTo>
                  <a:cubicBezTo>
                    <a:pt x="642570" y="150187"/>
                    <a:pt x="501054" y="9260"/>
                    <a:pt x="327117" y="9063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8AB22EC9-EAFC-4A48-8035-33BC23D17A0E}"/>
                </a:ext>
              </a:extLst>
            </p:cNvPr>
            <p:cNvSpPr/>
            <p:nvPr/>
          </p:nvSpPr>
          <p:spPr>
            <a:xfrm>
              <a:off x="10902545" y="852762"/>
              <a:ext cx="463901" cy="422674"/>
            </a:xfrm>
            <a:custGeom>
              <a:avLst/>
              <a:gdLst>
                <a:gd name="connsiteX0" fmla="*/ 390929 w 463901"/>
                <a:gd name="connsiteY0" fmla="*/ 348796 h 422674"/>
                <a:gd name="connsiteX1" fmla="*/ 363075 w 463901"/>
                <a:gd name="connsiteY1" fmla="*/ 348796 h 422674"/>
                <a:gd name="connsiteX2" fmla="*/ 245683 w 463901"/>
                <a:gd name="connsiteY2" fmla="*/ 348712 h 422674"/>
                <a:gd name="connsiteX3" fmla="*/ 240846 w 463901"/>
                <a:gd name="connsiteY3" fmla="*/ 346683 h 422674"/>
                <a:gd name="connsiteX4" fmla="*/ 218138 w 463901"/>
                <a:gd name="connsiteY4" fmla="*/ 324121 h 422674"/>
                <a:gd name="connsiteX5" fmla="*/ 214699 w 463901"/>
                <a:gd name="connsiteY5" fmla="*/ 320827 h 422674"/>
                <a:gd name="connsiteX6" fmla="*/ 211085 w 463901"/>
                <a:gd name="connsiteY6" fmla="*/ 325312 h 422674"/>
                <a:gd name="connsiteX7" fmla="*/ 189312 w 463901"/>
                <a:gd name="connsiteY7" fmla="*/ 347035 h 422674"/>
                <a:gd name="connsiteX8" fmla="*/ 185870 w 463901"/>
                <a:gd name="connsiteY8" fmla="*/ 348721 h 422674"/>
                <a:gd name="connsiteX9" fmla="*/ 115438 w 463901"/>
                <a:gd name="connsiteY9" fmla="*/ 348795 h 422674"/>
                <a:gd name="connsiteX10" fmla="*/ 118410 w 463901"/>
                <a:gd name="connsiteY10" fmla="*/ 345589 h 422674"/>
                <a:gd name="connsiteX11" fmla="*/ 141897 w 463901"/>
                <a:gd name="connsiteY11" fmla="*/ 322122 h 422674"/>
                <a:gd name="connsiteX12" fmla="*/ 149937 w 463901"/>
                <a:gd name="connsiteY12" fmla="*/ 308815 h 422674"/>
                <a:gd name="connsiteX13" fmla="*/ 145507 w 463901"/>
                <a:gd name="connsiteY13" fmla="*/ 281909 h 422674"/>
                <a:gd name="connsiteX14" fmla="*/ 105962 w 463901"/>
                <a:gd name="connsiteY14" fmla="*/ 236876 h 422674"/>
                <a:gd name="connsiteX15" fmla="*/ 103778 w 463901"/>
                <a:gd name="connsiteY15" fmla="*/ 234305 h 422674"/>
                <a:gd name="connsiteX16" fmla="*/ 123646 w 463901"/>
                <a:gd name="connsiteY16" fmla="*/ 234330 h 422674"/>
                <a:gd name="connsiteX17" fmla="*/ 166000 w 463901"/>
                <a:gd name="connsiteY17" fmla="*/ 235427 h 422674"/>
                <a:gd name="connsiteX18" fmla="*/ 171454 w 463901"/>
                <a:gd name="connsiteY18" fmla="*/ 239163 h 422674"/>
                <a:gd name="connsiteX19" fmla="*/ 173620 w 463901"/>
                <a:gd name="connsiteY19" fmla="*/ 244340 h 422674"/>
                <a:gd name="connsiteX20" fmla="*/ 169258 w 463901"/>
                <a:gd name="connsiteY20" fmla="*/ 243962 h 422674"/>
                <a:gd name="connsiteX21" fmla="*/ 161812 w 463901"/>
                <a:gd name="connsiteY21" fmla="*/ 240147 h 422674"/>
                <a:gd name="connsiteX22" fmla="*/ 122586 w 463901"/>
                <a:gd name="connsiteY22" fmla="*/ 239645 h 422674"/>
                <a:gd name="connsiteX23" fmla="*/ 117483 w 463901"/>
                <a:gd name="connsiteY23" fmla="*/ 239641 h 422674"/>
                <a:gd name="connsiteX24" fmla="*/ 120506 w 463901"/>
                <a:gd name="connsiteY24" fmla="*/ 243253 h 422674"/>
                <a:gd name="connsiteX25" fmla="*/ 149141 w 463901"/>
                <a:gd name="connsiteY25" fmla="*/ 275732 h 422674"/>
                <a:gd name="connsiteX26" fmla="*/ 152534 w 463901"/>
                <a:gd name="connsiteY26" fmla="*/ 319093 h 422674"/>
                <a:gd name="connsiteX27" fmla="*/ 137527 w 463901"/>
                <a:gd name="connsiteY27" fmla="*/ 337068 h 422674"/>
                <a:gd name="connsiteX28" fmla="*/ 134571 w 463901"/>
                <a:gd name="connsiteY28" fmla="*/ 339843 h 422674"/>
                <a:gd name="connsiteX29" fmla="*/ 147566 w 463901"/>
                <a:gd name="connsiteY29" fmla="*/ 336341 h 422674"/>
                <a:gd name="connsiteX30" fmla="*/ 170094 w 463901"/>
                <a:gd name="connsiteY30" fmla="*/ 312308 h 422674"/>
                <a:gd name="connsiteX31" fmla="*/ 178428 w 463901"/>
                <a:gd name="connsiteY31" fmla="*/ 273137 h 422674"/>
                <a:gd name="connsiteX32" fmla="*/ 177853 w 463901"/>
                <a:gd name="connsiteY32" fmla="*/ 271280 h 422674"/>
                <a:gd name="connsiteX33" fmla="*/ 183425 w 463901"/>
                <a:gd name="connsiteY33" fmla="*/ 268222 h 422674"/>
                <a:gd name="connsiteX34" fmla="*/ 187668 w 463901"/>
                <a:gd name="connsiteY34" fmla="*/ 287221 h 422674"/>
                <a:gd name="connsiteX35" fmla="*/ 176571 w 463901"/>
                <a:gd name="connsiteY35" fmla="*/ 315348 h 422674"/>
                <a:gd name="connsiteX36" fmla="*/ 156607 w 463901"/>
                <a:gd name="connsiteY36" fmla="*/ 336635 h 422674"/>
                <a:gd name="connsiteX37" fmla="*/ 153577 w 463901"/>
                <a:gd name="connsiteY37" fmla="*/ 340016 h 422674"/>
                <a:gd name="connsiteX38" fmla="*/ 166852 w 463901"/>
                <a:gd name="connsiteY38" fmla="*/ 339924 h 422674"/>
                <a:gd name="connsiteX39" fmla="*/ 169523 w 463901"/>
                <a:gd name="connsiteY39" fmla="*/ 337983 h 422674"/>
                <a:gd name="connsiteX40" fmla="*/ 194910 w 463901"/>
                <a:gd name="connsiteY40" fmla="*/ 310173 h 422674"/>
                <a:gd name="connsiteX41" fmla="*/ 197546 w 463901"/>
                <a:gd name="connsiteY41" fmla="*/ 306827 h 422674"/>
                <a:gd name="connsiteX42" fmla="*/ 202884 w 463901"/>
                <a:gd name="connsiteY42" fmla="*/ 311557 h 422674"/>
                <a:gd name="connsiteX43" fmla="*/ 190582 w 463901"/>
                <a:gd name="connsiteY43" fmla="*/ 325680 h 422674"/>
                <a:gd name="connsiteX44" fmla="*/ 178374 w 463901"/>
                <a:gd name="connsiteY44" fmla="*/ 339742 h 422674"/>
                <a:gd name="connsiteX45" fmla="*/ 189104 w 463901"/>
                <a:gd name="connsiteY45" fmla="*/ 337178 h 422674"/>
                <a:gd name="connsiteX46" fmla="*/ 215207 w 463901"/>
                <a:gd name="connsiteY46" fmla="*/ 311819 h 422674"/>
                <a:gd name="connsiteX47" fmla="*/ 232198 w 463901"/>
                <a:gd name="connsiteY47" fmla="*/ 328121 h 422674"/>
                <a:gd name="connsiteX48" fmla="*/ 241170 w 463901"/>
                <a:gd name="connsiteY48" fmla="*/ 336885 h 422674"/>
                <a:gd name="connsiteX49" fmla="*/ 252378 w 463901"/>
                <a:gd name="connsiteY49" fmla="*/ 339771 h 422674"/>
                <a:gd name="connsiteX50" fmla="*/ 227651 w 463901"/>
                <a:gd name="connsiteY50" fmla="*/ 311526 h 422674"/>
                <a:gd name="connsiteX51" fmla="*/ 232710 w 463901"/>
                <a:gd name="connsiteY51" fmla="*/ 307078 h 422674"/>
                <a:gd name="connsiteX52" fmla="*/ 238904 w 463901"/>
                <a:gd name="connsiteY52" fmla="*/ 313798 h 422674"/>
                <a:gd name="connsiteX53" fmla="*/ 261197 w 463901"/>
                <a:gd name="connsiteY53" fmla="*/ 338056 h 422674"/>
                <a:gd name="connsiteX54" fmla="*/ 265436 w 463901"/>
                <a:gd name="connsiteY54" fmla="*/ 339962 h 422674"/>
                <a:gd name="connsiteX55" fmla="*/ 276825 w 463901"/>
                <a:gd name="connsiteY55" fmla="*/ 340051 h 422674"/>
                <a:gd name="connsiteX56" fmla="*/ 274239 w 463901"/>
                <a:gd name="connsiteY56" fmla="*/ 336983 h 422674"/>
                <a:gd name="connsiteX57" fmla="*/ 253681 w 463901"/>
                <a:gd name="connsiteY57" fmla="*/ 314967 h 422674"/>
                <a:gd name="connsiteX58" fmla="*/ 246308 w 463901"/>
                <a:gd name="connsiteY58" fmla="*/ 269619 h 422674"/>
                <a:gd name="connsiteX59" fmla="*/ 247087 w 463901"/>
                <a:gd name="connsiteY59" fmla="*/ 268341 h 422674"/>
                <a:gd name="connsiteX60" fmla="*/ 252398 w 463901"/>
                <a:gd name="connsiteY60" fmla="*/ 271008 h 422674"/>
                <a:gd name="connsiteX61" fmla="*/ 250066 w 463901"/>
                <a:gd name="connsiteY61" fmla="*/ 282365 h 422674"/>
                <a:gd name="connsiteX62" fmla="*/ 259624 w 463901"/>
                <a:gd name="connsiteY62" fmla="*/ 311445 h 422674"/>
                <a:gd name="connsiteX63" fmla="*/ 282372 w 463901"/>
                <a:gd name="connsiteY63" fmla="*/ 335701 h 422674"/>
                <a:gd name="connsiteX64" fmla="*/ 295745 w 463901"/>
                <a:gd name="connsiteY64" fmla="*/ 339061 h 422674"/>
                <a:gd name="connsiteX65" fmla="*/ 292889 w 463901"/>
                <a:gd name="connsiteY65" fmla="*/ 336952 h 422674"/>
                <a:gd name="connsiteX66" fmla="*/ 274916 w 463901"/>
                <a:gd name="connsiteY66" fmla="*/ 313447 h 422674"/>
                <a:gd name="connsiteX67" fmla="*/ 280088 w 463901"/>
                <a:gd name="connsiteY67" fmla="*/ 277262 h 422674"/>
                <a:gd name="connsiteX68" fmla="*/ 310347 w 463901"/>
                <a:gd name="connsiteY68" fmla="*/ 242868 h 422674"/>
                <a:gd name="connsiteX69" fmla="*/ 312952 w 463901"/>
                <a:gd name="connsiteY69" fmla="*/ 239817 h 422674"/>
                <a:gd name="connsiteX70" fmla="*/ 296391 w 463901"/>
                <a:gd name="connsiteY70" fmla="*/ 239829 h 422674"/>
                <a:gd name="connsiteX71" fmla="*/ 269094 w 463901"/>
                <a:gd name="connsiteY71" fmla="*/ 240134 h 422674"/>
                <a:gd name="connsiteX72" fmla="*/ 261132 w 463901"/>
                <a:gd name="connsiteY72" fmla="*/ 244163 h 422674"/>
                <a:gd name="connsiteX73" fmla="*/ 256986 w 463901"/>
                <a:gd name="connsiteY73" fmla="*/ 244355 h 422674"/>
                <a:gd name="connsiteX74" fmla="*/ 260263 w 463901"/>
                <a:gd name="connsiteY74" fmla="*/ 236802 h 422674"/>
                <a:gd name="connsiteX75" fmla="*/ 262489 w 463901"/>
                <a:gd name="connsiteY75" fmla="*/ 235582 h 422674"/>
                <a:gd name="connsiteX76" fmla="*/ 325235 w 463901"/>
                <a:gd name="connsiteY76" fmla="*/ 233899 h 422674"/>
                <a:gd name="connsiteX77" fmla="*/ 326842 w 463901"/>
                <a:gd name="connsiteY77" fmla="*/ 234189 h 422674"/>
                <a:gd name="connsiteX78" fmla="*/ 317612 w 463901"/>
                <a:gd name="connsiteY78" fmla="*/ 244808 h 422674"/>
                <a:gd name="connsiteX79" fmla="*/ 286695 w 463901"/>
                <a:gd name="connsiteY79" fmla="*/ 279867 h 422674"/>
                <a:gd name="connsiteX80" fmla="*/ 283038 w 463901"/>
                <a:gd name="connsiteY80" fmla="*/ 314446 h 422674"/>
                <a:gd name="connsiteX81" fmla="*/ 306721 w 463901"/>
                <a:gd name="connsiteY81" fmla="*/ 339667 h 422674"/>
                <a:gd name="connsiteX82" fmla="*/ 313265 w 463901"/>
                <a:gd name="connsiteY82" fmla="*/ 305470 h 422674"/>
                <a:gd name="connsiteX83" fmla="*/ 298941 w 463901"/>
                <a:gd name="connsiteY83" fmla="*/ 274571 h 422674"/>
                <a:gd name="connsiteX84" fmla="*/ 436105 w 463901"/>
                <a:gd name="connsiteY84" fmla="*/ 275399 h 422674"/>
                <a:gd name="connsiteX85" fmla="*/ 446750 w 463901"/>
                <a:gd name="connsiteY85" fmla="*/ 209082 h 422674"/>
                <a:gd name="connsiteX86" fmla="*/ 425442 w 463901"/>
                <a:gd name="connsiteY86" fmla="*/ 122010 h 422674"/>
                <a:gd name="connsiteX87" fmla="*/ 418548 w 463901"/>
                <a:gd name="connsiteY87" fmla="*/ 129738 h 422674"/>
                <a:gd name="connsiteX88" fmla="*/ 398256 w 463901"/>
                <a:gd name="connsiteY88" fmla="*/ 152838 h 422674"/>
                <a:gd name="connsiteX89" fmla="*/ 395236 w 463901"/>
                <a:gd name="connsiteY89" fmla="*/ 154641 h 422674"/>
                <a:gd name="connsiteX90" fmla="*/ 377699 w 463901"/>
                <a:gd name="connsiteY90" fmla="*/ 154724 h 422674"/>
                <a:gd name="connsiteX91" fmla="*/ 377007 w 463901"/>
                <a:gd name="connsiteY91" fmla="*/ 153954 h 422674"/>
                <a:gd name="connsiteX92" fmla="*/ 379016 w 463901"/>
                <a:gd name="connsiteY92" fmla="*/ 151760 h 422674"/>
                <a:gd name="connsiteX93" fmla="*/ 387491 w 463901"/>
                <a:gd name="connsiteY93" fmla="*/ 149517 h 422674"/>
                <a:gd name="connsiteX94" fmla="*/ 398593 w 463901"/>
                <a:gd name="connsiteY94" fmla="*/ 142745 h 422674"/>
                <a:gd name="connsiteX95" fmla="*/ 412165 w 463901"/>
                <a:gd name="connsiteY95" fmla="*/ 127108 h 422674"/>
                <a:gd name="connsiteX96" fmla="*/ 414368 w 463901"/>
                <a:gd name="connsiteY96" fmla="*/ 124175 h 422674"/>
                <a:gd name="connsiteX97" fmla="*/ 394982 w 463901"/>
                <a:gd name="connsiteY97" fmla="*/ 125965 h 422674"/>
                <a:gd name="connsiteX98" fmla="*/ 320975 w 463901"/>
                <a:gd name="connsiteY98" fmla="*/ 133075 h 422674"/>
                <a:gd name="connsiteX99" fmla="*/ 296296 w 463901"/>
                <a:gd name="connsiteY99" fmla="*/ 143086 h 422674"/>
                <a:gd name="connsiteX100" fmla="*/ 271421 w 463901"/>
                <a:gd name="connsiteY100" fmla="*/ 165070 h 422674"/>
                <a:gd name="connsiteX101" fmla="*/ 245890 w 463901"/>
                <a:gd name="connsiteY101" fmla="*/ 185721 h 422674"/>
                <a:gd name="connsiteX102" fmla="*/ 178839 w 463901"/>
                <a:gd name="connsiteY102" fmla="*/ 181949 h 422674"/>
                <a:gd name="connsiteX103" fmla="*/ 151089 w 463901"/>
                <a:gd name="connsiteY103" fmla="*/ 157106 h 422674"/>
                <a:gd name="connsiteX104" fmla="*/ 119572 w 463901"/>
                <a:gd name="connsiteY104" fmla="*/ 135484 h 422674"/>
                <a:gd name="connsiteX105" fmla="*/ 102050 w 463901"/>
                <a:gd name="connsiteY105" fmla="*/ 132408 h 422674"/>
                <a:gd name="connsiteX106" fmla="*/ 18365 w 463901"/>
                <a:gd name="connsiteY106" fmla="*/ 124346 h 422674"/>
                <a:gd name="connsiteX107" fmla="*/ 16313 w 463901"/>
                <a:gd name="connsiteY107" fmla="*/ 124340 h 422674"/>
                <a:gd name="connsiteX108" fmla="*/ 18168 w 463901"/>
                <a:gd name="connsiteY108" fmla="*/ 126895 h 422674"/>
                <a:gd name="connsiteX109" fmla="*/ 34741 w 463901"/>
                <a:gd name="connsiteY109" fmla="*/ 145748 h 422674"/>
                <a:gd name="connsiteX110" fmla="*/ 39128 w 463901"/>
                <a:gd name="connsiteY110" fmla="*/ 148412 h 422674"/>
                <a:gd name="connsiteX111" fmla="*/ 51237 w 463901"/>
                <a:gd name="connsiteY111" fmla="*/ 151682 h 422674"/>
                <a:gd name="connsiteX112" fmla="*/ 53509 w 463901"/>
                <a:gd name="connsiteY112" fmla="*/ 153823 h 422674"/>
                <a:gd name="connsiteX113" fmla="*/ 52901 w 463901"/>
                <a:gd name="connsiteY113" fmla="*/ 154711 h 422674"/>
                <a:gd name="connsiteX114" fmla="*/ 35062 w 463901"/>
                <a:gd name="connsiteY114" fmla="*/ 154662 h 422674"/>
                <a:gd name="connsiteX115" fmla="*/ 32980 w 463901"/>
                <a:gd name="connsiteY115" fmla="*/ 153587 h 422674"/>
                <a:gd name="connsiteX116" fmla="*/ 0 w 463901"/>
                <a:gd name="connsiteY116" fmla="*/ 116126 h 422674"/>
                <a:gd name="connsiteX117" fmla="*/ 3431 w 463901"/>
                <a:gd name="connsiteY117" fmla="*/ 116138 h 422674"/>
                <a:gd name="connsiteX118" fmla="*/ 52455 w 463901"/>
                <a:gd name="connsiteY118" fmla="*/ 120948 h 422674"/>
                <a:gd name="connsiteX119" fmla="*/ 58659 w 463901"/>
                <a:gd name="connsiteY119" fmla="*/ 117500 h 422674"/>
                <a:gd name="connsiteX120" fmla="*/ 109342 w 463901"/>
                <a:gd name="connsiteY120" fmla="*/ 51911 h 422674"/>
                <a:gd name="connsiteX121" fmla="*/ 110633 w 463901"/>
                <a:gd name="connsiteY121" fmla="*/ 50965 h 422674"/>
                <a:gd name="connsiteX122" fmla="*/ 117540 w 463901"/>
                <a:gd name="connsiteY122" fmla="*/ 61050 h 422674"/>
                <a:gd name="connsiteX123" fmla="*/ 69967 w 463901"/>
                <a:gd name="connsiteY123" fmla="*/ 122389 h 422674"/>
                <a:gd name="connsiteX124" fmla="*/ 81068 w 463901"/>
                <a:gd name="connsiteY124" fmla="*/ 123556 h 422674"/>
                <a:gd name="connsiteX125" fmla="*/ 110736 w 463901"/>
                <a:gd name="connsiteY125" fmla="*/ 126383 h 422674"/>
                <a:gd name="connsiteX126" fmla="*/ 145387 w 463901"/>
                <a:gd name="connsiteY126" fmla="*/ 142596 h 422674"/>
                <a:gd name="connsiteX127" fmla="*/ 166513 w 463901"/>
                <a:gd name="connsiteY127" fmla="*/ 162689 h 422674"/>
                <a:gd name="connsiteX128" fmla="*/ 194285 w 463901"/>
                <a:gd name="connsiteY128" fmla="*/ 182747 h 422674"/>
                <a:gd name="connsiteX129" fmla="*/ 251432 w 463901"/>
                <a:gd name="connsiteY129" fmla="*/ 173501 h 422674"/>
                <a:gd name="connsiteX130" fmla="*/ 278527 w 463901"/>
                <a:gd name="connsiteY130" fmla="*/ 148339 h 422674"/>
                <a:gd name="connsiteX131" fmla="*/ 310027 w 463901"/>
                <a:gd name="connsiteY131" fmla="*/ 128528 h 422674"/>
                <a:gd name="connsiteX132" fmla="*/ 334179 w 463901"/>
                <a:gd name="connsiteY132" fmla="*/ 125056 h 422674"/>
                <a:gd name="connsiteX133" fmla="*/ 419748 w 463901"/>
                <a:gd name="connsiteY133" fmla="*/ 116854 h 422674"/>
                <a:gd name="connsiteX134" fmla="*/ 422144 w 463901"/>
                <a:gd name="connsiteY134" fmla="*/ 116388 h 422674"/>
                <a:gd name="connsiteX135" fmla="*/ 182764 w 463901"/>
                <a:gd name="connsiteY135" fmla="*/ 23220 h 422674"/>
                <a:gd name="connsiteX136" fmla="*/ 177411 w 463901"/>
                <a:gd name="connsiteY136" fmla="*/ 12093 h 422674"/>
                <a:gd name="connsiteX137" fmla="*/ 192204 w 463901"/>
                <a:gd name="connsiteY137" fmla="*/ 7500 h 422674"/>
                <a:gd name="connsiteX138" fmla="*/ 356027 w 463901"/>
                <a:gd name="connsiteY138" fmla="*/ 30081 h 422674"/>
                <a:gd name="connsiteX139" fmla="*/ 434215 w 463901"/>
                <a:gd name="connsiteY139" fmla="*/ 112180 h 422674"/>
                <a:gd name="connsiteX140" fmla="*/ 458837 w 463901"/>
                <a:gd name="connsiteY140" fmla="*/ 201197 h 422674"/>
                <a:gd name="connsiteX141" fmla="*/ 448540 w 463901"/>
                <a:gd name="connsiteY141" fmla="*/ 277225 h 422674"/>
                <a:gd name="connsiteX142" fmla="*/ 450085 w 463901"/>
                <a:gd name="connsiteY142" fmla="*/ 282161 h 422674"/>
                <a:gd name="connsiteX143" fmla="*/ 462329 w 463901"/>
                <a:gd name="connsiteY143" fmla="*/ 322616 h 422674"/>
                <a:gd name="connsiteX144" fmla="*/ 431543 w 463901"/>
                <a:gd name="connsiteY144" fmla="*/ 348175 h 422674"/>
                <a:gd name="connsiteX145" fmla="*/ 413693 w 463901"/>
                <a:gd name="connsiteY145" fmla="*/ 348689 h 422674"/>
                <a:gd name="connsiteX146" fmla="*/ 404335 w 463901"/>
                <a:gd name="connsiteY146" fmla="*/ 352864 h 422674"/>
                <a:gd name="connsiteX147" fmla="*/ 342713 w 463901"/>
                <a:gd name="connsiteY147" fmla="*/ 400097 h 422674"/>
                <a:gd name="connsiteX148" fmla="*/ 256272 w 463901"/>
                <a:gd name="connsiteY148" fmla="*/ 422512 h 422674"/>
                <a:gd name="connsiteX149" fmla="*/ 137336 w 463901"/>
                <a:gd name="connsiteY149" fmla="*/ 391352 h 422674"/>
                <a:gd name="connsiteX150" fmla="*/ 55553 w 463901"/>
                <a:gd name="connsiteY150" fmla="*/ 299034 h 422674"/>
                <a:gd name="connsiteX151" fmla="*/ 36752 w 463901"/>
                <a:gd name="connsiteY151" fmla="*/ 222434 h 422674"/>
                <a:gd name="connsiteX152" fmla="*/ 41235 w 463901"/>
                <a:gd name="connsiteY152" fmla="*/ 167266 h 422674"/>
                <a:gd name="connsiteX153" fmla="*/ 38700 w 463901"/>
                <a:gd name="connsiteY153" fmla="*/ 160256 h 422674"/>
                <a:gd name="connsiteX154" fmla="*/ 41505 w 463901"/>
                <a:gd name="connsiteY154" fmla="*/ 160052 h 422674"/>
                <a:gd name="connsiteX155" fmla="*/ 135954 w 463901"/>
                <a:gd name="connsiteY155" fmla="*/ 161782 h 422674"/>
                <a:gd name="connsiteX156" fmla="*/ 140077 w 463901"/>
                <a:gd name="connsiteY156" fmla="*/ 164604 h 422674"/>
                <a:gd name="connsiteX157" fmla="*/ 143703 w 463901"/>
                <a:gd name="connsiteY157" fmla="*/ 173331 h 422674"/>
                <a:gd name="connsiteX158" fmla="*/ 139009 w 463901"/>
                <a:gd name="connsiteY158" fmla="*/ 173128 h 422674"/>
                <a:gd name="connsiteX159" fmla="*/ 127544 w 463901"/>
                <a:gd name="connsiteY159" fmla="*/ 167287 h 422674"/>
                <a:gd name="connsiteX160" fmla="*/ 56320 w 463901"/>
                <a:gd name="connsiteY160" fmla="*/ 165771 h 422674"/>
                <a:gd name="connsiteX161" fmla="*/ 51757 w 463901"/>
                <a:gd name="connsiteY161" fmla="*/ 165767 h 422674"/>
                <a:gd name="connsiteX162" fmla="*/ 61784 w 463901"/>
                <a:gd name="connsiteY162" fmla="*/ 176796 h 422674"/>
                <a:gd name="connsiteX163" fmla="*/ 70102 w 463901"/>
                <a:gd name="connsiteY163" fmla="*/ 179161 h 422674"/>
                <a:gd name="connsiteX164" fmla="*/ 72052 w 463901"/>
                <a:gd name="connsiteY164" fmla="*/ 183089 h 422674"/>
                <a:gd name="connsiteX165" fmla="*/ 59647 w 463901"/>
                <a:gd name="connsiteY165" fmla="*/ 182998 h 422674"/>
                <a:gd name="connsiteX166" fmla="*/ 57010 w 463901"/>
                <a:gd name="connsiteY166" fmla="*/ 181052 h 422674"/>
                <a:gd name="connsiteX167" fmla="*/ 52518 w 463901"/>
                <a:gd name="connsiteY167" fmla="*/ 176056 h 422674"/>
                <a:gd name="connsiteX168" fmla="*/ 151587 w 463901"/>
                <a:gd name="connsiteY168" fmla="*/ 385385 h 422674"/>
                <a:gd name="connsiteX169" fmla="*/ 390929 w 463901"/>
                <a:gd name="connsiteY169" fmla="*/ 348796 h 422674"/>
                <a:gd name="connsiteX170" fmla="*/ 314899 w 463901"/>
                <a:gd name="connsiteY170" fmla="*/ 341895 h 422674"/>
                <a:gd name="connsiteX171" fmla="*/ 318745 w 463901"/>
                <a:gd name="connsiteY171" fmla="*/ 341895 h 422674"/>
                <a:gd name="connsiteX172" fmla="*/ 391526 w 463901"/>
                <a:gd name="connsiteY172" fmla="*/ 341884 h 422674"/>
                <a:gd name="connsiteX173" fmla="*/ 430726 w 463901"/>
                <a:gd name="connsiteY173" fmla="*/ 341508 h 422674"/>
                <a:gd name="connsiteX174" fmla="*/ 446354 w 463901"/>
                <a:gd name="connsiteY174" fmla="*/ 335839 h 422674"/>
                <a:gd name="connsiteX175" fmla="*/ 455891 w 463901"/>
                <a:gd name="connsiteY175" fmla="*/ 306419 h 422674"/>
                <a:gd name="connsiteX176" fmla="*/ 444432 w 463901"/>
                <a:gd name="connsiteY176" fmla="*/ 286026 h 422674"/>
                <a:gd name="connsiteX177" fmla="*/ 425293 w 463901"/>
                <a:gd name="connsiteY177" fmla="*/ 281054 h 422674"/>
                <a:gd name="connsiteX178" fmla="*/ 318314 w 463901"/>
                <a:gd name="connsiteY178" fmla="*/ 281044 h 422674"/>
                <a:gd name="connsiteX179" fmla="*/ 315004 w 463901"/>
                <a:gd name="connsiteY179" fmla="*/ 281218 h 422674"/>
                <a:gd name="connsiteX180" fmla="*/ 314899 w 463901"/>
                <a:gd name="connsiteY180" fmla="*/ 341895 h 422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463901" h="422674">
                  <a:moveTo>
                    <a:pt x="390929" y="348796"/>
                  </a:moveTo>
                  <a:cubicBezTo>
                    <a:pt x="381264" y="348796"/>
                    <a:pt x="372169" y="348796"/>
                    <a:pt x="363075" y="348796"/>
                  </a:cubicBezTo>
                  <a:cubicBezTo>
                    <a:pt x="323944" y="348796"/>
                    <a:pt x="284812" y="348822"/>
                    <a:pt x="245683" y="348712"/>
                  </a:cubicBezTo>
                  <a:cubicBezTo>
                    <a:pt x="244048" y="348706"/>
                    <a:pt x="242031" y="347829"/>
                    <a:pt x="240846" y="346683"/>
                  </a:cubicBezTo>
                  <a:cubicBezTo>
                    <a:pt x="233177" y="339266"/>
                    <a:pt x="225690" y="331660"/>
                    <a:pt x="218138" y="324121"/>
                  </a:cubicBezTo>
                  <a:cubicBezTo>
                    <a:pt x="217261" y="323244"/>
                    <a:pt x="216348" y="322404"/>
                    <a:pt x="214699" y="320827"/>
                  </a:cubicBezTo>
                  <a:cubicBezTo>
                    <a:pt x="213425" y="322422"/>
                    <a:pt x="212385" y="323996"/>
                    <a:pt x="211085" y="325312"/>
                  </a:cubicBezTo>
                  <a:cubicBezTo>
                    <a:pt x="203874" y="332601"/>
                    <a:pt x="196631" y="339857"/>
                    <a:pt x="189312" y="347035"/>
                  </a:cubicBezTo>
                  <a:cubicBezTo>
                    <a:pt x="188434" y="347897"/>
                    <a:pt x="187032" y="348716"/>
                    <a:pt x="185870" y="348721"/>
                  </a:cubicBezTo>
                  <a:cubicBezTo>
                    <a:pt x="162647" y="348820"/>
                    <a:pt x="139422" y="348795"/>
                    <a:pt x="115438" y="348795"/>
                  </a:cubicBezTo>
                  <a:cubicBezTo>
                    <a:pt x="116685" y="347444"/>
                    <a:pt x="117510" y="346479"/>
                    <a:pt x="118410" y="345589"/>
                  </a:cubicBezTo>
                  <a:cubicBezTo>
                    <a:pt x="126274" y="337798"/>
                    <a:pt x="134443" y="330288"/>
                    <a:pt x="141897" y="322122"/>
                  </a:cubicBezTo>
                  <a:cubicBezTo>
                    <a:pt x="145333" y="318358"/>
                    <a:pt x="147939" y="313559"/>
                    <a:pt x="149937" y="308815"/>
                  </a:cubicBezTo>
                  <a:cubicBezTo>
                    <a:pt x="154020" y="299116"/>
                    <a:pt x="152468" y="289903"/>
                    <a:pt x="145507" y="281909"/>
                  </a:cubicBezTo>
                  <a:cubicBezTo>
                    <a:pt x="132391" y="266843"/>
                    <a:pt x="119150" y="251884"/>
                    <a:pt x="105962" y="236876"/>
                  </a:cubicBezTo>
                  <a:cubicBezTo>
                    <a:pt x="105231" y="236045"/>
                    <a:pt x="104527" y="235188"/>
                    <a:pt x="103778" y="234305"/>
                  </a:cubicBezTo>
                  <a:cubicBezTo>
                    <a:pt x="110550" y="234305"/>
                    <a:pt x="117102" y="234182"/>
                    <a:pt x="123646" y="234330"/>
                  </a:cubicBezTo>
                  <a:cubicBezTo>
                    <a:pt x="137766" y="234649"/>
                    <a:pt x="151880" y="235206"/>
                    <a:pt x="166000" y="235427"/>
                  </a:cubicBezTo>
                  <a:cubicBezTo>
                    <a:pt x="168969" y="235473"/>
                    <a:pt x="170663" y="236239"/>
                    <a:pt x="171454" y="239163"/>
                  </a:cubicBezTo>
                  <a:cubicBezTo>
                    <a:pt x="171938" y="240950"/>
                    <a:pt x="172881" y="242614"/>
                    <a:pt x="173620" y="244340"/>
                  </a:cubicBezTo>
                  <a:cubicBezTo>
                    <a:pt x="171860" y="246427"/>
                    <a:pt x="170404" y="246178"/>
                    <a:pt x="169258" y="243962"/>
                  </a:cubicBezTo>
                  <a:cubicBezTo>
                    <a:pt x="167664" y="240881"/>
                    <a:pt x="165203" y="240144"/>
                    <a:pt x="161812" y="240147"/>
                  </a:cubicBezTo>
                  <a:cubicBezTo>
                    <a:pt x="148737" y="240163"/>
                    <a:pt x="135661" y="239837"/>
                    <a:pt x="122586" y="239645"/>
                  </a:cubicBezTo>
                  <a:cubicBezTo>
                    <a:pt x="121166" y="239624"/>
                    <a:pt x="119747" y="239641"/>
                    <a:pt x="117483" y="239641"/>
                  </a:cubicBezTo>
                  <a:cubicBezTo>
                    <a:pt x="118839" y="241266"/>
                    <a:pt x="119649" y="242279"/>
                    <a:pt x="120506" y="243253"/>
                  </a:cubicBezTo>
                  <a:cubicBezTo>
                    <a:pt x="130048" y="254083"/>
                    <a:pt x="139603" y="264899"/>
                    <a:pt x="149141" y="275732"/>
                  </a:cubicBezTo>
                  <a:cubicBezTo>
                    <a:pt x="161093" y="289309"/>
                    <a:pt x="162531" y="303828"/>
                    <a:pt x="152534" y="319093"/>
                  </a:cubicBezTo>
                  <a:cubicBezTo>
                    <a:pt x="148285" y="325579"/>
                    <a:pt x="142593" y="331122"/>
                    <a:pt x="137527" y="337068"/>
                  </a:cubicBezTo>
                  <a:cubicBezTo>
                    <a:pt x="136814" y="337903"/>
                    <a:pt x="135921" y="338585"/>
                    <a:pt x="134571" y="339843"/>
                  </a:cubicBezTo>
                  <a:cubicBezTo>
                    <a:pt x="139849" y="340158"/>
                    <a:pt x="143881" y="340661"/>
                    <a:pt x="147566" y="336341"/>
                  </a:cubicBezTo>
                  <a:cubicBezTo>
                    <a:pt x="154684" y="327997"/>
                    <a:pt x="162494" y="320236"/>
                    <a:pt x="170094" y="312308"/>
                  </a:cubicBezTo>
                  <a:cubicBezTo>
                    <a:pt x="180977" y="300952"/>
                    <a:pt x="183178" y="287796"/>
                    <a:pt x="178428" y="273137"/>
                  </a:cubicBezTo>
                  <a:cubicBezTo>
                    <a:pt x="178267" y="272640"/>
                    <a:pt x="178120" y="272141"/>
                    <a:pt x="177853" y="271280"/>
                  </a:cubicBezTo>
                  <a:cubicBezTo>
                    <a:pt x="179606" y="270316"/>
                    <a:pt x="181374" y="269347"/>
                    <a:pt x="183425" y="268222"/>
                  </a:cubicBezTo>
                  <a:cubicBezTo>
                    <a:pt x="186551" y="274407"/>
                    <a:pt x="187613" y="280702"/>
                    <a:pt x="187668" y="287221"/>
                  </a:cubicBezTo>
                  <a:cubicBezTo>
                    <a:pt x="187760" y="298084"/>
                    <a:pt x="184048" y="307447"/>
                    <a:pt x="176571" y="315348"/>
                  </a:cubicBezTo>
                  <a:cubicBezTo>
                    <a:pt x="169883" y="322413"/>
                    <a:pt x="163256" y="329534"/>
                    <a:pt x="156607" y="336635"/>
                  </a:cubicBezTo>
                  <a:cubicBezTo>
                    <a:pt x="155786" y="337513"/>
                    <a:pt x="155001" y="338425"/>
                    <a:pt x="153577" y="340016"/>
                  </a:cubicBezTo>
                  <a:cubicBezTo>
                    <a:pt x="158603" y="340016"/>
                    <a:pt x="162735" y="340136"/>
                    <a:pt x="166852" y="339924"/>
                  </a:cubicBezTo>
                  <a:cubicBezTo>
                    <a:pt x="167779" y="339876"/>
                    <a:pt x="168778" y="338793"/>
                    <a:pt x="169523" y="337983"/>
                  </a:cubicBezTo>
                  <a:cubicBezTo>
                    <a:pt x="178013" y="328739"/>
                    <a:pt x="186467" y="319461"/>
                    <a:pt x="194910" y="310173"/>
                  </a:cubicBezTo>
                  <a:cubicBezTo>
                    <a:pt x="195817" y="309175"/>
                    <a:pt x="196587" y="308052"/>
                    <a:pt x="197546" y="306827"/>
                  </a:cubicBezTo>
                  <a:cubicBezTo>
                    <a:pt x="199603" y="308652"/>
                    <a:pt x="201140" y="310012"/>
                    <a:pt x="202884" y="311557"/>
                  </a:cubicBezTo>
                  <a:cubicBezTo>
                    <a:pt x="198667" y="316395"/>
                    <a:pt x="194621" y="321036"/>
                    <a:pt x="190582" y="325680"/>
                  </a:cubicBezTo>
                  <a:cubicBezTo>
                    <a:pt x="186632" y="330222"/>
                    <a:pt x="182690" y="334772"/>
                    <a:pt x="178374" y="339742"/>
                  </a:cubicBezTo>
                  <a:cubicBezTo>
                    <a:pt x="182721" y="340236"/>
                    <a:pt x="185940" y="340430"/>
                    <a:pt x="189104" y="337178"/>
                  </a:cubicBezTo>
                  <a:cubicBezTo>
                    <a:pt x="197482" y="328571"/>
                    <a:pt x="206311" y="320400"/>
                    <a:pt x="215207" y="311819"/>
                  </a:cubicBezTo>
                  <a:cubicBezTo>
                    <a:pt x="220931" y="317310"/>
                    <a:pt x="226565" y="322715"/>
                    <a:pt x="232198" y="328121"/>
                  </a:cubicBezTo>
                  <a:cubicBezTo>
                    <a:pt x="235216" y="331019"/>
                    <a:pt x="238508" y="333689"/>
                    <a:pt x="241170" y="336885"/>
                  </a:cubicBezTo>
                  <a:cubicBezTo>
                    <a:pt x="244131" y="340443"/>
                    <a:pt x="247679" y="340341"/>
                    <a:pt x="252378" y="339771"/>
                  </a:cubicBezTo>
                  <a:cubicBezTo>
                    <a:pt x="243945" y="330137"/>
                    <a:pt x="235879" y="320925"/>
                    <a:pt x="227651" y="311526"/>
                  </a:cubicBezTo>
                  <a:cubicBezTo>
                    <a:pt x="229295" y="310080"/>
                    <a:pt x="230837" y="308724"/>
                    <a:pt x="232710" y="307078"/>
                  </a:cubicBezTo>
                  <a:cubicBezTo>
                    <a:pt x="234847" y="309396"/>
                    <a:pt x="236883" y="311590"/>
                    <a:pt x="238904" y="313798"/>
                  </a:cubicBezTo>
                  <a:cubicBezTo>
                    <a:pt x="246317" y="321901"/>
                    <a:pt x="253677" y="330055"/>
                    <a:pt x="261197" y="338056"/>
                  </a:cubicBezTo>
                  <a:cubicBezTo>
                    <a:pt x="262191" y="339113"/>
                    <a:pt x="263963" y="339848"/>
                    <a:pt x="265436" y="339962"/>
                  </a:cubicBezTo>
                  <a:cubicBezTo>
                    <a:pt x="268936" y="340238"/>
                    <a:pt x="272475" y="340051"/>
                    <a:pt x="276825" y="340051"/>
                  </a:cubicBezTo>
                  <a:cubicBezTo>
                    <a:pt x="275633" y="338632"/>
                    <a:pt x="274974" y="337772"/>
                    <a:pt x="274239" y="336983"/>
                  </a:cubicBezTo>
                  <a:cubicBezTo>
                    <a:pt x="267385" y="329645"/>
                    <a:pt x="260411" y="322416"/>
                    <a:pt x="253681" y="314967"/>
                  </a:cubicBezTo>
                  <a:cubicBezTo>
                    <a:pt x="241496" y="301481"/>
                    <a:pt x="240225" y="286121"/>
                    <a:pt x="246308" y="269619"/>
                  </a:cubicBezTo>
                  <a:cubicBezTo>
                    <a:pt x="246445" y="269245"/>
                    <a:pt x="246725" y="268924"/>
                    <a:pt x="247087" y="268341"/>
                  </a:cubicBezTo>
                  <a:cubicBezTo>
                    <a:pt x="248891" y="269245"/>
                    <a:pt x="250635" y="270122"/>
                    <a:pt x="252398" y="271008"/>
                  </a:cubicBezTo>
                  <a:cubicBezTo>
                    <a:pt x="251585" y="274882"/>
                    <a:pt x="250530" y="278588"/>
                    <a:pt x="250066" y="282365"/>
                  </a:cubicBezTo>
                  <a:cubicBezTo>
                    <a:pt x="248701" y="293506"/>
                    <a:pt x="251921" y="303253"/>
                    <a:pt x="259624" y="311445"/>
                  </a:cubicBezTo>
                  <a:cubicBezTo>
                    <a:pt x="267220" y="319522"/>
                    <a:pt x="275186" y="327278"/>
                    <a:pt x="282372" y="335701"/>
                  </a:cubicBezTo>
                  <a:cubicBezTo>
                    <a:pt x="286092" y="340061"/>
                    <a:pt x="290100" y="340636"/>
                    <a:pt x="295745" y="339061"/>
                  </a:cubicBezTo>
                  <a:cubicBezTo>
                    <a:pt x="294790" y="338362"/>
                    <a:pt x="293750" y="337754"/>
                    <a:pt x="292889" y="336952"/>
                  </a:cubicBezTo>
                  <a:cubicBezTo>
                    <a:pt x="285565" y="330141"/>
                    <a:pt x="279031" y="322708"/>
                    <a:pt x="274916" y="313447"/>
                  </a:cubicBezTo>
                  <a:cubicBezTo>
                    <a:pt x="269081" y="300313"/>
                    <a:pt x="270577" y="288173"/>
                    <a:pt x="280088" y="277262"/>
                  </a:cubicBezTo>
                  <a:cubicBezTo>
                    <a:pt x="290123" y="265752"/>
                    <a:pt x="300258" y="254331"/>
                    <a:pt x="310347" y="242868"/>
                  </a:cubicBezTo>
                  <a:cubicBezTo>
                    <a:pt x="311074" y="242040"/>
                    <a:pt x="311778" y="241195"/>
                    <a:pt x="312952" y="239817"/>
                  </a:cubicBezTo>
                  <a:cubicBezTo>
                    <a:pt x="306936" y="239817"/>
                    <a:pt x="301663" y="239771"/>
                    <a:pt x="296391" y="239829"/>
                  </a:cubicBezTo>
                  <a:cubicBezTo>
                    <a:pt x="287292" y="239926"/>
                    <a:pt x="278190" y="240263"/>
                    <a:pt x="269094" y="240134"/>
                  </a:cubicBezTo>
                  <a:cubicBezTo>
                    <a:pt x="265494" y="240083"/>
                    <a:pt x="262827" y="240824"/>
                    <a:pt x="261132" y="244163"/>
                  </a:cubicBezTo>
                  <a:cubicBezTo>
                    <a:pt x="260142" y="246108"/>
                    <a:pt x="258767" y="246324"/>
                    <a:pt x="256986" y="244355"/>
                  </a:cubicBezTo>
                  <a:cubicBezTo>
                    <a:pt x="258019" y="241916"/>
                    <a:pt x="259011" y="239294"/>
                    <a:pt x="260263" y="236802"/>
                  </a:cubicBezTo>
                  <a:cubicBezTo>
                    <a:pt x="260583" y="236167"/>
                    <a:pt x="261714" y="235605"/>
                    <a:pt x="262489" y="235582"/>
                  </a:cubicBezTo>
                  <a:cubicBezTo>
                    <a:pt x="283404" y="234972"/>
                    <a:pt x="304319" y="234436"/>
                    <a:pt x="325235" y="233899"/>
                  </a:cubicBezTo>
                  <a:cubicBezTo>
                    <a:pt x="325605" y="233890"/>
                    <a:pt x="325979" y="234029"/>
                    <a:pt x="326842" y="234189"/>
                  </a:cubicBezTo>
                  <a:cubicBezTo>
                    <a:pt x="323590" y="237933"/>
                    <a:pt x="320618" y="241384"/>
                    <a:pt x="317612" y="244808"/>
                  </a:cubicBezTo>
                  <a:cubicBezTo>
                    <a:pt x="307337" y="256522"/>
                    <a:pt x="297278" y="268438"/>
                    <a:pt x="286695" y="279867"/>
                  </a:cubicBezTo>
                  <a:cubicBezTo>
                    <a:pt x="277148" y="290175"/>
                    <a:pt x="276002" y="302185"/>
                    <a:pt x="283038" y="314446"/>
                  </a:cubicBezTo>
                  <a:cubicBezTo>
                    <a:pt x="288858" y="324585"/>
                    <a:pt x="297474" y="332183"/>
                    <a:pt x="306721" y="339667"/>
                  </a:cubicBezTo>
                  <a:cubicBezTo>
                    <a:pt x="312351" y="328725"/>
                    <a:pt x="314289" y="317449"/>
                    <a:pt x="313265" y="305470"/>
                  </a:cubicBezTo>
                  <a:cubicBezTo>
                    <a:pt x="312238" y="293451"/>
                    <a:pt x="307825" y="283101"/>
                    <a:pt x="298941" y="274571"/>
                  </a:cubicBezTo>
                  <a:cubicBezTo>
                    <a:pt x="304955" y="273606"/>
                    <a:pt x="428539" y="274356"/>
                    <a:pt x="436105" y="275399"/>
                  </a:cubicBezTo>
                  <a:cubicBezTo>
                    <a:pt x="443569" y="253959"/>
                    <a:pt x="447047" y="231810"/>
                    <a:pt x="446750" y="209082"/>
                  </a:cubicBezTo>
                  <a:cubicBezTo>
                    <a:pt x="446352" y="178623"/>
                    <a:pt x="439430" y="149724"/>
                    <a:pt x="425442" y="122010"/>
                  </a:cubicBezTo>
                  <a:cubicBezTo>
                    <a:pt x="422934" y="124819"/>
                    <a:pt x="420721" y="127261"/>
                    <a:pt x="418548" y="129738"/>
                  </a:cubicBezTo>
                  <a:cubicBezTo>
                    <a:pt x="411788" y="137443"/>
                    <a:pt x="405067" y="145180"/>
                    <a:pt x="398256" y="152838"/>
                  </a:cubicBezTo>
                  <a:cubicBezTo>
                    <a:pt x="397499" y="153688"/>
                    <a:pt x="396271" y="154610"/>
                    <a:pt x="395236" y="154641"/>
                  </a:cubicBezTo>
                  <a:cubicBezTo>
                    <a:pt x="389395" y="154814"/>
                    <a:pt x="383545" y="154724"/>
                    <a:pt x="377699" y="154724"/>
                  </a:cubicBezTo>
                  <a:cubicBezTo>
                    <a:pt x="377468" y="154469"/>
                    <a:pt x="377238" y="154212"/>
                    <a:pt x="377007" y="153954"/>
                  </a:cubicBezTo>
                  <a:cubicBezTo>
                    <a:pt x="377668" y="153198"/>
                    <a:pt x="378192" y="152039"/>
                    <a:pt x="379016" y="151760"/>
                  </a:cubicBezTo>
                  <a:cubicBezTo>
                    <a:pt x="381780" y="150822"/>
                    <a:pt x="384614" y="149933"/>
                    <a:pt x="387491" y="149517"/>
                  </a:cubicBezTo>
                  <a:cubicBezTo>
                    <a:pt x="392240" y="148834"/>
                    <a:pt x="395632" y="146432"/>
                    <a:pt x="398593" y="142745"/>
                  </a:cubicBezTo>
                  <a:cubicBezTo>
                    <a:pt x="402914" y="137369"/>
                    <a:pt x="407634" y="132315"/>
                    <a:pt x="412165" y="127108"/>
                  </a:cubicBezTo>
                  <a:cubicBezTo>
                    <a:pt x="412812" y="126365"/>
                    <a:pt x="413356" y="125530"/>
                    <a:pt x="414368" y="124175"/>
                  </a:cubicBezTo>
                  <a:cubicBezTo>
                    <a:pt x="407410" y="124816"/>
                    <a:pt x="401194" y="125370"/>
                    <a:pt x="394982" y="125965"/>
                  </a:cubicBezTo>
                  <a:cubicBezTo>
                    <a:pt x="370311" y="128324"/>
                    <a:pt x="345640" y="130678"/>
                    <a:pt x="320975" y="133075"/>
                  </a:cubicBezTo>
                  <a:cubicBezTo>
                    <a:pt x="311772" y="133968"/>
                    <a:pt x="303389" y="137373"/>
                    <a:pt x="296296" y="143086"/>
                  </a:cubicBezTo>
                  <a:cubicBezTo>
                    <a:pt x="287687" y="150021"/>
                    <a:pt x="279539" y="157553"/>
                    <a:pt x="271421" y="165070"/>
                  </a:cubicBezTo>
                  <a:cubicBezTo>
                    <a:pt x="263359" y="172532"/>
                    <a:pt x="255657" y="180441"/>
                    <a:pt x="245890" y="185721"/>
                  </a:cubicBezTo>
                  <a:cubicBezTo>
                    <a:pt x="222810" y="198197"/>
                    <a:pt x="200059" y="197082"/>
                    <a:pt x="178839" y="181949"/>
                  </a:cubicBezTo>
                  <a:cubicBezTo>
                    <a:pt x="168792" y="174783"/>
                    <a:pt x="160197" y="165556"/>
                    <a:pt x="151089" y="157106"/>
                  </a:cubicBezTo>
                  <a:cubicBezTo>
                    <a:pt x="141631" y="148328"/>
                    <a:pt x="132222" y="139394"/>
                    <a:pt x="119572" y="135484"/>
                  </a:cubicBezTo>
                  <a:cubicBezTo>
                    <a:pt x="113948" y="133745"/>
                    <a:pt x="107943" y="133001"/>
                    <a:pt x="102050" y="132408"/>
                  </a:cubicBezTo>
                  <a:cubicBezTo>
                    <a:pt x="74167" y="129605"/>
                    <a:pt x="46262" y="127008"/>
                    <a:pt x="18365" y="124346"/>
                  </a:cubicBezTo>
                  <a:cubicBezTo>
                    <a:pt x="17884" y="124299"/>
                    <a:pt x="17394" y="124340"/>
                    <a:pt x="16313" y="124340"/>
                  </a:cubicBezTo>
                  <a:cubicBezTo>
                    <a:pt x="17137" y="125482"/>
                    <a:pt x="17596" y="126238"/>
                    <a:pt x="18168" y="126895"/>
                  </a:cubicBezTo>
                  <a:cubicBezTo>
                    <a:pt x="23664" y="133204"/>
                    <a:pt x="29118" y="139553"/>
                    <a:pt x="34741" y="145748"/>
                  </a:cubicBezTo>
                  <a:cubicBezTo>
                    <a:pt x="35851" y="146971"/>
                    <a:pt x="37532" y="147914"/>
                    <a:pt x="39128" y="148412"/>
                  </a:cubicBezTo>
                  <a:cubicBezTo>
                    <a:pt x="43117" y="149655"/>
                    <a:pt x="47235" y="150479"/>
                    <a:pt x="51237" y="151682"/>
                  </a:cubicBezTo>
                  <a:cubicBezTo>
                    <a:pt x="52129" y="151949"/>
                    <a:pt x="52758" y="153086"/>
                    <a:pt x="53509" y="153823"/>
                  </a:cubicBezTo>
                  <a:cubicBezTo>
                    <a:pt x="53306" y="154119"/>
                    <a:pt x="53104" y="154415"/>
                    <a:pt x="52901" y="154711"/>
                  </a:cubicBezTo>
                  <a:cubicBezTo>
                    <a:pt x="46955" y="154711"/>
                    <a:pt x="41008" y="154748"/>
                    <a:pt x="35062" y="154662"/>
                  </a:cubicBezTo>
                  <a:cubicBezTo>
                    <a:pt x="34355" y="154651"/>
                    <a:pt x="33471" y="154141"/>
                    <a:pt x="32980" y="153587"/>
                  </a:cubicBezTo>
                  <a:cubicBezTo>
                    <a:pt x="22109" y="141293"/>
                    <a:pt x="11284" y="128962"/>
                    <a:pt x="0" y="116126"/>
                  </a:cubicBezTo>
                  <a:cubicBezTo>
                    <a:pt x="1523" y="116126"/>
                    <a:pt x="2485" y="116047"/>
                    <a:pt x="3431" y="116138"/>
                  </a:cubicBezTo>
                  <a:cubicBezTo>
                    <a:pt x="19776" y="117706"/>
                    <a:pt x="36129" y="119214"/>
                    <a:pt x="52455" y="120948"/>
                  </a:cubicBezTo>
                  <a:cubicBezTo>
                    <a:pt x="55641" y="121286"/>
                    <a:pt x="57214" y="120455"/>
                    <a:pt x="58659" y="117500"/>
                  </a:cubicBezTo>
                  <a:cubicBezTo>
                    <a:pt x="71049" y="92180"/>
                    <a:pt x="88217" y="70504"/>
                    <a:pt x="109342" y="51911"/>
                  </a:cubicBezTo>
                  <a:cubicBezTo>
                    <a:pt x="109732" y="51567"/>
                    <a:pt x="110183" y="51292"/>
                    <a:pt x="110633" y="50965"/>
                  </a:cubicBezTo>
                  <a:cubicBezTo>
                    <a:pt x="112873" y="54235"/>
                    <a:pt x="115098" y="57483"/>
                    <a:pt x="117540" y="61050"/>
                  </a:cubicBezTo>
                  <a:cubicBezTo>
                    <a:pt x="97995" y="78315"/>
                    <a:pt x="81952" y="98413"/>
                    <a:pt x="69967" y="122389"/>
                  </a:cubicBezTo>
                  <a:cubicBezTo>
                    <a:pt x="73910" y="122805"/>
                    <a:pt x="77487" y="123213"/>
                    <a:pt x="81068" y="123556"/>
                  </a:cubicBezTo>
                  <a:cubicBezTo>
                    <a:pt x="90957" y="124506"/>
                    <a:pt x="100856" y="125352"/>
                    <a:pt x="110736" y="126383"/>
                  </a:cubicBezTo>
                  <a:cubicBezTo>
                    <a:pt x="124137" y="127780"/>
                    <a:pt x="135488" y="133817"/>
                    <a:pt x="145387" y="142596"/>
                  </a:cubicBezTo>
                  <a:cubicBezTo>
                    <a:pt x="152652" y="149040"/>
                    <a:pt x="159500" y="155959"/>
                    <a:pt x="166513" y="162689"/>
                  </a:cubicBezTo>
                  <a:cubicBezTo>
                    <a:pt x="174839" y="170675"/>
                    <a:pt x="183274" y="178712"/>
                    <a:pt x="194285" y="182747"/>
                  </a:cubicBezTo>
                  <a:cubicBezTo>
                    <a:pt x="214925" y="190312"/>
                    <a:pt x="234368" y="187631"/>
                    <a:pt x="251432" y="173501"/>
                  </a:cubicBezTo>
                  <a:cubicBezTo>
                    <a:pt x="260912" y="165653"/>
                    <a:pt x="269550" y="156787"/>
                    <a:pt x="278527" y="148339"/>
                  </a:cubicBezTo>
                  <a:cubicBezTo>
                    <a:pt x="287741" y="139666"/>
                    <a:pt x="297495" y="131615"/>
                    <a:pt x="310027" y="128528"/>
                  </a:cubicBezTo>
                  <a:cubicBezTo>
                    <a:pt x="317887" y="126591"/>
                    <a:pt x="326085" y="125861"/>
                    <a:pt x="334179" y="125056"/>
                  </a:cubicBezTo>
                  <a:cubicBezTo>
                    <a:pt x="362691" y="122217"/>
                    <a:pt x="391223" y="119580"/>
                    <a:pt x="419748" y="116854"/>
                  </a:cubicBezTo>
                  <a:cubicBezTo>
                    <a:pt x="420533" y="116778"/>
                    <a:pt x="421307" y="116554"/>
                    <a:pt x="422144" y="116388"/>
                  </a:cubicBezTo>
                  <a:cubicBezTo>
                    <a:pt x="387927" y="49174"/>
                    <a:pt x="293607" y="-13387"/>
                    <a:pt x="182764" y="23220"/>
                  </a:cubicBezTo>
                  <a:cubicBezTo>
                    <a:pt x="181072" y="19705"/>
                    <a:pt x="179370" y="16165"/>
                    <a:pt x="177411" y="12093"/>
                  </a:cubicBezTo>
                  <a:cubicBezTo>
                    <a:pt x="182354" y="10545"/>
                    <a:pt x="187218" y="8785"/>
                    <a:pt x="192204" y="7500"/>
                  </a:cubicBezTo>
                  <a:cubicBezTo>
                    <a:pt x="249886" y="-7365"/>
                    <a:pt x="304681" y="-283"/>
                    <a:pt x="356027" y="30081"/>
                  </a:cubicBezTo>
                  <a:cubicBezTo>
                    <a:pt x="389728" y="50011"/>
                    <a:pt x="415687" y="77646"/>
                    <a:pt x="434215" y="112180"/>
                  </a:cubicBezTo>
                  <a:cubicBezTo>
                    <a:pt x="449134" y="139991"/>
                    <a:pt x="457263" y="169665"/>
                    <a:pt x="458837" y="201197"/>
                  </a:cubicBezTo>
                  <a:cubicBezTo>
                    <a:pt x="460134" y="227204"/>
                    <a:pt x="456599" y="252520"/>
                    <a:pt x="448540" y="277225"/>
                  </a:cubicBezTo>
                  <a:cubicBezTo>
                    <a:pt x="447788" y="279526"/>
                    <a:pt x="448209" y="280707"/>
                    <a:pt x="450085" y="282161"/>
                  </a:cubicBezTo>
                  <a:cubicBezTo>
                    <a:pt x="461825" y="291248"/>
                    <a:pt x="466676" y="307506"/>
                    <a:pt x="462329" y="322616"/>
                  </a:cubicBezTo>
                  <a:cubicBezTo>
                    <a:pt x="458160" y="337113"/>
                    <a:pt x="446859" y="346661"/>
                    <a:pt x="431543" y="348175"/>
                  </a:cubicBezTo>
                  <a:cubicBezTo>
                    <a:pt x="425630" y="348759"/>
                    <a:pt x="419628" y="348936"/>
                    <a:pt x="413693" y="348689"/>
                  </a:cubicBezTo>
                  <a:cubicBezTo>
                    <a:pt x="409630" y="348518"/>
                    <a:pt x="406973" y="349894"/>
                    <a:pt x="404335" y="352864"/>
                  </a:cubicBezTo>
                  <a:cubicBezTo>
                    <a:pt x="386842" y="372556"/>
                    <a:pt x="366196" y="388223"/>
                    <a:pt x="342713" y="400097"/>
                  </a:cubicBezTo>
                  <a:cubicBezTo>
                    <a:pt x="315545" y="413835"/>
                    <a:pt x="286721" y="421369"/>
                    <a:pt x="256272" y="422512"/>
                  </a:cubicBezTo>
                  <a:cubicBezTo>
                    <a:pt x="213492" y="424118"/>
                    <a:pt x="173793" y="413809"/>
                    <a:pt x="137336" y="391352"/>
                  </a:cubicBezTo>
                  <a:cubicBezTo>
                    <a:pt x="100787" y="368840"/>
                    <a:pt x="73608" y="337888"/>
                    <a:pt x="55553" y="299034"/>
                  </a:cubicBezTo>
                  <a:cubicBezTo>
                    <a:pt x="44287" y="274787"/>
                    <a:pt x="38142" y="249184"/>
                    <a:pt x="36752" y="222434"/>
                  </a:cubicBezTo>
                  <a:cubicBezTo>
                    <a:pt x="35786" y="203825"/>
                    <a:pt x="37178" y="185432"/>
                    <a:pt x="41235" y="167266"/>
                  </a:cubicBezTo>
                  <a:cubicBezTo>
                    <a:pt x="41879" y="164379"/>
                    <a:pt x="41035" y="162452"/>
                    <a:pt x="38700" y="160256"/>
                  </a:cubicBezTo>
                  <a:cubicBezTo>
                    <a:pt x="40001" y="160158"/>
                    <a:pt x="40755" y="160038"/>
                    <a:pt x="41505" y="160052"/>
                  </a:cubicBezTo>
                  <a:cubicBezTo>
                    <a:pt x="72989" y="160641"/>
                    <a:pt x="104471" y="161270"/>
                    <a:pt x="135954" y="161782"/>
                  </a:cubicBezTo>
                  <a:cubicBezTo>
                    <a:pt x="138218" y="161819"/>
                    <a:pt x="139335" y="162544"/>
                    <a:pt x="140077" y="164604"/>
                  </a:cubicBezTo>
                  <a:cubicBezTo>
                    <a:pt x="141137" y="167543"/>
                    <a:pt x="142462" y="170385"/>
                    <a:pt x="143703" y="173331"/>
                  </a:cubicBezTo>
                  <a:cubicBezTo>
                    <a:pt x="141933" y="175155"/>
                    <a:pt x="140282" y="175734"/>
                    <a:pt x="139009" y="173128"/>
                  </a:cubicBezTo>
                  <a:cubicBezTo>
                    <a:pt x="136622" y="168242"/>
                    <a:pt x="132732" y="167341"/>
                    <a:pt x="127544" y="167287"/>
                  </a:cubicBezTo>
                  <a:cubicBezTo>
                    <a:pt x="103800" y="167041"/>
                    <a:pt x="80062" y="166318"/>
                    <a:pt x="56320" y="165771"/>
                  </a:cubicBezTo>
                  <a:cubicBezTo>
                    <a:pt x="55116" y="165744"/>
                    <a:pt x="53911" y="165767"/>
                    <a:pt x="51757" y="165767"/>
                  </a:cubicBezTo>
                  <a:cubicBezTo>
                    <a:pt x="55484" y="169986"/>
                    <a:pt x="58211" y="173917"/>
                    <a:pt x="61784" y="176796"/>
                  </a:cubicBezTo>
                  <a:cubicBezTo>
                    <a:pt x="63852" y="178460"/>
                    <a:pt x="67283" y="178436"/>
                    <a:pt x="70102" y="179161"/>
                  </a:cubicBezTo>
                  <a:cubicBezTo>
                    <a:pt x="72696" y="179828"/>
                    <a:pt x="72697" y="179822"/>
                    <a:pt x="72052" y="183089"/>
                  </a:cubicBezTo>
                  <a:cubicBezTo>
                    <a:pt x="67965" y="183089"/>
                    <a:pt x="63798" y="183207"/>
                    <a:pt x="59647" y="182998"/>
                  </a:cubicBezTo>
                  <a:cubicBezTo>
                    <a:pt x="58731" y="182950"/>
                    <a:pt x="57777" y="181838"/>
                    <a:pt x="57010" y="181052"/>
                  </a:cubicBezTo>
                  <a:cubicBezTo>
                    <a:pt x="55499" y="179502"/>
                    <a:pt x="54107" y="177839"/>
                    <a:pt x="52518" y="176056"/>
                  </a:cubicBezTo>
                  <a:cubicBezTo>
                    <a:pt x="38199" y="240391"/>
                    <a:pt x="62987" y="336142"/>
                    <a:pt x="151587" y="385385"/>
                  </a:cubicBezTo>
                  <a:cubicBezTo>
                    <a:pt x="240416" y="434757"/>
                    <a:pt x="339496" y="405376"/>
                    <a:pt x="390929" y="348796"/>
                  </a:cubicBezTo>
                  <a:close/>
                  <a:moveTo>
                    <a:pt x="314899" y="341895"/>
                  </a:moveTo>
                  <a:cubicBezTo>
                    <a:pt x="316321" y="341895"/>
                    <a:pt x="317534" y="341895"/>
                    <a:pt x="318745" y="341895"/>
                  </a:cubicBezTo>
                  <a:cubicBezTo>
                    <a:pt x="343006" y="341897"/>
                    <a:pt x="367266" y="341934"/>
                    <a:pt x="391526" y="341884"/>
                  </a:cubicBezTo>
                  <a:cubicBezTo>
                    <a:pt x="404594" y="341860"/>
                    <a:pt x="417665" y="341847"/>
                    <a:pt x="430726" y="341508"/>
                  </a:cubicBezTo>
                  <a:cubicBezTo>
                    <a:pt x="436435" y="341359"/>
                    <a:pt x="441940" y="339751"/>
                    <a:pt x="446354" y="335839"/>
                  </a:cubicBezTo>
                  <a:cubicBezTo>
                    <a:pt x="455271" y="327939"/>
                    <a:pt x="457272" y="317609"/>
                    <a:pt x="455891" y="306419"/>
                  </a:cubicBezTo>
                  <a:cubicBezTo>
                    <a:pt x="454873" y="298171"/>
                    <a:pt x="451634" y="290893"/>
                    <a:pt x="444432" y="286026"/>
                  </a:cubicBezTo>
                  <a:cubicBezTo>
                    <a:pt x="438659" y="282123"/>
                    <a:pt x="432078" y="281061"/>
                    <a:pt x="425293" y="281054"/>
                  </a:cubicBezTo>
                  <a:cubicBezTo>
                    <a:pt x="389633" y="281022"/>
                    <a:pt x="353973" y="281037"/>
                    <a:pt x="318314" y="281044"/>
                  </a:cubicBezTo>
                  <a:cubicBezTo>
                    <a:pt x="317234" y="281044"/>
                    <a:pt x="316154" y="281155"/>
                    <a:pt x="315004" y="281218"/>
                  </a:cubicBezTo>
                  <a:cubicBezTo>
                    <a:pt x="323338" y="301559"/>
                    <a:pt x="323451" y="321513"/>
                    <a:pt x="314899" y="341895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7FCA487E-8969-4CF0-8722-821A3FE59734}"/>
                </a:ext>
              </a:extLst>
            </p:cNvPr>
            <p:cNvSpPr/>
            <p:nvPr/>
          </p:nvSpPr>
          <p:spPr>
            <a:xfrm>
              <a:off x="11023492" y="862362"/>
              <a:ext cx="49456" cy="49580"/>
            </a:xfrm>
            <a:custGeom>
              <a:avLst/>
              <a:gdLst>
                <a:gd name="connsiteX0" fmla="*/ 0 w 49456"/>
                <a:gd name="connsiteY0" fmla="*/ 24581 h 49580"/>
                <a:gd name="connsiteX1" fmla="*/ 24896 w 49456"/>
                <a:gd name="connsiteY1" fmla="*/ 1 h 49580"/>
                <a:gd name="connsiteX2" fmla="*/ 49457 w 49456"/>
                <a:gd name="connsiteY2" fmla="*/ 24969 h 49580"/>
                <a:gd name="connsiteX3" fmla="*/ 24520 w 49456"/>
                <a:gd name="connsiteY3" fmla="*/ 49581 h 49580"/>
                <a:gd name="connsiteX4" fmla="*/ 0 w 49456"/>
                <a:gd name="connsiteY4" fmla="*/ 24581 h 4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56" h="49580">
                  <a:moveTo>
                    <a:pt x="0" y="24581"/>
                  </a:moveTo>
                  <a:cubicBezTo>
                    <a:pt x="-30" y="11098"/>
                    <a:pt x="11305" y="-93"/>
                    <a:pt x="24896" y="1"/>
                  </a:cubicBezTo>
                  <a:cubicBezTo>
                    <a:pt x="38417" y="95"/>
                    <a:pt x="49496" y="11358"/>
                    <a:pt x="49457" y="24969"/>
                  </a:cubicBezTo>
                  <a:cubicBezTo>
                    <a:pt x="49418" y="38431"/>
                    <a:pt x="38124" y="49578"/>
                    <a:pt x="24520" y="49581"/>
                  </a:cubicBezTo>
                  <a:cubicBezTo>
                    <a:pt x="11082" y="49583"/>
                    <a:pt x="30" y="38315"/>
                    <a:pt x="0" y="24581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2DE849DD-F9CC-4C3A-A5A4-EAD6D895D419}"/>
                </a:ext>
              </a:extLst>
            </p:cNvPr>
            <p:cNvSpPr/>
            <p:nvPr/>
          </p:nvSpPr>
          <p:spPr>
            <a:xfrm>
              <a:off x="10858668" y="997665"/>
              <a:ext cx="56396" cy="71048"/>
            </a:xfrm>
            <a:custGeom>
              <a:avLst/>
              <a:gdLst>
                <a:gd name="connsiteX0" fmla="*/ 23766 w 56396"/>
                <a:gd name="connsiteY0" fmla="*/ 28913 h 71048"/>
                <a:gd name="connsiteX1" fmla="*/ 27276 w 56396"/>
                <a:gd name="connsiteY1" fmla="*/ 42888 h 71048"/>
                <a:gd name="connsiteX2" fmla="*/ 29896 w 56396"/>
                <a:gd name="connsiteY2" fmla="*/ 45599 h 71048"/>
                <a:gd name="connsiteX3" fmla="*/ 32791 w 56396"/>
                <a:gd name="connsiteY3" fmla="*/ 46628 h 71048"/>
                <a:gd name="connsiteX4" fmla="*/ 36212 w 56396"/>
                <a:gd name="connsiteY4" fmla="*/ 50954 h 71048"/>
                <a:gd name="connsiteX5" fmla="*/ 32082 w 56396"/>
                <a:gd name="connsiteY5" fmla="*/ 53988 h 71048"/>
                <a:gd name="connsiteX6" fmla="*/ 31023 w 56396"/>
                <a:gd name="connsiteY6" fmla="*/ 54369 h 71048"/>
                <a:gd name="connsiteX7" fmla="*/ 42549 w 56396"/>
                <a:gd name="connsiteY7" fmla="*/ 64872 h 71048"/>
                <a:gd name="connsiteX8" fmla="*/ 44879 w 56396"/>
                <a:gd name="connsiteY8" fmla="*/ 65966 h 71048"/>
                <a:gd name="connsiteX9" fmla="*/ 43581 w 56396"/>
                <a:gd name="connsiteY9" fmla="*/ 68178 h 71048"/>
                <a:gd name="connsiteX10" fmla="*/ 26619 w 56396"/>
                <a:gd name="connsiteY10" fmla="*/ 69515 h 71048"/>
                <a:gd name="connsiteX11" fmla="*/ 24244 w 56396"/>
                <a:gd name="connsiteY11" fmla="*/ 65629 h 71048"/>
                <a:gd name="connsiteX12" fmla="*/ 27631 w 56396"/>
                <a:gd name="connsiteY12" fmla="*/ 61431 h 71048"/>
                <a:gd name="connsiteX13" fmla="*/ 22195 w 56396"/>
                <a:gd name="connsiteY13" fmla="*/ 52702 h 71048"/>
                <a:gd name="connsiteX14" fmla="*/ 14610 w 56396"/>
                <a:gd name="connsiteY14" fmla="*/ 47692 h 71048"/>
                <a:gd name="connsiteX15" fmla="*/ 8938 w 56396"/>
                <a:gd name="connsiteY15" fmla="*/ 45327 h 71048"/>
                <a:gd name="connsiteX16" fmla="*/ 7698 w 56396"/>
                <a:gd name="connsiteY16" fmla="*/ 47429 h 71048"/>
                <a:gd name="connsiteX17" fmla="*/ 4670 w 56396"/>
                <a:gd name="connsiteY17" fmla="*/ 49401 h 71048"/>
                <a:gd name="connsiteX18" fmla="*/ 1796 w 56396"/>
                <a:gd name="connsiteY18" fmla="*/ 46759 h 71048"/>
                <a:gd name="connsiteX19" fmla="*/ 16 w 56396"/>
                <a:gd name="connsiteY19" fmla="*/ 34727 h 71048"/>
                <a:gd name="connsiteX20" fmla="*/ 2365 w 56396"/>
                <a:gd name="connsiteY20" fmla="*/ 4834 h 71048"/>
                <a:gd name="connsiteX21" fmla="*/ 5485 w 56396"/>
                <a:gd name="connsiteY21" fmla="*/ 267 h 71048"/>
                <a:gd name="connsiteX22" fmla="*/ 8531 w 56396"/>
                <a:gd name="connsiteY22" fmla="*/ 606 h 71048"/>
                <a:gd name="connsiteX23" fmla="*/ 8577 w 56396"/>
                <a:gd name="connsiteY23" fmla="*/ 3747 h 71048"/>
                <a:gd name="connsiteX24" fmla="*/ 7339 w 56396"/>
                <a:gd name="connsiteY24" fmla="*/ 20085 h 71048"/>
                <a:gd name="connsiteX25" fmla="*/ 12342 w 56396"/>
                <a:gd name="connsiteY25" fmla="*/ 15557 h 71048"/>
                <a:gd name="connsiteX26" fmla="*/ 18937 w 56396"/>
                <a:gd name="connsiteY26" fmla="*/ 16573 h 71048"/>
                <a:gd name="connsiteX27" fmla="*/ 19909 w 56396"/>
                <a:gd name="connsiteY27" fmla="*/ 8399 h 71048"/>
                <a:gd name="connsiteX28" fmla="*/ 24830 w 56396"/>
                <a:gd name="connsiteY28" fmla="*/ 6273 h 71048"/>
                <a:gd name="connsiteX29" fmla="*/ 28034 w 56396"/>
                <a:gd name="connsiteY29" fmla="*/ 8771 h 71048"/>
                <a:gd name="connsiteX30" fmla="*/ 48264 w 56396"/>
                <a:gd name="connsiteY30" fmla="*/ 24913 h 71048"/>
                <a:gd name="connsiteX31" fmla="*/ 55339 w 56396"/>
                <a:gd name="connsiteY31" fmla="*/ 33467 h 71048"/>
                <a:gd name="connsiteX32" fmla="*/ 52025 w 56396"/>
                <a:gd name="connsiteY32" fmla="*/ 42245 h 71048"/>
                <a:gd name="connsiteX33" fmla="*/ 50464 w 56396"/>
                <a:gd name="connsiteY33" fmla="*/ 44746 h 71048"/>
                <a:gd name="connsiteX34" fmla="*/ 51719 w 56396"/>
                <a:gd name="connsiteY34" fmla="*/ 53680 h 71048"/>
                <a:gd name="connsiteX35" fmla="*/ 50421 w 56396"/>
                <a:gd name="connsiteY35" fmla="*/ 60465 h 71048"/>
                <a:gd name="connsiteX36" fmla="*/ 47948 w 56396"/>
                <a:gd name="connsiteY36" fmla="*/ 60956 h 71048"/>
                <a:gd name="connsiteX37" fmla="*/ 44695 w 56396"/>
                <a:gd name="connsiteY37" fmla="*/ 57495 h 71048"/>
                <a:gd name="connsiteX38" fmla="*/ 43070 w 56396"/>
                <a:gd name="connsiteY38" fmla="*/ 53246 h 71048"/>
                <a:gd name="connsiteX39" fmla="*/ 24944 w 56396"/>
                <a:gd name="connsiteY39" fmla="*/ 29753 h 71048"/>
                <a:gd name="connsiteX40" fmla="*/ 23766 w 56396"/>
                <a:gd name="connsiteY40" fmla="*/ 28913 h 71048"/>
                <a:gd name="connsiteX41" fmla="*/ 50078 w 56396"/>
                <a:gd name="connsiteY41" fmla="*/ 37539 h 71048"/>
                <a:gd name="connsiteX42" fmla="*/ 48510 w 56396"/>
                <a:gd name="connsiteY42" fmla="*/ 31251 h 71048"/>
                <a:gd name="connsiteX43" fmla="*/ 35514 w 56396"/>
                <a:gd name="connsiteY43" fmla="*/ 20622 h 71048"/>
                <a:gd name="connsiteX44" fmla="*/ 24195 w 56396"/>
                <a:gd name="connsiteY44" fmla="*/ 10308 h 71048"/>
                <a:gd name="connsiteX45" fmla="*/ 21328 w 56396"/>
                <a:gd name="connsiteY45" fmla="*/ 10188 h 71048"/>
                <a:gd name="connsiteX46" fmla="*/ 23753 w 56396"/>
                <a:gd name="connsiteY46" fmla="*/ 22637 h 71048"/>
                <a:gd name="connsiteX47" fmla="*/ 35031 w 56396"/>
                <a:gd name="connsiteY47" fmla="*/ 34683 h 71048"/>
                <a:gd name="connsiteX48" fmla="*/ 43410 w 56396"/>
                <a:gd name="connsiteY48" fmla="*/ 44166 h 71048"/>
                <a:gd name="connsiteX49" fmla="*/ 43762 w 56396"/>
                <a:gd name="connsiteY49" fmla="*/ 40846 h 71048"/>
                <a:gd name="connsiteX50" fmla="*/ 46304 w 56396"/>
                <a:gd name="connsiteY50" fmla="*/ 35501 h 71048"/>
                <a:gd name="connsiteX51" fmla="*/ 50078 w 56396"/>
                <a:gd name="connsiteY51" fmla="*/ 37539 h 71048"/>
                <a:gd name="connsiteX52" fmla="*/ 18818 w 56396"/>
                <a:gd name="connsiteY52" fmla="*/ 43213 h 71048"/>
                <a:gd name="connsiteX53" fmla="*/ 18821 w 56396"/>
                <a:gd name="connsiteY53" fmla="*/ 26465 h 71048"/>
                <a:gd name="connsiteX54" fmla="*/ 13303 w 56396"/>
                <a:gd name="connsiteY54" fmla="*/ 20812 h 71048"/>
                <a:gd name="connsiteX55" fmla="*/ 14134 w 56396"/>
                <a:gd name="connsiteY55" fmla="*/ 35097 h 71048"/>
                <a:gd name="connsiteX56" fmla="*/ 13181 w 56396"/>
                <a:gd name="connsiteY56" fmla="*/ 35319 h 71048"/>
                <a:gd name="connsiteX57" fmla="*/ 8749 w 56396"/>
                <a:gd name="connsiteY57" fmla="*/ 27421 h 71048"/>
                <a:gd name="connsiteX58" fmla="*/ 8798 w 56396"/>
                <a:gd name="connsiteY58" fmla="*/ 38168 h 71048"/>
                <a:gd name="connsiteX59" fmla="*/ 9838 w 56396"/>
                <a:gd name="connsiteY59" fmla="*/ 39825 h 71048"/>
                <a:gd name="connsiteX60" fmla="*/ 18818 w 56396"/>
                <a:gd name="connsiteY60" fmla="*/ 43213 h 71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6396" h="71048">
                  <a:moveTo>
                    <a:pt x="23766" y="28913"/>
                  </a:moveTo>
                  <a:cubicBezTo>
                    <a:pt x="24985" y="33901"/>
                    <a:pt x="25969" y="38441"/>
                    <a:pt x="27276" y="42888"/>
                  </a:cubicBezTo>
                  <a:cubicBezTo>
                    <a:pt x="27592" y="43968"/>
                    <a:pt x="28862" y="44900"/>
                    <a:pt x="29896" y="45599"/>
                  </a:cubicBezTo>
                  <a:cubicBezTo>
                    <a:pt x="30720" y="46158"/>
                    <a:pt x="32120" y="45984"/>
                    <a:pt x="32791" y="46628"/>
                  </a:cubicBezTo>
                  <a:cubicBezTo>
                    <a:pt x="34106" y="47889"/>
                    <a:pt x="35091" y="49492"/>
                    <a:pt x="36212" y="50954"/>
                  </a:cubicBezTo>
                  <a:cubicBezTo>
                    <a:pt x="34838" y="51969"/>
                    <a:pt x="33476" y="53002"/>
                    <a:pt x="32082" y="53988"/>
                  </a:cubicBezTo>
                  <a:cubicBezTo>
                    <a:pt x="31775" y="54205"/>
                    <a:pt x="31352" y="54257"/>
                    <a:pt x="31023" y="54369"/>
                  </a:cubicBezTo>
                  <a:cubicBezTo>
                    <a:pt x="31269" y="59843"/>
                    <a:pt x="38215" y="64039"/>
                    <a:pt x="42549" y="64872"/>
                  </a:cubicBezTo>
                  <a:cubicBezTo>
                    <a:pt x="43366" y="65028"/>
                    <a:pt x="44104" y="65590"/>
                    <a:pt x="44879" y="65966"/>
                  </a:cubicBezTo>
                  <a:cubicBezTo>
                    <a:pt x="44455" y="66713"/>
                    <a:pt x="44189" y="67638"/>
                    <a:pt x="43581" y="68178"/>
                  </a:cubicBezTo>
                  <a:cubicBezTo>
                    <a:pt x="40137" y="71231"/>
                    <a:pt x="30421" y="72119"/>
                    <a:pt x="26619" y="69515"/>
                  </a:cubicBezTo>
                  <a:cubicBezTo>
                    <a:pt x="25420" y="68694"/>
                    <a:pt x="23976" y="66689"/>
                    <a:pt x="24244" y="65629"/>
                  </a:cubicBezTo>
                  <a:cubicBezTo>
                    <a:pt x="24647" y="64031"/>
                    <a:pt x="26454" y="62787"/>
                    <a:pt x="27631" y="61431"/>
                  </a:cubicBezTo>
                  <a:cubicBezTo>
                    <a:pt x="26121" y="58918"/>
                    <a:pt x="24611" y="55405"/>
                    <a:pt x="22195" y="52702"/>
                  </a:cubicBezTo>
                  <a:cubicBezTo>
                    <a:pt x="20239" y="50513"/>
                    <a:pt x="17257" y="49188"/>
                    <a:pt x="14610" y="47692"/>
                  </a:cubicBezTo>
                  <a:cubicBezTo>
                    <a:pt x="12917" y="46737"/>
                    <a:pt x="11002" y="46169"/>
                    <a:pt x="8938" y="45327"/>
                  </a:cubicBezTo>
                  <a:cubicBezTo>
                    <a:pt x="8603" y="45921"/>
                    <a:pt x="8315" y="46849"/>
                    <a:pt x="7698" y="47429"/>
                  </a:cubicBezTo>
                  <a:cubicBezTo>
                    <a:pt x="6801" y="48275"/>
                    <a:pt x="5530" y="49570"/>
                    <a:pt x="4670" y="49401"/>
                  </a:cubicBezTo>
                  <a:cubicBezTo>
                    <a:pt x="3546" y="49179"/>
                    <a:pt x="2041" y="47854"/>
                    <a:pt x="1796" y="46759"/>
                  </a:cubicBezTo>
                  <a:cubicBezTo>
                    <a:pt x="912" y="42802"/>
                    <a:pt x="-145" y="38717"/>
                    <a:pt x="16" y="34727"/>
                  </a:cubicBezTo>
                  <a:cubicBezTo>
                    <a:pt x="421" y="24745"/>
                    <a:pt x="1332" y="14776"/>
                    <a:pt x="2365" y="4834"/>
                  </a:cubicBezTo>
                  <a:cubicBezTo>
                    <a:pt x="2536" y="3191"/>
                    <a:pt x="4157" y="1523"/>
                    <a:pt x="5485" y="267"/>
                  </a:cubicBezTo>
                  <a:cubicBezTo>
                    <a:pt x="6003" y="-224"/>
                    <a:pt x="7985" y="5"/>
                    <a:pt x="8531" y="606"/>
                  </a:cubicBezTo>
                  <a:cubicBezTo>
                    <a:pt x="9068" y="1197"/>
                    <a:pt x="8902" y="2764"/>
                    <a:pt x="8577" y="3747"/>
                  </a:cubicBezTo>
                  <a:cubicBezTo>
                    <a:pt x="6769" y="9206"/>
                    <a:pt x="7112" y="14752"/>
                    <a:pt x="7339" y="20085"/>
                  </a:cubicBezTo>
                  <a:cubicBezTo>
                    <a:pt x="9022" y="18468"/>
                    <a:pt x="10415" y="16170"/>
                    <a:pt x="12342" y="15557"/>
                  </a:cubicBezTo>
                  <a:cubicBezTo>
                    <a:pt x="14181" y="14970"/>
                    <a:pt x="16579" y="16137"/>
                    <a:pt x="18937" y="16573"/>
                  </a:cubicBezTo>
                  <a:cubicBezTo>
                    <a:pt x="19223" y="14090"/>
                    <a:pt x="19438" y="11224"/>
                    <a:pt x="19909" y="8399"/>
                  </a:cubicBezTo>
                  <a:cubicBezTo>
                    <a:pt x="20419" y="5334"/>
                    <a:pt x="22152" y="4614"/>
                    <a:pt x="24830" y="6273"/>
                  </a:cubicBezTo>
                  <a:cubicBezTo>
                    <a:pt x="25974" y="6981"/>
                    <a:pt x="26971" y="7931"/>
                    <a:pt x="28034" y="8771"/>
                  </a:cubicBezTo>
                  <a:cubicBezTo>
                    <a:pt x="34801" y="14125"/>
                    <a:pt x="41711" y="19308"/>
                    <a:pt x="48264" y="24913"/>
                  </a:cubicBezTo>
                  <a:cubicBezTo>
                    <a:pt x="51046" y="27291"/>
                    <a:pt x="53511" y="30296"/>
                    <a:pt x="55339" y="33467"/>
                  </a:cubicBezTo>
                  <a:cubicBezTo>
                    <a:pt x="57599" y="37390"/>
                    <a:pt x="56121" y="40274"/>
                    <a:pt x="52025" y="42245"/>
                  </a:cubicBezTo>
                  <a:cubicBezTo>
                    <a:pt x="51251" y="42618"/>
                    <a:pt x="50396" y="43937"/>
                    <a:pt x="50464" y="44746"/>
                  </a:cubicBezTo>
                  <a:cubicBezTo>
                    <a:pt x="50714" y="47740"/>
                    <a:pt x="51634" y="50694"/>
                    <a:pt x="51719" y="53680"/>
                  </a:cubicBezTo>
                  <a:cubicBezTo>
                    <a:pt x="51783" y="55939"/>
                    <a:pt x="51078" y="58260"/>
                    <a:pt x="50421" y="60465"/>
                  </a:cubicBezTo>
                  <a:cubicBezTo>
                    <a:pt x="50298" y="60875"/>
                    <a:pt x="48446" y="61312"/>
                    <a:pt x="47948" y="60956"/>
                  </a:cubicBezTo>
                  <a:cubicBezTo>
                    <a:pt x="46677" y="60049"/>
                    <a:pt x="45514" y="58829"/>
                    <a:pt x="44695" y="57495"/>
                  </a:cubicBezTo>
                  <a:cubicBezTo>
                    <a:pt x="43915" y="56223"/>
                    <a:pt x="43946" y="54408"/>
                    <a:pt x="43070" y="53246"/>
                  </a:cubicBezTo>
                  <a:cubicBezTo>
                    <a:pt x="37112" y="45351"/>
                    <a:pt x="31010" y="37565"/>
                    <a:pt x="24944" y="29753"/>
                  </a:cubicBezTo>
                  <a:cubicBezTo>
                    <a:pt x="24769" y="29528"/>
                    <a:pt x="24464" y="29404"/>
                    <a:pt x="23766" y="28913"/>
                  </a:cubicBezTo>
                  <a:close/>
                  <a:moveTo>
                    <a:pt x="50078" y="37539"/>
                  </a:moveTo>
                  <a:cubicBezTo>
                    <a:pt x="51820" y="35050"/>
                    <a:pt x="51597" y="33788"/>
                    <a:pt x="48510" y="31251"/>
                  </a:cubicBezTo>
                  <a:cubicBezTo>
                    <a:pt x="44188" y="27695"/>
                    <a:pt x="39748" y="24279"/>
                    <a:pt x="35514" y="20622"/>
                  </a:cubicBezTo>
                  <a:cubicBezTo>
                    <a:pt x="31652" y="17287"/>
                    <a:pt x="28054" y="13647"/>
                    <a:pt x="24195" y="10308"/>
                  </a:cubicBezTo>
                  <a:cubicBezTo>
                    <a:pt x="23598" y="9791"/>
                    <a:pt x="21574" y="9771"/>
                    <a:pt x="21328" y="10188"/>
                  </a:cubicBezTo>
                  <a:cubicBezTo>
                    <a:pt x="19638" y="13024"/>
                    <a:pt x="21356" y="20211"/>
                    <a:pt x="23753" y="22637"/>
                  </a:cubicBezTo>
                  <a:cubicBezTo>
                    <a:pt x="27618" y="26548"/>
                    <a:pt x="31323" y="30620"/>
                    <a:pt x="35031" y="34683"/>
                  </a:cubicBezTo>
                  <a:cubicBezTo>
                    <a:pt x="37875" y="37797"/>
                    <a:pt x="40621" y="41001"/>
                    <a:pt x="43410" y="44166"/>
                  </a:cubicBezTo>
                  <a:cubicBezTo>
                    <a:pt x="43975" y="42926"/>
                    <a:pt x="44156" y="41762"/>
                    <a:pt x="43762" y="40846"/>
                  </a:cubicBezTo>
                  <a:cubicBezTo>
                    <a:pt x="42557" y="38047"/>
                    <a:pt x="44853" y="36844"/>
                    <a:pt x="46304" y="35501"/>
                  </a:cubicBezTo>
                  <a:cubicBezTo>
                    <a:pt x="46620" y="35209"/>
                    <a:pt x="48594" y="36711"/>
                    <a:pt x="50078" y="37539"/>
                  </a:cubicBezTo>
                  <a:close/>
                  <a:moveTo>
                    <a:pt x="18818" y="43213"/>
                  </a:moveTo>
                  <a:cubicBezTo>
                    <a:pt x="18818" y="37017"/>
                    <a:pt x="18810" y="31740"/>
                    <a:pt x="18821" y="26465"/>
                  </a:cubicBezTo>
                  <a:cubicBezTo>
                    <a:pt x="18828" y="23275"/>
                    <a:pt x="17089" y="21331"/>
                    <a:pt x="13303" y="20812"/>
                  </a:cubicBezTo>
                  <a:cubicBezTo>
                    <a:pt x="13583" y="25630"/>
                    <a:pt x="13859" y="30363"/>
                    <a:pt x="14134" y="35097"/>
                  </a:cubicBezTo>
                  <a:cubicBezTo>
                    <a:pt x="13817" y="35171"/>
                    <a:pt x="13499" y="35245"/>
                    <a:pt x="13181" y="35319"/>
                  </a:cubicBezTo>
                  <a:cubicBezTo>
                    <a:pt x="11834" y="32917"/>
                    <a:pt x="10486" y="30515"/>
                    <a:pt x="8749" y="27421"/>
                  </a:cubicBezTo>
                  <a:cubicBezTo>
                    <a:pt x="8749" y="31591"/>
                    <a:pt x="8699" y="34883"/>
                    <a:pt x="8798" y="38168"/>
                  </a:cubicBezTo>
                  <a:cubicBezTo>
                    <a:pt x="8815" y="38747"/>
                    <a:pt x="9334" y="39616"/>
                    <a:pt x="9838" y="39825"/>
                  </a:cubicBezTo>
                  <a:cubicBezTo>
                    <a:pt x="12753" y="41026"/>
                    <a:pt x="15733" y="42069"/>
                    <a:pt x="18818" y="43213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47B2A0A9-C315-4E92-8A12-F39AF5D13835}"/>
                </a:ext>
              </a:extLst>
            </p:cNvPr>
            <p:cNvSpPr/>
            <p:nvPr/>
          </p:nvSpPr>
          <p:spPr>
            <a:xfrm>
              <a:off x="11261607" y="823500"/>
              <a:ext cx="65120" cy="72285"/>
            </a:xfrm>
            <a:custGeom>
              <a:avLst/>
              <a:gdLst>
                <a:gd name="connsiteX0" fmla="*/ 41341 w 65120"/>
                <a:gd name="connsiteY0" fmla="*/ 42692 h 72285"/>
                <a:gd name="connsiteX1" fmla="*/ 36559 w 65120"/>
                <a:gd name="connsiteY1" fmla="*/ 34722 h 72285"/>
                <a:gd name="connsiteX2" fmla="*/ 34874 w 65120"/>
                <a:gd name="connsiteY2" fmla="*/ 32183 h 72285"/>
                <a:gd name="connsiteX3" fmla="*/ 37574 w 65120"/>
                <a:gd name="connsiteY3" fmla="*/ 29915 h 72285"/>
                <a:gd name="connsiteX4" fmla="*/ 41935 w 65120"/>
                <a:gd name="connsiteY4" fmla="*/ 27849 h 72285"/>
                <a:gd name="connsiteX5" fmla="*/ 41846 w 65120"/>
                <a:gd name="connsiteY5" fmla="*/ 26676 h 72285"/>
                <a:gd name="connsiteX6" fmla="*/ 28094 w 65120"/>
                <a:gd name="connsiteY6" fmla="*/ 25248 h 72285"/>
                <a:gd name="connsiteX7" fmla="*/ 20543 w 65120"/>
                <a:gd name="connsiteY7" fmla="*/ 26312 h 72285"/>
                <a:gd name="connsiteX8" fmla="*/ 18024 w 65120"/>
                <a:gd name="connsiteY8" fmla="*/ 28461 h 72285"/>
                <a:gd name="connsiteX9" fmla="*/ 10583 w 65120"/>
                <a:gd name="connsiteY9" fmla="*/ 36384 h 72285"/>
                <a:gd name="connsiteX10" fmla="*/ 5697 w 65120"/>
                <a:gd name="connsiteY10" fmla="*/ 36791 h 72285"/>
                <a:gd name="connsiteX11" fmla="*/ 5594 w 65120"/>
                <a:gd name="connsiteY11" fmla="*/ 33196 h 72285"/>
                <a:gd name="connsiteX12" fmla="*/ 7998 w 65120"/>
                <a:gd name="connsiteY12" fmla="*/ 25732 h 72285"/>
                <a:gd name="connsiteX13" fmla="*/ 0 w 65120"/>
                <a:gd name="connsiteY13" fmla="*/ 17597 h 72285"/>
                <a:gd name="connsiteX14" fmla="*/ 1901 w 65120"/>
                <a:gd name="connsiteY14" fmla="*/ 17411 h 72285"/>
                <a:gd name="connsiteX15" fmla="*/ 18836 w 65120"/>
                <a:gd name="connsiteY15" fmla="*/ 19427 h 72285"/>
                <a:gd name="connsiteX16" fmla="*/ 25113 w 65120"/>
                <a:gd name="connsiteY16" fmla="*/ 14863 h 72285"/>
                <a:gd name="connsiteX17" fmla="*/ 19870 w 65120"/>
                <a:gd name="connsiteY17" fmla="*/ 8211 h 72285"/>
                <a:gd name="connsiteX18" fmla="*/ 28743 w 65120"/>
                <a:gd name="connsiteY18" fmla="*/ 9347 h 72285"/>
                <a:gd name="connsiteX19" fmla="*/ 35826 w 65120"/>
                <a:gd name="connsiteY19" fmla="*/ 7133 h 72285"/>
                <a:gd name="connsiteX20" fmla="*/ 45686 w 65120"/>
                <a:gd name="connsiteY20" fmla="*/ 0 h 72285"/>
                <a:gd name="connsiteX21" fmla="*/ 46497 w 65120"/>
                <a:gd name="connsiteY21" fmla="*/ 11605 h 72285"/>
                <a:gd name="connsiteX22" fmla="*/ 44163 w 65120"/>
                <a:gd name="connsiteY22" fmla="*/ 13958 h 72285"/>
                <a:gd name="connsiteX23" fmla="*/ 32680 w 65120"/>
                <a:gd name="connsiteY23" fmla="*/ 16651 h 72285"/>
                <a:gd name="connsiteX24" fmla="*/ 27732 w 65120"/>
                <a:gd name="connsiteY24" fmla="*/ 18727 h 72285"/>
                <a:gd name="connsiteX25" fmla="*/ 28042 w 65120"/>
                <a:gd name="connsiteY25" fmla="*/ 20233 h 72285"/>
                <a:gd name="connsiteX26" fmla="*/ 42779 w 65120"/>
                <a:gd name="connsiteY26" fmla="*/ 21381 h 72285"/>
                <a:gd name="connsiteX27" fmla="*/ 52128 w 65120"/>
                <a:gd name="connsiteY27" fmla="*/ 19547 h 72285"/>
                <a:gd name="connsiteX28" fmla="*/ 56552 w 65120"/>
                <a:gd name="connsiteY28" fmla="*/ 14303 h 72285"/>
                <a:gd name="connsiteX29" fmla="*/ 61398 w 65120"/>
                <a:gd name="connsiteY29" fmla="*/ 12126 h 72285"/>
                <a:gd name="connsiteX30" fmla="*/ 61594 w 65120"/>
                <a:gd name="connsiteY30" fmla="*/ 18460 h 72285"/>
                <a:gd name="connsiteX31" fmla="*/ 58117 w 65120"/>
                <a:gd name="connsiteY31" fmla="*/ 22531 h 72285"/>
                <a:gd name="connsiteX32" fmla="*/ 64882 w 65120"/>
                <a:gd name="connsiteY32" fmla="*/ 21305 h 72285"/>
                <a:gd name="connsiteX33" fmla="*/ 61012 w 65120"/>
                <a:gd name="connsiteY33" fmla="*/ 26662 h 72285"/>
                <a:gd name="connsiteX34" fmla="*/ 44568 w 65120"/>
                <a:gd name="connsiteY34" fmla="*/ 30738 h 72285"/>
                <a:gd name="connsiteX35" fmla="*/ 42911 w 65120"/>
                <a:gd name="connsiteY35" fmla="*/ 31630 h 72285"/>
                <a:gd name="connsiteX36" fmla="*/ 51264 w 65120"/>
                <a:gd name="connsiteY36" fmla="*/ 34219 h 72285"/>
                <a:gd name="connsiteX37" fmla="*/ 54266 w 65120"/>
                <a:gd name="connsiteY37" fmla="*/ 35052 h 72285"/>
                <a:gd name="connsiteX38" fmla="*/ 55170 w 65120"/>
                <a:gd name="connsiteY38" fmla="*/ 41219 h 72285"/>
                <a:gd name="connsiteX39" fmla="*/ 48580 w 65120"/>
                <a:gd name="connsiteY39" fmla="*/ 46576 h 72285"/>
                <a:gd name="connsiteX40" fmla="*/ 50108 w 65120"/>
                <a:gd name="connsiteY40" fmla="*/ 54655 h 72285"/>
                <a:gd name="connsiteX41" fmla="*/ 52035 w 65120"/>
                <a:gd name="connsiteY41" fmla="*/ 60910 h 72285"/>
                <a:gd name="connsiteX42" fmla="*/ 49094 w 65120"/>
                <a:gd name="connsiteY42" fmla="*/ 71754 h 72285"/>
                <a:gd name="connsiteX43" fmla="*/ 46526 w 65120"/>
                <a:gd name="connsiteY43" fmla="*/ 70584 h 72285"/>
                <a:gd name="connsiteX44" fmla="*/ 43839 w 65120"/>
                <a:gd name="connsiteY44" fmla="*/ 50842 h 72285"/>
                <a:gd name="connsiteX45" fmla="*/ 39758 w 65120"/>
                <a:gd name="connsiteY45" fmla="*/ 47097 h 72285"/>
                <a:gd name="connsiteX46" fmla="*/ 31696 w 65120"/>
                <a:gd name="connsiteY46" fmla="*/ 46810 h 72285"/>
                <a:gd name="connsiteX47" fmla="*/ 27875 w 65120"/>
                <a:gd name="connsiteY47" fmla="*/ 34716 h 72285"/>
                <a:gd name="connsiteX48" fmla="*/ 33121 w 65120"/>
                <a:gd name="connsiteY48" fmla="*/ 43033 h 72285"/>
                <a:gd name="connsiteX49" fmla="*/ 41341 w 65120"/>
                <a:gd name="connsiteY49" fmla="*/ 42692 h 72285"/>
                <a:gd name="connsiteX50" fmla="*/ 44709 w 65120"/>
                <a:gd name="connsiteY50" fmla="*/ 36661 h 72285"/>
                <a:gd name="connsiteX51" fmla="*/ 47735 w 65120"/>
                <a:gd name="connsiteY51" fmla="*/ 40999 h 72285"/>
                <a:gd name="connsiteX52" fmla="*/ 50257 w 65120"/>
                <a:gd name="connsiteY52" fmla="*/ 38599 h 72285"/>
                <a:gd name="connsiteX53" fmla="*/ 44709 w 65120"/>
                <a:gd name="connsiteY53" fmla="*/ 36661 h 72285"/>
                <a:gd name="connsiteX54" fmla="*/ 8705 w 65120"/>
                <a:gd name="connsiteY54" fmla="*/ 25485 h 72285"/>
                <a:gd name="connsiteX55" fmla="*/ 9941 w 65120"/>
                <a:gd name="connsiteY55" fmla="*/ 28081 h 72285"/>
                <a:gd name="connsiteX56" fmla="*/ 13663 w 65120"/>
                <a:gd name="connsiteY56" fmla="*/ 25934 h 72285"/>
                <a:gd name="connsiteX57" fmla="*/ 13224 w 65120"/>
                <a:gd name="connsiteY57" fmla="*/ 25245 h 72285"/>
                <a:gd name="connsiteX58" fmla="*/ 8705 w 65120"/>
                <a:gd name="connsiteY58" fmla="*/ 25485 h 72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5120" h="72285">
                  <a:moveTo>
                    <a:pt x="41341" y="42692"/>
                  </a:moveTo>
                  <a:cubicBezTo>
                    <a:pt x="40619" y="39031"/>
                    <a:pt x="39144" y="36593"/>
                    <a:pt x="36559" y="34722"/>
                  </a:cubicBezTo>
                  <a:cubicBezTo>
                    <a:pt x="35747" y="34134"/>
                    <a:pt x="34645" y="32693"/>
                    <a:pt x="34874" y="32183"/>
                  </a:cubicBezTo>
                  <a:cubicBezTo>
                    <a:pt x="35314" y="31211"/>
                    <a:pt x="36543" y="30507"/>
                    <a:pt x="37574" y="29915"/>
                  </a:cubicBezTo>
                  <a:cubicBezTo>
                    <a:pt x="38965" y="29115"/>
                    <a:pt x="40477" y="28527"/>
                    <a:pt x="41935" y="27849"/>
                  </a:cubicBezTo>
                  <a:cubicBezTo>
                    <a:pt x="41906" y="27457"/>
                    <a:pt x="41875" y="27066"/>
                    <a:pt x="41846" y="26676"/>
                  </a:cubicBezTo>
                  <a:cubicBezTo>
                    <a:pt x="37263" y="26171"/>
                    <a:pt x="32691" y="25458"/>
                    <a:pt x="28094" y="25248"/>
                  </a:cubicBezTo>
                  <a:cubicBezTo>
                    <a:pt x="25590" y="25133"/>
                    <a:pt x="23007" y="25708"/>
                    <a:pt x="20543" y="26312"/>
                  </a:cubicBezTo>
                  <a:cubicBezTo>
                    <a:pt x="19581" y="26546"/>
                    <a:pt x="18783" y="27647"/>
                    <a:pt x="18024" y="28461"/>
                  </a:cubicBezTo>
                  <a:cubicBezTo>
                    <a:pt x="15550" y="31117"/>
                    <a:pt x="13330" y="34060"/>
                    <a:pt x="10583" y="36384"/>
                  </a:cubicBezTo>
                  <a:cubicBezTo>
                    <a:pt x="9568" y="37244"/>
                    <a:pt x="7361" y="36696"/>
                    <a:pt x="5697" y="36791"/>
                  </a:cubicBezTo>
                  <a:cubicBezTo>
                    <a:pt x="5646" y="35588"/>
                    <a:pt x="5317" y="34318"/>
                    <a:pt x="5594" y="33196"/>
                  </a:cubicBezTo>
                  <a:cubicBezTo>
                    <a:pt x="6191" y="30788"/>
                    <a:pt x="7098" y="28457"/>
                    <a:pt x="7998" y="25732"/>
                  </a:cubicBezTo>
                  <a:cubicBezTo>
                    <a:pt x="3487" y="24994"/>
                    <a:pt x="1795" y="21492"/>
                    <a:pt x="0" y="17597"/>
                  </a:cubicBezTo>
                  <a:cubicBezTo>
                    <a:pt x="815" y="17502"/>
                    <a:pt x="1475" y="17209"/>
                    <a:pt x="1901" y="17411"/>
                  </a:cubicBezTo>
                  <a:cubicBezTo>
                    <a:pt x="7322" y="19988"/>
                    <a:pt x="13172" y="19025"/>
                    <a:pt x="18836" y="19427"/>
                  </a:cubicBezTo>
                  <a:cubicBezTo>
                    <a:pt x="21714" y="19631"/>
                    <a:pt x="23983" y="18178"/>
                    <a:pt x="25113" y="14863"/>
                  </a:cubicBezTo>
                  <a:cubicBezTo>
                    <a:pt x="22409" y="13600"/>
                    <a:pt x="17852" y="13722"/>
                    <a:pt x="19870" y="8211"/>
                  </a:cubicBezTo>
                  <a:cubicBezTo>
                    <a:pt x="22694" y="8548"/>
                    <a:pt x="25794" y="8634"/>
                    <a:pt x="28743" y="9347"/>
                  </a:cubicBezTo>
                  <a:cubicBezTo>
                    <a:pt x="31725" y="10069"/>
                    <a:pt x="33694" y="8795"/>
                    <a:pt x="35826" y="7133"/>
                  </a:cubicBezTo>
                  <a:cubicBezTo>
                    <a:pt x="38877" y="4754"/>
                    <a:pt x="42090" y="2584"/>
                    <a:pt x="45686" y="0"/>
                  </a:cubicBezTo>
                  <a:cubicBezTo>
                    <a:pt x="46043" y="4442"/>
                    <a:pt x="46487" y="8023"/>
                    <a:pt x="46497" y="11605"/>
                  </a:cubicBezTo>
                  <a:cubicBezTo>
                    <a:pt x="46500" y="12414"/>
                    <a:pt x="45125" y="13690"/>
                    <a:pt x="44163" y="13958"/>
                  </a:cubicBezTo>
                  <a:cubicBezTo>
                    <a:pt x="40381" y="15012"/>
                    <a:pt x="36483" y="15654"/>
                    <a:pt x="32680" y="16651"/>
                  </a:cubicBezTo>
                  <a:cubicBezTo>
                    <a:pt x="30967" y="17098"/>
                    <a:pt x="29377" y="18020"/>
                    <a:pt x="27732" y="18727"/>
                  </a:cubicBezTo>
                  <a:cubicBezTo>
                    <a:pt x="27835" y="19229"/>
                    <a:pt x="27938" y="19730"/>
                    <a:pt x="28042" y="20233"/>
                  </a:cubicBezTo>
                  <a:cubicBezTo>
                    <a:pt x="32954" y="20618"/>
                    <a:pt x="37864" y="21031"/>
                    <a:pt x="42779" y="21381"/>
                  </a:cubicBezTo>
                  <a:cubicBezTo>
                    <a:pt x="46050" y="21614"/>
                    <a:pt x="49495" y="22437"/>
                    <a:pt x="52128" y="19547"/>
                  </a:cubicBezTo>
                  <a:cubicBezTo>
                    <a:pt x="53667" y="17857"/>
                    <a:pt x="54991" y="15970"/>
                    <a:pt x="56552" y="14303"/>
                  </a:cubicBezTo>
                  <a:cubicBezTo>
                    <a:pt x="57833" y="12936"/>
                    <a:pt x="58996" y="10757"/>
                    <a:pt x="61398" y="12126"/>
                  </a:cubicBezTo>
                  <a:cubicBezTo>
                    <a:pt x="62913" y="12990"/>
                    <a:pt x="62942" y="16636"/>
                    <a:pt x="61594" y="18460"/>
                  </a:cubicBezTo>
                  <a:cubicBezTo>
                    <a:pt x="60742" y="19611"/>
                    <a:pt x="59736" y="20647"/>
                    <a:pt x="58117" y="22531"/>
                  </a:cubicBezTo>
                  <a:cubicBezTo>
                    <a:pt x="60892" y="22028"/>
                    <a:pt x="62888" y="21666"/>
                    <a:pt x="64882" y="21305"/>
                  </a:cubicBezTo>
                  <a:cubicBezTo>
                    <a:pt x="65539" y="25092"/>
                    <a:pt x="65019" y="25605"/>
                    <a:pt x="61012" y="26662"/>
                  </a:cubicBezTo>
                  <a:cubicBezTo>
                    <a:pt x="55550" y="28106"/>
                    <a:pt x="49598" y="27580"/>
                    <a:pt x="44568" y="30738"/>
                  </a:cubicBezTo>
                  <a:cubicBezTo>
                    <a:pt x="44236" y="30946"/>
                    <a:pt x="43879" y="31111"/>
                    <a:pt x="42911" y="31630"/>
                  </a:cubicBezTo>
                  <a:cubicBezTo>
                    <a:pt x="46060" y="32609"/>
                    <a:pt x="48656" y="33428"/>
                    <a:pt x="51264" y="34219"/>
                  </a:cubicBezTo>
                  <a:cubicBezTo>
                    <a:pt x="52257" y="34521"/>
                    <a:pt x="53320" y="34646"/>
                    <a:pt x="54266" y="35052"/>
                  </a:cubicBezTo>
                  <a:cubicBezTo>
                    <a:pt x="57962" y="36641"/>
                    <a:pt x="58278" y="38686"/>
                    <a:pt x="55170" y="41219"/>
                  </a:cubicBezTo>
                  <a:cubicBezTo>
                    <a:pt x="52933" y="43043"/>
                    <a:pt x="49491" y="44284"/>
                    <a:pt x="48580" y="46576"/>
                  </a:cubicBezTo>
                  <a:cubicBezTo>
                    <a:pt x="47723" y="48730"/>
                    <a:pt x="49417" y="51940"/>
                    <a:pt x="50108" y="54655"/>
                  </a:cubicBezTo>
                  <a:cubicBezTo>
                    <a:pt x="50646" y="56768"/>
                    <a:pt x="51227" y="58890"/>
                    <a:pt x="52035" y="60910"/>
                  </a:cubicBezTo>
                  <a:cubicBezTo>
                    <a:pt x="53636" y="64909"/>
                    <a:pt x="52564" y="69235"/>
                    <a:pt x="49094" y="71754"/>
                  </a:cubicBezTo>
                  <a:cubicBezTo>
                    <a:pt x="47652" y="72801"/>
                    <a:pt x="46756" y="72246"/>
                    <a:pt x="46526" y="70584"/>
                  </a:cubicBezTo>
                  <a:cubicBezTo>
                    <a:pt x="45606" y="64006"/>
                    <a:pt x="44687" y="57429"/>
                    <a:pt x="43839" y="50842"/>
                  </a:cubicBezTo>
                  <a:cubicBezTo>
                    <a:pt x="43520" y="48377"/>
                    <a:pt x="42738" y="46847"/>
                    <a:pt x="39758" y="47097"/>
                  </a:cubicBezTo>
                  <a:cubicBezTo>
                    <a:pt x="37089" y="47321"/>
                    <a:pt x="34282" y="47388"/>
                    <a:pt x="31696" y="46810"/>
                  </a:cubicBezTo>
                  <a:cubicBezTo>
                    <a:pt x="24783" y="45265"/>
                    <a:pt x="23345" y="39654"/>
                    <a:pt x="27875" y="34716"/>
                  </a:cubicBezTo>
                  <a:cubicBezTo>
                    <a:pt x="29504" y="37490"/>
                    <a:pt x="30632" y="41171"/>
                    <a:pt x="33121" y="43033"/>
                  </a:cubicBezTo>
                  <a:cubicBezTo>
                    <a:pt x="34775" y="44268"/>
                    <a:pt x="38374" y="42907"/>
                    <a:pt x="41341" y="42692"/>
                  </a:cubicBezTo>
                  <a:close/>
                  <a:moveTo>
                    <a:pt x="44709" y="36661"/>
                  </a:moveTo>
                  <a:cubicBezTo>
                    <a:pt x="44948" y="38841"/>
                    <a:pt x="45142" y="41046"/>
                    <a:pt x="47735" y="40999"/>
                  </a:cubicBezTo>
                  <a:cubicBezTo>
                    <a:pt x="48640" y="40982"/>
                    <a:pt x="50420" y="39141"/>
                    <a:pt x="50257" y="38599"/>
                  </a:cubicBezTo>
                  <a:cubicBezTo>
                    <a:pt x="49396" y="35754"/>
                    <a:pt x="46914" y="36697"/>
                    <a:pt x="44709" y="36661"/>
                  </a:cubicBezTo>
                  <a:close/>
                  <a:moveTo>
                    <a:pt x="8705" y="25485"/>
                  </a:moveTo>
                  <a:cubicBezTo>
                    <a:pt x="9444" y="27036"/>
                    <a:pt x="9855" y="27900"/>
                    <a:pt x="9941" y="28081"/>
                  </a:cubicBezTo>
                  <a:cubicBezTo>
                    <a:pt x="11232" y="27336"/>
                    <a:pt x="12448" y="26635"/>
                    <a:pt x="13663" y="25934"/>
                  </a:cubicBezTo>
                  <a:cubicBezTo>
                    <a:pt x="13516" y="25704"/>
                    <a:pt x="13371" y="25475"/>
                    <a:pt x="13224" y="25245"/>
                  </a:cubicBezTo>
                  <a:cubicBezTo>
                    <a:pt x="11944" y="25313"/>
                    <a:pt x="10662" y="25381"/>
                    <a:pt x="8705" y="25485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3790F902-BDD6-46D4-8BFA-26A249E73ED1}"/>
                </a:ext>
              </a:extLst>
            </p:cNvPr>
            <p:cNvSpPr/>
            <p:nvPr/>
          </p:nvSpPr>
          <p:spPr>
            <a:xfrm>
              <a:off x="10907004" y="880835"/>
              <a:ext cx="47463" cy="71482"/>
            </a:xfrm>
            <a:custGeom>
              <a:avLst/>
              <a:gdLst>
                <a:gd name="connsiteX0" fmla="*/ 31693 w 47463"/>
                <a:gd name="connsiteY0" fmla="*/ 33816 h 71482"/>
                <a:gd name="connsiteX1" fmla="*/ 44783 w 47463"/>
                <a:gd name="connsiteY1" fmla="*/ 38429 h 71482"/>
                <a:gd name="connsiteX2" fmla="*/ 45797 w 47463"/>
                <a:gd name="connsiteY2" fmla="*/ 43316 h 71482"/>
                <a:gd name="connsiteX3" fmla="*/ 42199 w 47463"/>
                <a:gd name="connsiteY3" fmla="*/ 50888 h 71482"/>
                <a:gd name="connsiteX4" fmla="*/ 32526 w 47463"/>
                <a:gd name="connsiteY4" fmla="*/ 61363 h 71482"/>
                <a:gd name="connsiteX5" fmla="*/ 39068 w 47463"/>
                <a:gd name="connsiteY5" fmla="*/ 50393 h 71482"/>
                <a:gd name="connsiteX6" fmla="*/ 31518 w 47463"/>
                <a:gd name="connsiteY6" fmla="*/ 51382 h 71482"/>
                <a:gd name="connsiteX7" fmla="*/ 25040 w 47463"/>
                <a:gd name="connsiteY7" fmla="*/ 46423 h 71482"/>
                <a:gd name="connsiteX8" fmla="*/ 17940 w 47463"/>
                <a:gd name="connsiteY8" fmla="*/ 60516 h 71482"/>
                <a:gd name="connsiteX9" fmla="*/ 15105 w 47463"/>
                <a:gd name="connsiteY9" fmla="*/ 68484 h 71482"/>
                <a:gd name="connsiteX10" fmla="*/ 12378 w 47463"/>
                <a:gd name="connsiteY10" fmla="*/ 71482 h 71482"/>
                <a:gd name="connsiteX11" fmla="*/ 11496 w 47463"/>
                <a:gd name="connsiteY11" fmla="*/ 66300 h 71482"/>
                <a:gd name="connsiteX12" fmla="*/ 17258 w 47463"/>
                <a:gd name="connsiteY12" fmla="*/ 52473 h 71482"/>
                <a:gd name="connsiteX13" fmla="*/ 22346 w 47463"/>
                <a:gd name="connsiteY13" fmla="*/ 41788 h 71482"/>
                <a:gd name="connsiteX14" fmla="*/ 22753 w 47463"/>
                <a:gd name="connsiteY14" fmla="*/ 37730 h 71482"/>
                <a:gd name="connsiteX15" fmla="*/ 18830 w 47463"/>
                <a:gd name="connsiteY15" fmla="*/ 28193 h 71482"/>
                <a:gd name="connsiteX16" fmla="*/ 16038 w 47463"/>
                <a:gd name="connsiteY16" fmla="*/ 25663 h 71482"/>
                <a:gd name="connsiteX17" fmla="*/ 15043 w 47463"/>
                <a:gd name="connsiteY17" fmla="*/ 28824 h 71482"/>
                <a:gd name="connsiteX18" fmla="*/ 15062 w 47463"/>
                <a:gd name="connsiteY18" fmla="*/ 43150 h 71482"/>
                <a:gd name="connsiteX19" fmla="*/ 9251 w 47463"/>
                <a:gd name="connsiteY19" fmla="*/ 49304 h 71482"/>
                <a:gd name="connsiteX20" fmla="*/ 6796 w 47463"/>
                <a:gd name="connsiteY20" fmla="*/ 48149 h 71482"/>
                <a:gd name="connsiteX21" fmla="*/ 4 w 47463"/>
                <a:gd name="connsiteY21" fmla="*/ 25951 h 71482"/>
                <a:gd name="connsiteX22" fmla="*/ 702 w 47463"/>
                <a:gd name="connsiteY22" fmla="*/ 24230 h 71482"/>
                <a:gd name="connsiteX23" fmla="*/ 8017 w 47463"/>
                <a:gd name="connsiteY23" fmla="*/ 35477 h 71482"/>
                <a:gd name="connsiteX24" fmla="*/ 9514 w 47463"/>
                <a:gd name="connsiteY24" fmla="*/ 22911 h 71482"/>
                <a:gd name="connsiteX25" fmla="*/ 8042 w 47463"/>
                <a:gd name="connsiteY25" fmla="*/ 20684 h 71482"/>
                <a:gd name="connsiteX26" fmla="*/ 1268 w 47463"/>
                <a:gd name="connsiteY26" fmla="*/ 5632 h 71482"/>
                <a:gd name="connsiteX27" fmla="*/ 3762 w 47463"/>
                <a:gd name="connsiteY27" fmla="*/ 393 h 71482"/>
                <a:gd name="connsiteX28" fmla="*/ 9247 w 47463"/>
                <a:gd name="connsiteY28" fmla="*/ 2229 h 71482"/>
                <a:gd name="connsiteX29" fmla="*/ 12548 w 47463"/>
                <a:gd name="connsiteY29" fmla="*/ 7423 h 71482"/>
                <a:gd name="connsiteX30" fmla="*/ 19072 w 47463"/>
                <a:gd name="connsiteY30" fmla="*/ 2778 h 71482"/>
                <a:gd name="connsiteX31" fmla="*/ 28034 w 47463"/>
                <a:gd name="connsiteY31" fmla="*/ 5858 h 71482"/>
                <a:gd name="connsiteX32" fmla="*/ 24863 w 47463"/>
                <a:gd name="connsiteY32" fmla="*/ 23412 h 71482"/>
                <a:gd name="connsiteX33" fmla="*/ 25308 w 47463"/>
                <a:gd name="connsiteY33" fmla="*/ 35619 h 71482"/>
                <a:gd name="connsiteX34" fmla="*/ 43628 w 47463"/>
                <a:gd name="connsiteY34" fmla="*/ 12807 h 71482"/>
                <a:gd name="connsiteX35" fmla="*/ 31693 w 47463"/>
                <a:gd name="connsiteY35" fmla="*/ 33816 h 71482"/>
                <a:gd name="connsiteX36" fmla="*/ 21241 w 47463"/>
                <a:gd name="connsiteY36" fmla="*/ 20863 h 71482"/>
                <a:gd name="connsiteX37" fmla="*/ 22551 w 47463"/>
                <a:gd name="connsiteY37" fmla="*/ 20863 h 71482"/>
                <a:gd name="connsiteX38" fmla="*/ 23294 w 47463"/>
                <a:gd name="connsiteY38" fmla="*/ 7604 h 71482"/>
                <a:gd name="connsiteX39" fmla="*/ 22116 w 47463"/>
                <a:gd name="connsiteY39" fmla="*/ 5472 h 71482"/>
                <a:gd name="connsiteX40" fmla="*/ 19997 w 47463"/>
                <a:gd name="connsiteY40" fmla="*/ 4993 h 71482"/>
                <a:gd name="connsiteX41" fmla="*/ 17104 w 47463"/>
                <a:gd name="connsiteY41" fmla="*/ 14308 h 71482"/>
                <a:gd name="connsiteX42" fmla="*/ 21241 w 47463"/>
                <a:gd name="connsiteY42" fmla="*/ 20863 h 71482"/>
                <a:gd name="connsiteX43" fmla="*/ 31000 w 47463"/>
                <a:gd name="connsiteY43" fmla="*/ 36027 h 71482"/>
                <a:gd name="connsiteX44" fmla="*/ 30632 w 47463"/>
                <a:gd name="connsiteY44" fmla="*/ 46148 h 71482"/>
                <a:gd name="connsiteX45" fmla="*/ 33747 w 47463"/>
                <a:gd name="connsiteY45" fmla="*/ 47274 h 71482"/>
                <a:gd name="connsiteX46" fmla="*/ 36548 w 47463"/>
                <a:gd name="connsiteY46" fmla="*/ 42129 h 71482"/>
                <a:gd name="connsiteX47" fmla="*/ 31000 w 47463"/>
                <a:gd name="connsiteY47" fmla="*/ 36027 h 71482"/>
                <a:gd name="connsiteX48" fmla="*/ 9962 w 47463"/>
                <a:gd name="connsiteY48" fmla="*/ 18603 h 71482"/>
                <a:gd name="connsiteX49" fmla="*/ 4781 w 47463"/>
                <a:gd name="connsiteY49" fmla="*/ 4361 h 71482"/>
                <a:gd name="connsiteX50" fmla="*/ 9962 w 47463"/>
                <a:gd name="connsiteY50" fmla="*/ 18603 h 7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7463" h="71482">
                  <a:moveTo>
                    <a:pt x="31693" y="33816"/>
                  </a:moveTo>
                  <a:cubicBezTo>
                    <a:pt x="36219" y="35407"/>
                    <a:pt x="40514" y="36882"/>
                    <a:pt x="44783" y="38429"/>
                  </a:cubicBezTo>
                  <a:cubicBezTo>
                    <a:pt x="47841" y="39536"/>
                    <a:pt x="48424" y="41686"/>
                    <a:pt x="45797" y="43316"/>
                  </a:cubicBezTo>
                  <a:cubicBezTo>
                    <a:pt x="42753" y="45205"/>
                    <a:pt x="42167" y="47598"/>
                    <a:pt x="42199" y="50888"/>
                  </a:cubicBezTo>
                  <a:cubicBezTo>
                    <a:pt x="42246" y="55805"/>
                    <a:pt x="37735" y="60721"/>
                    <a:pt x="32526" y="61363"/>
                  </a:cubicBezTo>
                  <a:cubicBezTo>
                    <a:pt x="35916" y="57847"/>
                    <a:pt x="39781" y="54999"/>
                    <a:pt x="39068" y="50393"/>
                  </a:cubicBezTo>
                  <a:cubicBezTo>
                    <a:pt x="36384" y="50820"/>
                    <a:pt x="33666" y="52036"/>
                    <a:pt x="31518" y="51382"/>
                  </a:cubicBezTo>
                  <a:cubicBezTo>
                    <a:pt x="29135" y="50657"/>
                    <a:pt x="27270" y="48225"/>
                    <a:pt x="25040" y="46423"/>
                  </a:cubicBezTo>
                  <a:cubicBezTo>
                    <a:pt x="22947" y="50541"/>
                    <a:pt x="20302" y="55462"/>
                    <a:pt x="17940" y="60516"/>
                  </a:cubicBezTo>
                  <a:cubicBezTo>
                    <a:pt x="16752" y="63058"/>
                    <a:pt x="16232" y="65906"/>
                    <a:pt x="15105" y="68484"/>
                  </a:cubicBezTo>
                  <a:cubicBezTo>
                    <a:pt x="14601" y="69634"/>
                    <a:pt x="13346" y="70455"/>
                    <a:pt x="12378" y="71482"/>
                  </a:cubicBezTo>
                  <a:cubicBezTo>
                    <a:pt x="9582" y="70002"/>
                    <a:pt x="10853" y="67960"/>
                    <a:pt x="11496" y="66300"/>
                  </a:cubicBezTo>
                  <a:cubicBezTo>
                    <a:pt x="13296" y="61645"/>
                    <a:pt x="15230" y="57034"/>
                    <a:pt x="17258" y="52473"/>
                  </a:cubicBezTo>
                  <a:cubicBezTo>
                    <a:pt x="18860" y="48869"/>
                    <a:pt x="20788" y="45409"/>
                    <a:pt x="22346" y="41788"/>
                  </a:cubicBezTo>
                  <a:cubicBezTo>
                    <a:pt x="22867" y="40580"/>
                    <a:pt x="23144" y="38926"/>
                    <a:pt x="22753" y="37730"/>
                  </a:cubicBezTo>
                  <a:cubicBezTo>
                    <a:pt x="21691" y="34467"/>
                    <a:pt x="20340" y="31278"/>
                    <a:pt x="18830" y="28193"/>
                  </a:cubicBezTo>
                  <a:cubicBezTo>
                    <a:pt x="18318" y="27146"/>
                    <a:pt x="16993" y="26496"/>
                    <a:pt x="16038" y="25663"/>
                  </a:cubicBezTo>
                  <a:cubicBezTo>
                    <a:pt x="15691" y="26717"/>
                    <a:pt x="15060" y="27766"/>
                    <a:pt x="15043" y="28824"/>
                  </a:cubicBezTo>
                  <a:cubicBezTo>
                    <a:pt x="14968" y="33599"/>
                    <a:pt x="15198" y="38379"/>
                    <a:pt x="15062" y="43150"/>
                  </a:cubicBezTo>
                  <a:cubicBezTo>
                    <a:pt x="14933" y="47697"/>
                    <a:pt x="13295" y="49350"/>
                    <a:pt x="9251" y="49304"/>
                  </a:cubicBezTo>
                  <a:cubicBezTo>
                    <a:pt x="8406" y="49295"/>
                    <a:pt x="7131" y="48801"/>
                    <a:pt x="6796" y="48149"/>
                  </a:cubicBezTo>
                  <a:cubicBezTo>
                    <a:pt x="3209" y="41168"/>
                    <a:pt x="-125" y="34077"/>
                    <a:pt x="4" y="25951"/>
                  </a:cubicBezTo>
                  <a:cubicBezTo>
                    <a:pt x="7" y="25674"/>
                    <a:pt x="217" y="25402"/>
                    <a:pt x="702" y="24230"/>
                  </a:cubicBezTo>
                  <a:cubicBezTo>
                    <a:pt x="3281" y="28195"/>
                    <a:pt x="5555" y="31692"/>
                    <a:pt x="8017" y="35477"/>
                  </a:cubicBezTo>
                  <a:cubicBezTo>
                    <a:pt x="8579" y="31006"/>
                    <a:pt x="9172" y="26969"/>
                    <a:pt x="9514" y="22911"/>
                  </a:cubicBezTo>
                  <a:cubicBezTo>
                    <a:pt x="9574" y="22208"/>
                    <a:pt x="8679" y="21307"/>
                    <a:pt x="8042" y="20684"/>
                  </a:cubicBezTo>
                  <a:cubicBezTo>
                    <a:pt x="3804" y="16545"/>
                    <a:pt x="1878" y="11388"/>
                    <a:pt x="1268" y="5632"/>
                  </a:cubicBezTo>
                  <a:cubicBezTo>
                    <a:pt x="1030" y="3385"/>
                    <a:pt x="1485" y="1421"/>
                    <a:pt x="3762" y="393"/>
                  </a:cubicBezTo>
                  <a:cubicBezTo>
                    <a:pt x="6118" y="-671"/>
                    <a:pt x="7888" y="587"/>
                    <a:pt x="9247" y="2229"/>
                  </a:cubicBezTo>
                  <a:cubicBezTo>
                    <a:pt x="10886" y="4211"/>
                    <a:pt x="12225" y="6440"/>
                    <a:pt x="12548" y="7423"/>
                  </a:cubicBezTo>
                  <a:cubicBezTo>
                    <a:pt x="14722" y="5874"/>
                    <a:pt x="16890" y="4318"/>
                    <a:pt x="19072" y="2778"/>
                  </a:cubicBezTo>
                  <a:cubicBezTo>
                    <a:pt x="22870" y="99"/>
                    <a:pt x="27167" y="1325"/>
                    <a:pt x="28034" y="5858"/>
                  </a:cubicBezTo>
                  <a:cubicBezTo>
                    <a:pt x="29204" y="11975"/>
                    <a:pt x="29147" y="18101"/>
                    <a:pt x="24863" y="23412"/>
                  </a:cubicBezTo>
                  <a:cubicBezTo>
                    <a:pt x="21683" y="27352"/>
                    <a:pt x="23829" y="31211"/>
                    <a:pt x="25308" y="35619"/>
                  </a:cubicBezTo>
                  <a:cubicBezTo>
                    <a:pt x="30483" y="26790"/>
                    <a:pt x="33823" y="17112"/>
                    <a:pt x="43628" y="12807"/>
                  </a:cubicBezTo>
                  <a:cubicBezTo>
                    <a:pt x="39020" y="19393"/>
                    <a:pt x="33174" y="25179"/>
                    <a:pt x="31693" y="33816"/>
                  </a:cubicBezTo>
                  <a:close/>
                  <a:moveTo>
                    <a:pt x="21241" y="20863"/>
                  </a:moveTo>
                  <a:cubicBezTo>
                    <a:pt x="21677" y="20863"/>
                    <a:pt x="22114" y="20863"/>
                    <a:pt x="22551" y="20863"/>
                  </a:cubicBezTo>
                  <a:cubicBezTo>
                    <a:pt x="22819" y="16444"/>
                    <a:pt x="23144" y="12027"/>
                    <a:pt x="23294" y="7604"/>
                  </a:cubicBezTo>
                  <a:cubicBezTo>
                    <a:pt x="23318" y="6888"/>
                    <a:pt x="22710" y="5968"/>
                    <a:pt x="22116" y="5472"/>
                  </a:cubicBezTo>
                  <a:cubicBezTo>
                    <a:pt x="21607" y="5046"/>
                    <a:pt x="20576" y="4767"/>
                    <a:pt x="19997" y="4993"/>
                  </a:cubicBezTo>
                  <a:cubicBezTo>
                    <a:pt x="18309" y="5653"/>
                    <a:pt x="16153" y="12680"/>
                    <a:pt x="17104" y="14308"/>
                  </a:cubicBezTo>
                  <a:cubicBezTo>
                    <a:pt x="18406" y="16538"/>
                    <a:pt x="19856" y="18682"/>
                    <a:pt x="21241" y="20863"/>
                  </a:cubicBezTo>
                  <a:close/>
                  <a:moveTo>
                    <a:pt x="31000" y="36027"/>
                  </a:moveTo>
                  <a:cubicBezTo>
                    <a:pt x="27832" y="40900"/>
                    <a:pt x="27825" y="42595"/>
                    <a:pt x="30632" y="46148"/>
                  </a:cubicBezTo>
                  <a:cubicBezTo>
                    <a:pt x="31425" y="47151"/>
                    <a:pt x="32236" y="48867"/>
                    <a:pt x="33747" y="47274"/>
                  </a:cubicBezTo>
                  <a:cubicBezTo>
                    <a:pt x="35103" y="45844"/>
                    <a:pt x="38637" y="45199"/>
                    <a:pt x="36548" y="42129"/>
                  </a:cubicBezTo>
                  <a:cubicBezTo>
                    <a:pt x="35074" y="39962"/>
                    <a:pt x="33009" y="38198"/>
                    <a:pt x="31000" y="36027"/>
                  </a:cubicBezTo>
                  <a:close/>
                  <a:moveTo>
                    <a:pt x="9962" y="18603"/>
                  </a:moveTo>
                  <a:cubicBezTo>
                    <a:pt x="11897" y="14329"/>
                    <a:pt x="9397" y="7652"/>
                    <a:pt x="4781" y="4361"/>
                  </a:cubicBezTo>
                  <a:cubicBezTo>
                    <a:pt x="5071" y="9714"/>
                    <a:pt x="6713" y="14173"/>
                    <a:pt x="9962" y="18603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3805CCEE-08A5-4ECB-93EC-D1B50AE9EAFF}"/>
                </a:ext>
              </a:extLst>
            </p:cNvPr>
            <p:cNvSpPr/>
            <p:nvPr/>
          </p:nvSpPr>
          <p:spPr>
            <a:xfrm>
              <a:off x="10967637" y="805913"/>
              <a:ext cx="62234" cy="67496"/>
            </a:xfrm>
            <a:custGeom>
              <a:avLst/>
              <a:gdLst>
                <a:gd name="connsiteX0" fmla="*/ 19946 w 62234"/>
                <a:gd name="connsiteY0" fmla="*/ 54202 h 67496"/>
                <a:gd name="connsiteX1" fmla="*/ 14822 w 62234"/>
                <a:gd name="connsiteY1" fmla="*/ 54202 h 67496"/>
                <a:gd name="connsiteX2" fmla="*/ 15995 w 62234"/>
                <a:gd name="connsiteY2" fmla="*/ 48652 h 67496"/>
                <a:gd name="connsiteX3" fmla="*/ 16829 w 62234"/>
                <a:gd name="connsiteY3" fmla="*/ 43718 h 67496"/>
                <a:gd name="connsiteX4" fmla="*/ 15392 w 62234"/>
                <a:gd name="connsiteY4" fmla="*/ 42420 h 67496"/>
                <a:gd name="connsiteX5" fmla="*/ 14046 w 62234"/>
                <a:gd name="connsiteY5" fmla="*/ 43800 h 67496"/>
                <a:gd name="connsiteX6" fmla="*/ 12682 w 62234"/>
                <a:gd name="connsiteY6" fmla="*/ 48617 h 67496"/>
                <a:gd name="connsiteX7" fmla="*/ 4495 w 62234"/>
                <a:gd name="connsiteY7" fmla="*/ 55689 h 67496"/>
                <a:gd name="connsiteX8" fmla="*/ 1115 w 62234"/>
                <a:gd name="connsiteY8" fmla="*/ 54953 h 67496"/>
                <a:gd name="connsiteX9" fmla="*/ 2397 w 62234"/>
                <a:gd name="connsiteY9" fmla="*/ 51959 h 67496"/>
                <a:gd name="connsiteX10" fmla="*/ 9824 w 62234"/>
                <a:gd name="connsiteY10" fmla="*/ 39764 h 67496"/>
                <a:gd name="connsiteX11" fmla="*/ 9044 w 62234"/>
                <a:gd name="connsiteY11" fmla="*/ 32481 h 67496"/>
                <a:gd name="connsiteX12" fmla="*/ 8794 w 62234"/>
                <a:gd name="connsiteY12" fmla="*/ 25775 h 67496"/>
                <a:gd name="connsiteX13" fmla="*/ 10797 w 62234"/>
                <a:gd name="connsiteY13" fmla="*/ 19906 h 67496"/>
                <a:gd name="connsiteX14" fmla="*/ 0 w 62234"/>
                <a:gd name="connsiteY14" fmla="*/ 22379 h 67496"/>
                <a:gd name="connsiteX15" fmla="*/ 2340 w 62234"/>
                <a:gd name="connsiteY15" fmla="*/ 18203 h 67496"/>
                <a:gd name="connsiteX16" fmla="*/ 14890 w 62234"/>
                <a:gd name="connsiteY16" fmla="*/ 3403 h 67496"/>
                <a:gd name="connsiteX17" fmla="*/ 20571 w 62234"/>
                <a:gd name="connsiteY17" fmla="*/ 88 h 67496"/>
                <a:gd name="connsiteX18" fmla="*/ 22572 w 62234"/>
                <a:gd name="connsiteY18" fmla="*/ 3452 h 67496"/>
                <a:gd name="connsiteX19" fmla="*/ 12707 w 62234"/>
                <a:gd name="connsiteY19" fmla="*/ 19734 h 67496"/>
                <a:gd name="connsiteX20" fmla="*/ 12191 w 62234"/>
                <a:gd name="connsiteY20" fmla="*/ 27122 h 67496"/>
                <a:gd name="connsiteX21" fmla="*/ 12688 w 62234"/>
                <a:gd name="connsiteY21" fmla="*/ 31189 h 67496"/>
                <a:gd name="connsiteX22" fmla="*/ 13502 w 62234"/>
                <a:gd name="connsiteY22" fmla="*/ 31515 h 67496"/>
                <a:gd name="connsiteX23" fmla="*/ 16368 w 62234"/>
                <a:gd name="connsiteY23" fmla="*/ 26358 h 67496"/>
                <a:gd name="connsiteX24" fmla="*/ 21059 w 62234"/>
                <a:gd name="connsiteY24" fmla="*/ 19373 h 67496"/>
                <a:gd name="connsiteX25" fmla="*/ 26061 w 62234"/>
                <a:gd name="connsiteY25" fmla="*/ 18454 h 67496"/>
                <a:gd name="connsiteX26" fmla="*/ 26814 w 62234"/>
                <a:gd name="connsiteY26" fmla="*/ 23474 h 67496"/>
                <a:gd name="connsiteX27" fmla="*/ 23224 w 62234"/>
                <a:gd name="connsiteY27" fmla="*/ 31801 h 67496"/>
                <a:gd name="connsiteX28" fmla="*/ 18299 w 62234"/>
                <a:gd name="connsiteY28" fmla="*/ 37876 h 67496"/>
                <a:gd name="connsiteX29" fmla="*/ 19531 w 62234"/>
                <a:gd name="connsiteY29" fmla="*/ 39580 h 67496"/>
                <a:gd name="connsiteX30" fmla="*/ 25387 w 62234"/>
                <a:gd name="connsiteY30" fmla="*/ 37510 h 67496"/>
                <a:gd name="connsiteX31" fmla="*/ 27664 w 62234"/>
                <a:gd name="connsiteY31" fmla="*/ 40875 h 67496"/>
                <a:gd name="connsiteX32" fmla="*/ 22671 w 62234"/>
                <a:gd name="connsiteY32" fmla="*/ 54654 h 67496"/>
                <a:gd name="connsiteX33" fmla="*/ 22989 w 62234"/>
                <a:gd name="connsiteY33" fmla="*/ 57041 h 67496"/>
                <a:gd name="connsiteX34" fmla="*/ 28985 w 62234"/>
                <a:gd name="connsiteY34" fmla="*/ 47901 h 67496"/>
                <a:gd name="connsiteX35" fmla="*/ 32277 w 62234"/>
                <a:gd name="connsiteY35" fmla="*/ 43421 h 67496"/>
                <a:gd name="connsiteX36" fmla="*/ 37461 w 62234"/>
                <a:gd name="connsiteY36" fmla="*/ 42936 h 67496"/>
                <a:gd name="connsiteX37" fmla="*/ 38210 w 62234"/>
                <a:gd name="connsiteY37" fmla="*/ 46724 h 67496"/>
                <a:gd name="connsiteX38" fmla="*/ 35332 w 62234"/>
                <a:gd name="connsiteY38" fmla="*/ 58112 h 67496"/>
                <a:gd name="connsiteX39" fmla="*/ 39762 w 62234"/>
                <a:gd name="connsiteY39" fmla="*/ 62992 h 67496"/>
                <a:gd name="connsiteX40" fmla="*/ 54898 w 62234"/>
                <a:gd name="connsiteY40" fmla="*/ 51788 h 67496"/>
                <a:gd name="connsiteX41" fmla="*/ 54938 w 62234"/>
                <a:gd name="connsiteY41" fmla="*/ 47632 h 67496"/>
                <a:gd name="connsiteX42" fmla="*/ 49068 w 62234"/>
                <a:gd name="connsiteY42" fmla="*/ 36721 h 67496"/>
                <a:gd name="connsiteX43" fmla="*/ 47488 w 62234"/>
                <a:gd name="connsiteY43" fmla="*/ 33543 h 67496"/>
                <a:gd name="connsiteX44" fmla="*/ 53857 w 62234"/>
                <a:gd name="connsiteY44" fmla="*/ 39884 h 67496"/>
                <a:gd name="connsiteX45" fmla="*/ 55978 w 62234"/>
                <a:gd name="connsiteY45" fmla="*/ 41453 h 67496"/>
                <a:gd name="connsiteX46" fmla="*/ 61385 w 62234"/>
                <a:gd name="connsiteY46" fmla="*/ 48312 h 67496"/>
                <a:gd name="connsiteX47" fmla="*/ 61048 w 62234"/>
                <a:gd name="connsiteY47" fmla="*/ 52383 h 67496"/>
                <a:gd name="connsiteX48" fmla="*/ 39899 w 62234"/>
                <a:gd name="connsiteY48" fmla="*/ 66690 h 67496"/>
                <a:gd name="connsiteX49" fmla="*/ 33539 w 62234"/>
                <a:gd name="connsiteY49" fmla="*/ 64865 h 67496"/>
                <a:gd name="connsiteX50" fmla="*/ 28533 w 62234"/>
                <a:gd name="connsiteY50" fmla="*/ 62395 h 67496"/>
                <a:gd name="connsiteX51" fmla="*/ 25465 w 62234"/>
                <a:gd name="connsiteY51" fmla="*/ 60204 h 67496"/>
                <a:gd name="connsiteX52" fmla="*/ 24938 w 62234"/>
                <a:gd name="connsiteY52" fmla="*/ 64417 h 67496"/>
                <a:gd name="connsiteX53" fmla="*/ 22609 w 62234"/>
                <a:gd name="connsiteY53" fmla="*/ 67497 h 67496"/>
                <a:gd name="connsiteX54" fmla="*/ 19877 w 62234"/>
                <a:gd name="connsiteY54" fmla="*/ 64347 h 67496"/>
                <a:gd name="connsiteX55" fmla="*/ 20046 w 62234"/>
                <a:gd name="connsiteY55" fmla="*/ 56541 h 67496"/>
                <a:gd name="connsiteX56" fmla="*/ 19946 w 62234"/>
                <a:gd name="connsiteY56" fmla="*/ 54202 h 67496"/>
                <a:gd name="connsiteX57" fmla="*/ 27618 w 62234"/>
                <a:gd name="connsiteY57" fmla="*/ 55902 h 67496"/>
                <a:gd name="connsiteX58" fmla="*/ 31619 w 62234"/>
                <a:gd name="connsiteY58" fmla="*/ 47771 h 67496"/>
                <a:gd name="connsiteX59" fmla="*/ 27618 w 62234"/>
                <a:gd name="connsiteY59" fmla="*/ 55902 h 67496"/>
                <a:gd name="connsiteX60" fmla="*/ 20537 w 62234"/>
                <a:gd name="connsiteY60" fmla="*/ 28067 h 67496"/>
                <a:gd name="connsiteX61" fmla="*/ 19107 w 62234"/>
                <a:gd name="connsiteY61" fmla="*/ 27125 h 67496"/>
                <a:gd name="connsiteX62" fmla="*/ 16213 w 62234"/>
                <a:gd name="connsiteY62" fmla="*/ 32897 h 67496"/>
                <a:gd name="connsiteX63" fmla="*/ 17482 w 62234"/>
                <a:gd name="connsiteY63" fmla="*/ 33577 h 67496"/>
                <a:gd name="connsiteX64" fmla="*/ 20537 w 62234"/>
                <a:gd name="connsiteY64" fmla="*/ 28067 h 67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2234" h="67496">
                  <a:moveTo>
                    <a:pt x="19946" y="54202"/>
                  </a:moveTo>
                  <a:cubicBezTo>
                    <a:pt x="17972" y="54202"/>
                    <a:pt x="16397" y="54202"/>
                    <a:pt x="14822" y="54202"/>
                  </a:cubicBezTo>
                  <a:cubicBezTo>
                    <a:pt x="15215" y="52352"/>
                    <a:pt x="15625" y="50506"/>
                    <a:pt x="15995" y="48652"/>
                  </a:cubicBezTo>
                  <a:cubicBezTo>
                    <a:pt x="16323" y="47014"/>
                    <a:pt x="16725" y="45373"/>
                    <a:pt x="16829" y="43718"/>
                  </a:cubicBezTo>
                  <a:cubicBezTo>
                    <a:pt x="16855" y="43282"/>
                    <a:pt x="15916" y="42443"/>
                    <a:pt x="15392" y="42420"/>
                  </a:cubicBezTo>
                  <a:cubicBezTo>
                    <a:pt x="14951" y="42401"/>
                    <a:pt x="14257" y="43217"/>
                    <a:pt x="14046" y="43800"/>
                  </a:cubicBezTo>
                  <a:cubicBezTo>
                    <a:pt x="13480" y="45366"/>
                    <a:pt x="13031" y="46987"/>
                    <a:pt x="12682" y="48617"/>
                  </a:cubicBezTo>
                  <a:cubicBezTo>
                    <a:pt x="11734" y="53062"/>
                    <a:pt x="8524" y="54939"/>
                    <a:pt x="4495" y="55689"/>
                  </a:cubicBezTo>
                  <a:cubicBezTo>
                    <a:pt x="3450" y="55884"/>
                    <a:pt x="2246" y="55222"/>
                    <a:pt x="1115" y="54953"/>
                  </a:cubicBezTo>
                  <a:cubicBezTo>
                    <a:pt x="1536" y="53950"/>
                    <a:pt x="1847" y="52882"/>
                    <a:pt x="2397" y="51959"/>
                  </a:cubicBezTo>
                  <a:cubicBezTo>
                    <a:pt x="4836" y="47872"/>
                    <a:pt x="7351" y="43832"/>
                    <a:pt x="9824" y="39764"/>
                  </a:cubicBezTo>
                  <a:cubicBezTo>
                    <a:pt x="11415" y="37147"/>
                    <a:pt x="11183" y="34678"/>
                    <a:pt x="9044" y="32481"/>
                  </a:cubicBezTo>
                  <a:cubicBezTo>
                    <a:pt x="6912" y="30291"/>
                    <a:pt x="6582" y="28299"/>
                    <a:pt x="8794" y="25775"/>
                  </a:cubicBezTo>
                  <a:cubicBezTo>
                    <a:pt x="9831" y="24591"/>
                    <a:pt x="9933" y="22588"/>
                    <a:pt x="10797" y="19906"/>
                  </a:cubicBezTo>
                  <a:cubicBezTo>
                    <a:pt x="6888" y="20800"/>
                    <a:pt x="3958" y="21472"/>
                    <a:pt x="0" y="22379"/>
                  </a:cubicBezTo>
                  <a:cubicBezTo>
                    <a:pt x="1031" y="20506"/>
                    <a:pt x="1511" y="19211"/>
                    <a:pt x="2340" y="18203"/>
                  </a:cubicBezTo>
                  <a:cubicBezTo>
                    <a:pt x="6448" y="13207"/>
                    <a:pt x="10518" y="8164"/>
                    <a:pt x="14890" y="3403"/>
                  </a:cubicBezTo>
                  <a:cubicBezTo>
                    <a:pt x="16326" y="1841"/>
                    <a:pt x="18513" y="561"/>
                    <a:pt x="20571" y="88"/>
                  </a:cubicBezTo>
                  <a:cubicBezTo>
                    <a:pt x="22822" y="-428"/>
                    <a:pt x="23793" y="1403"/>
                    <a:pt x="22572" y="3452"/>
                  </a:cubicBezTo>
                  <a:cubicBezTo>
                    <a:pt x="19325" y="8904"/>
                    <a:pt x="15900" y="14252"/>
                    <a:pt x="12707" y="19734"/>
                  </a:cubicBezTo>
                  <a:cubicBezTo>
                    <a:pt x="11393" y="21989"/>
                    <a:pt x="9107" y="24259"/>
                    <a:pt x="12191" y="27122"/>
                  </a:cubicBezTo>
                  <a:cubicBezTo>
                    <a:pt x="12957" y="27832"/>
                    <a:pt x="12553" y="29799"/>
                    <a:pt x="12688" y="31189"/>
                  </a:cubicBezTo>
                  <a:cubicBezTo>
                    <a:pt x="12960" y="31298"/>
                    <a:pt x="13231" y="31406"/>
                    <a:pt x="13502" y="31515"/>
                  </a:cubicBezTo>
                  <a:cubicBezTo>
                    <a:pt x="14451" y="29792"/>
                    <a:pt x="15327" y="28023"/>
                    <a:pt x="16368" y="26358"/>
                  </a:cubicBezTo>
                  <a:cubicBezTo>
                    <a:pt x="17855" y="23978"/>
                    <a:pt x="19332" y="21574"/>
                    <a:pt x="21059" y="19373"/>
                  </a:cubicBezTo>
                  <a:cubicBezTo>
                    <a:pt x="22324" y="17760"/>
                    <a:pt x="24213" y="17105"/>
                    <a:pt x="26061" y="18454"/>
                  </a:cubicBezTo>
                  <a:cubicBezTo>
                    <a:pt x="27869" y="19774"/>
                    <a:pt x="27742" y="21524"/>
                    <a:pt x="26814" y="23474"/>
                  </a:cubicBezTo>
                  <a:cubicBezTo>
                    <a:pt x="25515" y="26203"/>
                    <a:pt x="24712" y="29193"/>
                    <a:pt x="23224" y="31801"/>
                  </a:cubicBezTo>
                  <a:cubicBezTo>
                    <a:pt x="21986" y="33969"/>
                    <a:pt x="20065" y="35747"/>
                    <a:pt x="18299" y="37876"/>
                  </a:cubicBezTo>
                  <a:cubicBezTo>
                    <a:pt x="18785" y="38548"/>
                    <a:pt x="19431" y="39440"/>
                    <a:pt x="19531" y="39580"/>
                  </a:cubicBezTo>
                  <a:cubicBezTo>
                    <a:pt x="21768" y="38751"/>
                    <a:pt x="23541" y="37647"/>
                    <a:pt x="25387" y="37510"/>
                  </a:cubicBezTo>
                  <a:cubicBezTo>
                    <a:pt x="28231" y="37299"/>
                    <a:pt x="28647" y="38212"/>
                    <a:pt x="27664" y="40875"/>
                  </a:cubicBezTo>
                  <a:cubicBezTo>
                    <a:pt x="25972" y="45459"/>
                    <a:pt x="24299" y="50048"/>
                    <a:pt x="22671" y="54654"/>
                  </a:cubicBezTo>
                  <a:cubicBezTo>
                    <a:pt x="22442" y="55300"/>
                    <a:pt x="22504" y="56050"/>
                    <a:pt x="22989" y="57041"/>
                  </a:cubicBezTo>
                  <a:cubicBezTo>
                    <a:pt x="24986" y="53993"/>
                    <a:pt x="26968" y="50936"/>
                    <a:pt x="28985" y="47901"/>
                  </a:cubicBezTo>
                  <a:cubicBezTo>
                    <a:pt x="30022" y="46340"/>
                    <a:pt x="30816" y="44332"/>
                    <a:pt x="32277" y="43421"/>
                  </a:cubicBezTo>
                  <a:cubicBezTo>
                    <a:pt x="33633" y="42576"/>
                    <a:pt x="35791" y="42609"/>
                    <a:pt x="37461" y="42936"/>
                  </a:cubicBezTo>
                  <a:cubicBezTo>
                    <a:pt x="37967" y="43035"/>
                    <a:pt x="38456" y="45493"/>
                    <a:pt x="38210" y="46724"/>
                  </a:cubicBezTo>
                  <a:cubicBezTo>
                    <a:pt x="37447" y="50559"/>
                    <a:pt x="36383" y="54338"/>
                    <a:pt x="35332" y="58112"/>
                  </a:cubicBezTo>
                  <a:cubicBezTo>
                    <a:pt x="34446" y="61296"/>
                    <a:pt x="36718" y="64059"/>
                    <a:pt x="39762" y="62992"/>
                  </a:cubicBezTo>
                  <a:cubicBezTo>
                    <a:pt x="45910" y="60838"/>
                    <a:pt x="50781" y="56707"/>
                    <a:pt x="54898" y="51788"/>
                  </a:cubicBezTo>
                  <a:cubicBezTo>
                    <a:pt x="55604" y="50946"/>
                    <a:pt x="55483" y="48798"/>
                    <a:pt x="54938" y="47632"/>
                  </a:cubicBezTo>
                  <a:cubicBezTo>
                    <a:pt x="53189" y="43897"/>
                    <a:pt x="51084" y="40327"/>
                    <a:pt x="49068" y="36721"/>
                  </a:cubicBezTo>
                  <a:cubicBezTo>
                    <a:pt x="48505" y="35713"/>
                    <a:pt x="47772" y="34799"/>
                    <a:pt x="47488" y="33543"/>
                  </a:cubicBezTo>
                  <a:cubicBezTo>
                    <a:pt x="48803" y="36372"/>
                    <a:pt x="53364" y="36081"/>
                    <a:pt x="53857" y="39884"/>
                  </a:cubicBezTo>
                  <a:cubicBezTo>
                    <a:pt x="54451" y="40312"/>
                    <a:pt x="55383" y="40741"/>
                    <a:pt x="55978" y="41453"/>
                  </a:cubicBezTo>
                  <a:cubicBezTo>
                    <a:pt x="57847" y="43684"/>
                    <a:pt x="59573" y="46033"/>
                    <a:pt x="61385" y="48312"/>
                  </a:cubicBezTo>
                  <a:cubicBezTo>
                    <a:pt x="62567" y="49798"/>
                    <a:pt x="62571" y="51133"/>
                    <a:pt x="61048" y="52383"/>
                  </a:cubicBezTo>
                  <a:cubicBezTo>
                    <a:pt x="54444" y="57805"/>
                    <a:pt x="48002" y="63400"/>
                    <a:pt x="39899" y="66690"/>
                  </a:cubicBezTo>
                  <a:cubicBezTo>
                    <a:pt x="36923" y="67898"/>
                    <a:pt x="35052" y="67307"/>
                    <a:pt x="33539" y="64865"/>
                  </a:cubicBezTo>
                  <a:cubicBezTo>
                    <a:pt x="32341" y="62933"/>
                    <a:pt x="31205" y="61590"/>
                    <a:pt x="28533" y="62395"/>
                  </a:cubicBezTo>
                  <a:cubicBezTo>
                    <a:pt x="27836" y="62606"/>
                    <a:pt x="26610" y="61064"/>
                    <a:pt x="25465" y="60204"/>
                  </a:cubicBezTo>
                  <a:cubicBezTo>
                    <a:pt x="25347" y="61326"/>
                    <a:pt x="25440" y="62974"/>
                    <a:pt x="24938" y="64417"/>
                  </a:cubicBezTo>
                  <a:cubicBezTo>
                    <a:pt x="24535" y="65574"/>
                    <a:pt x="23412" y="66480"/>
                    <a:pt x="22609" y="67497"/>
                  </a:cubicBezTo>
                  <a:cubicBezTo>
                    <a:pt x="21653" y="66453"/>
                    <a:pt x="20028" y="65496"/>
                    <a:pt x="19877" y="64347"/>
                  </a:cubicBezTo>
                  <a:cubicBezTo>
                    <a:pt x="19544" y="61796"/>
                    <a:pt x="19968" y="59149"/>
                    <a:pt x="20046" y="56541"/>
                  </a:cubicBezTo>
                  <a:cubicBezTo>
                    <a:pt x="20072" y="55717"/>
                    <a:pt x="19978" y="54889"/>
                    <a:pt x="19946" y="54202"/>
                  </a:cubicBezTo>
                  <a:close/>
                  <a:moveTo>
                    <a:pt x="27618" y="55902"/>
                  </a:moveTo>
                  <a:cubicBezTo>
                    <a:pt x="31719" y="54963"/>
                    <a:pt x="32128" y="54059"/>
                    <a:pt x="31619" y="47771"/>
                  </a:cubicBezTo>
                  <a:cubicBezTo>
                    <a:pt x="30346" y="50357"/>
                    <a:pt x="29043" y="53006"/>
                    <a:pt x="27618" y="55902"/>
                  </a:cubicBezTo>
                  <a:close/>
                  <a:moveTo>
                    <a:pt x="20537" y="28067"/>
                  </a:moveTo>
                  <a:cubicBezTo>
                    <a:pt x="20061" y="27753"/>
                    <a:pt x="19584" y="27438"/>
                    <a:pt x="19107" y="27125"/>
                  </a:cubicBezTo>
                  <a:cubicBezTo>
                    <a:pt x="18142" y="29049"/>
                    <a:pt x="17179" y="30973"/>
                    <a:pt x="16213" y="32897"/>
                  </a:cubicBezTo>
                  <a:cubicBezTo>
                    <a:pt x="16636" y="33123"/>
                    <a:pt x="17058" y="33350"/>
                    <a:pt x="17482" y="33577"/>
                  </a:cubicBezTo>
                  <a:cubicBezTo>
                    <a:pt x="18501" y="31740"/>
                    <a:pt x="19518" y="29903"/>
                    <a:pt x="20537" y="28067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FE0EF7C2-71C9-4B6A-90CC-01100D367F52}"/>
                </a:ext>
              </a:extLst>
            </p:cNvPr>
            <p:cNvSpPr/>
            <p:nvPr/>
          </p:nvSpPr>
          <p:spPr>
            <a:xfrm>
              <a:off x="11132297" y="1318978"/>
              <a:ext cx="34502" cy="47684"/>
            </a:xfrm>
            <a:custGeom>
              <a:avLst/>
              <a:gdLst>
                <a:gd name="connsiteX0" fmla="*/ 26336 w 34502"/>
                <a:gd name="connsiteY0" fmla="*/ 154 h 47684"/>
                <a:gd name="connsiteX1" fmla="*/ 34503 w 34502"/>
                <a:gd name="connsiteY1" fmla="*/ 154 h 47684"/>
                <a:gd name="connsiteX2" fmla="*/ 34503 w 34502"/>
                <a:gd name="connsiteY2" fmla="*/ 47608 h 47684"/>
                <a:gd name="connsiteX3" fmla="*/ 26656 w 34502"/>
                <a:gd name="connsiteY3" fmla="*/ 47494 h 47684"/>
                <a:gd name="connsiteX4" fmla="*/ 23911 w 34502"/>
                <a:gd name="connsiteY4" fmla="*/ 45070 h 47684"/>
                <a:gd name="connsiteX5" fmla="*/ 10230 w 34502"/>
                <a:gd name="connsiteY5" fmla="*/ 18258 h 47684"/>
                <a:gd name="connsiteX6" fmla="*/ 7985 w 34502"/>
                <a:gd name="connsiteY6" fmla="*/ 15630 h 47684"/>
                <a:gd name="connsiteX7" fmla="*/ 7985 w 34502"/>
                <a:gd name="connsiteY7" fmla="*/ 47352 h 47684"/>
                <a:gd name="connsiteX8" fmla="*/ 0 w 34502"/>
                <a:gd name="connsiteY8" fmla="*/ 47352 h 47684"/>
                <a:gd name="connsiteX9" fmla="*/ 0 w 34502"/>
                <a:gd name="connsiteY9" fmla="*/ 54 h 47684"/>
                <a:gd name="connsiteX10" fmla="*/ 8220 w 34502"/>
                <a:gd name="connsiteY10" fmla="*/ 163 h 47684"/>
                <a:gd name="connsiteX11" fmla="*/ 10409 w 34502"/>
                <a:gd name="connsiteY11" fmla="*/ 2444 h 47684"/>
                <a:gd name="connsiteX12" fmla="*/ 24015 w 34502"/>
                <a:gd name="connsiteY12" fmla="*/ 29290 h 47684"/>
                <a:gd name="connsiteX13" fmla="*/ 26336 w 34502"/>
                <a:gd name="connsiteY13" fmla="*/ 32127 h 47684"/>
                <a:gd name="connsiteX14" fmla="*/ 26336 w 34502"/>
                <a:gd name="connsiteY14" fmla="*/ 154 h 47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502" h="47684">
                  <a:moveTo>
                    <a:pt x="26336" y="154"/>
                  </a:moveTo>
                  <a:cubicBezTo>
                    <a:pt x="29531" y="154"/>
                    <a:pt x="31909" y="154"/>
                    <a:pt x="34503" y="154"/>
                  </a:cubicBezTo>
                  <a:cubicBezTo>
                    <a:pt x="34503" y="15952"/>
                    <a:pt x="34503" y="31587"/>
                    <a:pt x="34503" y="47608"/>
                  </a:cubicBezTo>
                  <a:cubicBezTo>
                    <a:pt x="31794" y="47608"/>
                    <a:pt x="29185" y="47842"/>
                    <a:pt x="26656" y="47494"/>
                  </a:cubicBezTo>
                  <a:cubicBezTo>
                    <a:pt x="25633" y="47351"/>
                    <a:pt x="24452" y="46109"/>
                    <a:pt x="23911" y="45070"/>
                  </a:cubicBezTo>
                  <a:cubicBezTo>
                    <a:pt x="19278" y="36170"/>
                    <a:pt x="14781" y="27200"/>
                    <a:pt x="10230" y="18258"/>
                  </a:cubicBezTo>
                  <a:cubicBezTo>
                    <a:pt x="9741" y="17296"/>
                    <a:pt x="9172" y="16376"/>
                    <a:pt x="7985" y="15630"/>
                  </a:cubicBezTo>
                  <a:cubicBezTo>
                    <a:pt x="7985" y="26119"/>
                    <a:pt x="7985" y="36608"/>
                    <a:pt x="7985" y="47352"/>
                  </a:cubicBezTo>
                  <a:cubicBezTo>
                    <a:pt x="5218" y="47352"/>
                    <a:pt x="2769" y="47352"/>
                    <a:pt x="0" y="47352"/>
                  </a:cubicBezTo>
                  <a:cubicBezTo>
                    <a:pt x="0" y="31790"/>
                    <a:pt x="0" y="16175"/>
                    <a:pt x="0" y="54"/>
                  </a:cubicBezTo>
                  <a:cubicBezTo>
                    <a:pt x="2684" y="54"/>
                    <a:pt x="5475" y="-122"/>
                    <a:pt x="8220" y="163"/>
                  </a:cubicBezTo>
                  <a:cubicBezTo>
                    <a:pt x="9030" y="248"/>
                    <a:pt x="9935" y="1519"/>
                    <a:pt x="10409" y="2444"/>
                  </a:cubicBezTo>
                  <a:cubicBezTo>
                    <a:pt x="14991" y="11368"/>
                    <a:pt x="19487" y="20339"/>
                    <a:pt x="24015" y="29290"/>
                  </a:cubicBezTo>
                  <a:cubicBezTo>
                    <a:pt x="24517" y="30284"/>
                    <a:pt x="25062" y="31254"/>
                    <a:pt x="26336" y="32127"/>
                  </a:cubicBezTo>
                  <a:cubicBezTo>
                    <a:pt x="26336" y="21490"/>
                    <a:pt x="26336" y="10857"/>
                    <a:pt x="26336" y="154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0911DC31-E79A-4E37-BA54-7D80BF0480A2}"/>
                </a:ext>
              </a:extLst>
            </p:cNvPr>
            <p:cNvSpPr/>
            <p:nvPr/>
          </p:nvSpPr>
          <p:spPr>
            <a:xfrm>
              <a:off x="11001769" y="1285744"/>
              <a:ext cx="52355" cy="57651"/>
            </a:xfrm>
            <a:custGeom>
              <a:avLst/>
              <a:gdLst>
                <a:gd name="connsiteX0" fmla="*/ 31552 w 52355"/>
                <a:gd name="connsiteY0" fmla="*/ 57639 h 57651"/>
                <a:gd name="connsiteX1" fmla="*/ 30659 w 52355"/>
                <a:gd name="connsiteY1" fmla="*/ 57635 h 57651"/>
                <a:gd name="connsiteX2" fmla="*/ 22662 w 52355"/>
                <a:gd name="connsiteY2" fmla="*/ 45752 h 57651"/>
                <a:gd name="connsiteX3" fmla="*/ 22406 w 52355"/>
                <a:gd name="connsiteY3" fmla="*/ 21290 h 57651"/>
                <a:gd name="connsiteX4" fmla="*/ 22404 w 52355"/>
                <a:gd name="connsiteY4" fmla="*/ 17663 h 57651"/>
                <a:gd name="connsiteX5" fmla="*/ 21558 w 52355"/>
                <a:gd name="connsiteY5" fmla="*/ 17450 h 57651"/>
                <a:gd name="connsiteX6" fmla="*/ 7329 w 52355"/>
                <a:gd name="connsiteY6" fmla="*/ 46170 h 57651"/>
                <a:gd name="connsiteX7" fmla="*/ 0 w 52355"/>
                <a:gd name="connsiteY7" fmla="*/ 42589 h 57651"/>
                <a:gd name="connsiteX8" fmla="*/ 20961 w 52355"/>
                <a:gd name="connsiteY8" fmla="*/ 0 h 57651"/>
                <a:gd name="connsiteX9" fmla="*/ 28031 w 52355"/>
                <a:gd name="connsiteY9" fmla="*/ 3578 h 57651"/>
                <a:gd name="connsiteX10" fmla="*/ 29580 w 52355"/>
                <a:gd name="connsiteY10" fmla="*/ 7210 h 57651"/>
                <a:gd name="connsiteX11" fmla="*/ 29848 w 52355"/>
                <a:gd name="connsiteY11" fmla="*/ 37003 h 57651"/>
                <a:gd name="connsiteX12" fmla="*/ 29849 w 52355"/>
                <a:gd name="connsiteY12" fmla="*/ 40631 h 57651"/>
                <a:gd name="connsiteX13" fmla="*/ 30669 w 52355"/>
                <a:gd name="connsiteY13" fmla="*/ 40858 h 57651"/>
                <a:gd name="connsiteX14" fmla="*/ 45008 w 52355"/>
                <a:gd name="connsiteY14" fmla="*/ 11850 h 57651"/>
                <a:gd name="connsiteX15" fmla="*/ 52356 w 52355"/>
                <a:gd name="connsiteY15" fmla="*/ 15442 h 57651"/>
                <a:gd name="connsiteX16" fmla="*/ 31552 w 52355"/>
                <a:gd name="connsiteY16" fmla="*/ 57639 h 5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2355" h="57651">
                  <a:moveTo>
                    <a:pt x="31552" y="57639"/>
                  </a:moveTo>
                  <a:cubicBezTo>
                    <a:pt x="30860" y="57639"/>
                    <a:pt x="30745" y="57670"/>
                    <a:pt x="30659" y="57635"/>
                  </a:cubicBezTo>
                  <a:cubicBezTo>
                    <a:pt x="22763" y="54335"/>
                    <a:pt x="22759" y="54335"/>
                    <a:pt x="22662" y="45752"/>
                  </a:cubicBezTo>
                  <a:cubicBezTo>
                    <a:pt x="22570" y="37599"/>
                    <a:pt x="22487" y="29444"/>
                    <a:pt x="22406" y="21290"/>
                  </a:cubicBezTo>
                  <a:cubicBezTo>
                    <a:pt x="22393" y="20082"/>
                    <a:pt x="22404" y="18874"/>
                    <a:pt x="22404" y="17663"/>
                  </a:cubicBezTo>
                  <a:cubicBezTo>
                    <a:pt x="22122" y="17593"/>
                    <a:pt x="21839" y="17522"/>
                    <a:pt x="21558" y="17450"/>
                  </a:cubicBezTo>
                  <a:cubicBezTo>
                    <a:pt x="16873" y="26908"/>
                    <a:pt x="12186" y="36365"/>
                    <a:pt x="7329" y="46170"/>
                  </a:cubicBezTo>
                  <a:cubicBezTo>
                    <a:pt x="4822" y="44944"/>
                    <a:pt x="2538" y="43829"/>
                    <a:pt x="0" y="42589"/>
                  </a:cubicBezTo>
                  <a:cubicBezTo>
                    <a:pt x="7046" y="28274"/>
                    <a:pt x="13949" y="14245"/>
                    <a:pt x="20961" y="0"/>
                  </a:cubicBezTo>
                  <a:cubicBezTo>
                    <a:pt x="23466" y="1219"/>
                    <a:pt x="25936" y="2126"/>
                    <a:pt x="28031" y="3578"/>
                  </a:cubicBezTo>
                  <a:cubicBezTo>
                    <a:pt x="28962" y="4223"/>
                    <a:pt x="29557" y="5958"/>
                    <a:pt x="29580" y="7210"/>
                  </a:cubicBezTo>
                  <a:cubicBezTo>
                    <a:pt x="29767" y="17140"/>
                    <a:pt x="29783" y="27071"/>
                    <a:pt x="29848" y="37003"/>
                  </a:cubicBezTo>
                  <a:cubicBezTo>
                    <a:pt x="29855" y="38211"/>
                    <a:pt x="29849" y="39421"/>
                    <a:pt x="29849" y="40631"/>
                  </a:cubicBezTo>
                  <a:cubicBezTo>
                    <a:pt x="30123" y="40707"/>
                    <a:pt x="30396" y="40781"/>
                    <a:pt x="30669" y="40858"/>
                  </a:cubicBezTo>
                  <a:cubicBezTo>
                    <a:pt x="35397" y="31291"/>
                    <a:pt x="40125" y="21725"/>
                    <a:pt x="45008" y="11850"/>
                  </a:cubicBezTo>
                  <a:cubicBezTo>
                    <a:pt x="47463" y="13050"/>
                    <a:pt x="49756" y="14170"/>
                    <a:pt x="52356" y="15442"/>
                  </a:cubicBezTo>
                  <a:cubicBezTo>
                    <a:pt x="45347" y="29656"/>
                    <a:pt x="38436" y="43675"/>
                    <a:pt x="31552" y="57639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6FB4C8AF-BC13-4FA1-A680-68816BF30E3B}"/>
                </a:ext>
              </a:extLst>
            </p:cNvPr>
            <p:cNvSpPr/>
            <p:nvPr/>
          </p:nvSpPr>
          <p:spPr>
            <a:xfrm>
              <a:off x="10907282" y="1214312"/>
              <a:ext cx="50950" cy="48173"/>
            </a:xfrm>
            <a:custGeom>
              <a:avLst/>
              <a:gdLst>
                <a:gd name="connsiteX0" fmla="*/ 37635 w 50950"/>
                <a:gd name="connsiteY0" fmla="*/ 0 h 48173"/>
                <a:gd name="connsiteX1" fmla="*/ 49864 w 50950"/>
                <a:gd name="connsiteY1" fmla="*/ 18231 h 48173"/>
                <a:gd name="connsiteX2" fmla="*/ 46942 w 50950"/>
                <a:gd name="connsiteY2" fmla="*/ 36337 h 48173"/>
                <a:gd name="connsiteX3" fmla="*/ 25919 w 50950"/>
                <a:gd name="connsiteY3" fmla="*/ 48169 h 48173"/>
                <a:gd name="connsiteX4" fmla="*/ 10072 w 50950"/>
                <a:gd name="connsiteY4" fmla="*/ 41108 h 48173"/>
                <a:gd name="connsiteX5" fmla="*/ 0 w 50950"/>
                <a:gd name="connsiteY5" fmla="*/ 29395 h 48173"/>
                <a:gd name="connsiteX6" fmla="*/ 37635 w 50950"/>
                <a:gd name="connsiteY6" fmla="*/ 0 h 48173"/>
                <a:gd name="connsiteX7" fmla="*/ 10946 w 50950"/>
                <a:gd name="connsiteY7" fmla="*/ 31560 h 48173"/>
                <a:gd name="connsiteX8" fmla="*/ 26024 w 50950"/>
                <a:gd name="connsiteY8" fmla="*/ 39928 h 48173"/>
                <a:gd name="connsiteX9" fmla="*/ 42305 w 50950"/>
                <a:gd name="connsiteY9" fmla="*/ 26798 h 48173"/>
                <a:gd name="connsiteX10" fmla="*/ 37108 w 50950"/>
                <a:gd name="connsiteY10" fmla="*/ 11147 h 48173"/>
                <a:gd name="connsiteX11" fmla="*/ 10946 w 50950"/>
                <a:gd name="connsiteY11" fmla="*/ 31560 h 4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50" h="48173">
                  <a:moveTo>
                    <a:pt x="37635" y="0"/>
                  </a:moveTo>
                  <a:cubicBezTo>
                    <a:pt x="41850" y="6188"/>
                    <a:pt x="47546" y="11023"/>
                    <a:pt x="49864" y="18231"/>
                  </a:cubicBezTo>
                  <a:cubicBezTo>
                    <a:pt x="51974" y="24794"/>
                    <a:pt x="51018" y="30928"/>
                    <a:pt x="46942" y="36337"/>
                  </a:cubicBezTo>
                  <a:cubicBezTo>
                    <a:pt x="41716" y="43272"/>
                    <a:pt x="35029" y="47980"/>
                    <a:pt x="25919" y="48169"/>
                  </a:cubicBezTo>
                  <a:cubicBezTo>
                    <a:pt x="19540" y="48301"/>
                    <a:pt x="14366" y="45432"/>
                    <a:pt x="10072" y="41108"/>
                  </a:cubicBezTo>
                  <a:cubicBezTo>
                    <a:pt x="6562" y="37574"/>
                    <a:pt x="3541" y="33555"/>
                    <a:pt x="0" y="29395"/>
                  </a:cubicBezTo>
                  <a:cubicBezTo>
                    <a:pt x="12651" y="19515"/>
                    <a:pt x="25017" y="9856"/>
                    <a:pt x="37635" y="0"/>
                  </a:cubicBezTo>
                  <a:close/>
                  <a:moveTo>
                    <a:pt x="10946" y="31560"/>
                  </a:moveTo>
                  <a:cubicBezTo>
                    <a:pt x="14975" y="36893"/>
                    <a:pt x="19122" y="41281"/>
                    <a:pt x="26024" y="39928"/>
                  </a:cubicBezTo>
                  <a:cubicBezTo>
                    <a:pt x="33625" y="38438"/>
                    <a:pt x="39695" y="34386"/>
                    <a:pt x="42305" y="26798"/>
                  </a:cubicBezTo>
                  <a:cubicBezTo>
                    <a:pt x="44431" y="20620"/>
                    <a:pt x="41210" y="15774"/>
                    <a:pt x="37108" y="11147"/>
                  </a:cubicBezTo>
                  <a:cubicBezTo>
                    <a:pt x="28334" y="17994"/>
                    <a:pt x="19786" y="24664"/>
                    <a:pt x="10946" y="31560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78CB3A0F-F210-4E31-A349-6AE7FA03FCBF}"/>
                </a:ext>
              </a:extLst>
            </p:cNvPr>
            <p:cNvSpPr/>
            <p:nvPr/>
          </p:nvSpPr>
          <p:spPr>
            <a:xfrm>
              <a:off x="11279120" y="1272077"/>
              <a:ext cx="53837" cy="50857"/>
            </a:xfrm>
            <a:custGeom>
              <a:avLst/>
              <a:gdLst>
                <a:gd name="connsiteX0" fmla="*/ 22793 w 53837"/>
                <a:gd name="connsiteY0" fmla="*/ 29552 h 50857"/>
                <a:gd name="connsiteX1" fmla="*/ 34228 w 53837"/>
                <a:gd name="connsiteY1" fmla="*/ 46061 h 50857"/>
                <a:gd name="connsiteX2" fmla="*/ 27298 w 53837"/>
                <a:gd name="connsiteY2" fmla="*/ 50858 h 50857"/>
                <a:gd name="connsiteX3" fmla="*/ 0 w 53837"/>
                <a:gd name="connsiteY3" fmla="*/ 11673 h 50857"/>
                <a:gd name="connsiteX4" fmla="*/ 16790 w 53837"/>
                <a:gd name="connsiteY4" fmla="*/ 1212 h 50857"/>
                <a:gd name="connsiteX5" fmla="*/ 29732 w 53837"/>
                <a:gd name="connsiteY5" fmla="*/ 3736 h 50857"/>
                <a:gd name="connsiteX6" fmla="*/ 32903 w 53837"/>
                <a:gd name="connsiteY6" fmla="*/ 16591 h 50857"/>
                <a:gd name="connsiteX7" fmla="*/ 32268 w 53837"/>
                <a:gd name="connsiteY7" fmla="*/ 18121 h 50857"/>
                <a:gd name="connsiteX8" fmla="*/ 53838 w 53837"/>
                <a:gd name="connsiteY8" fmla="*/ 32339 h 50857"/>
                <a:gd name="connsiteX9" fmla="*/ 47157 w 53837"/>
                <a:gd name="connsiteY9" fmla="*/ 36910 h 50857"/>
                <a:gd name="connsiteX10" fmla="*/ 44467 w 53837"/>
                <a:gd name="connsiteY10" fmla="*/ 36308 h 50857"/>
                <a:gd name="connsiteX11" fmla="*/ 32331 w 53837"/>
                <a:gd name="connsiteY11" fmla="*/ 27975 h 50857"/>
                <a:gd name="connsiteX12" fmla="*/ 22793 w 53837"/>
                <a:gd name="connsiteY12" fmla="*/ 29552 h 50857"/>
                <a:gd name="connsiteX13" fmla="*/ 18528 w 53837"/>
                <a:gd name="connsiteY13" fmla="*/ 23458 h 50857"/>
                <a:gd name="connsiteX14" fmla="*/ 25724 w 53837"/>
                <a:gd name="connsiteY14" fmla="*/ 14823 h 50857"/>
                <a:gd name="connsiteX15" fmla="*/ 21903 w 53837"/>
                <a:gd name="connsiteY15" fmla="*/ 8840 h 50857"/>
                <a:gd name="connsiteX16" fmla="*/ 11060 w 53837"/>
                <a:gd name="connsiteY16" fmla="*/ 12688 h 50857"/>
                <a:gd name="connsiteX17" fmla="*/ 18528 w 53837"/>
                <a:gd name="connsiteY17" fmla="*/ 23458 h 5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837" h="50857">
                  <a:moveTo>
                    <a:pt x="22793" y="29552"/>
                  </a:moveTo>
                  <a:cubicBezTo>
                    <a:pt x="26523" y="34936"/>
                    <a:pt x="30297" y="40385"/>
                    <a:pt x="34228" y="46061"/>
                  </a:cubicBezTo>
                  <a:cubicBezTo>
                    <a:pt x="31829" y="47721"/>
                    <a:pt x="29714" y="49185"/>
                    <a:pt x="27298" y="50858"/>
                  </a:cubicBezTo>
                  <a:cubicBezTo>
                    <a:pt x="18242" y="37859"/>
                    <a:pt x="9318" y="25048"/>
                    <a:pt x="0" y="11673"/>
                  </a:cubicBezTo>
                  <a:cubicBezTo>
                    <a:pt x="5698" y="8067"/>
                    <a:pt x="11013" y="4191"/>
                    <a:pt x="16790" y="1212"/>
                  </a:cubicBezTo>
                  <a:cubicBezTo>
                    <a:pt x="21340" y="-1133"/>
                    <a:pt x="26043" y="40"/>
                    <a:pt x="29732" y="3736"/>
                  </a:cubicBezTo>
                  <a:cubicBezTo>
                    <a:pt x="33316" y="7326"/>
                    <a:pt x="34819" y="11575"/>
                    <a:pt x="32903" y="16591"/>
                  </a:cubicBezTo>
                  <a:cubicBezTo>
                    <a:pt x="32652" y="17252"/>
                    <a:pt x="32360" y="17897"/>
                    <a:pt x="32268" y="18121"/>
                  </a:cubicBezTo>
                  <a:cubicBezTo>
                    <a:pt x="39419" y="22835"/>
                    <a:pt x="46349" y="27403"/>
                    <a:pt x="53838" y="32339"/>
                  </a:cubicBezTo>
                  <a:cubicBezTo>
                    <a:pt x="51355" y="34084"/>
                    <a:pt x="49354" y="35671"/>
                    <a:pt x="47157" y="36910"/>
                  </a:cubicBezTo>
                  <a:cubicBezTo>
                    <a:pt x="46551" y="37253"/>
                    <a:pt x="45206" y="36799"/>
                    <a:pt x="44467" y="36308"/>
                  </a:cubicBezTo>
                  <a:cubicBezTo>
                    <a:pt x="40378" y="33595"/>
                    <a:pt x="36401" y="30715"/>
                    <a:pt x="32331" y="27975"/>
                  </a:cubicBezTo>
                  <a:cubicBezTo>
                    <a:pt x="28697" y="25532"/>
                    <a:pt x="26258" y="25926"/>
                    <a:pt x="22793" y="29552"/>
                  </a:cubicBezTo>
                  <a:close/>
                  <a:moveTo>
                    <a:pt x="18528" y="23458"/>
                  </a:moveTo>
                  <a:cubicBezTo>
                    <a:pt x="22077" y="21213"/>
                    <a:pt x="25684" y="19430"/>
                    <a:pt x="25724" y="14823"/>
                  </a:cubicBezTo>
                  <a:cubicBezTo>
                    <a:pt x="25749" y="12120"/>
                    <a:pt x="24427" y="9742"/>
                    <a:pt x="21903" y="8840"/>
                  </a:cubicBezTo>
                  <a:cubicBezTo>
                    <a:pt x="17495" y="7267"/>
                    <a:pt x="14471" y="10280"/>
                    <a:pt x="11060" y="12688"/>
                  </a:cubicBezTo>
                  <a:cubicBezTo>
                    <a:pt x="13607" y="16359"/>
                    <a:pt x="16018" y="19837"/>
                    <a:pt x="18528" y="23458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264A548A-5CEE-49AC-AE86-6274FBB63D7E}"/>
                </a:ext>
              </a:extLst>
            </p:cNvPr>
            <p:cNvSpPr/>
            <p:nvPr/>
          </p:nvSpPr>
          <p:spPr>
            <a:xfrm>
              <a:off x="11081257" y="1311802"/>
              <a:ext cx="39291" cy="50749"/>
            </a:xfrm>
            <a:custGeom>
              <a:avLst/>
              <a:gdLst>
                <a:gd name="connsiteX0" fmla="*/ 6567 w 39291"/>
                <a:gd name="connsiteY0" fmla="*/ 0 h 50749"/>
                <a:gd name="connsiteX1" fmla="*/ 14634 w 39291"/>
                <a:gd name="connsiteY1" fmla="*/ 1600 h 50749"/>
                <a:gd name="connsiteX2" fmla="*/ 12296 w 39291"/>
                <a:gd name="connsiteY2" fmla="*/ 14121 h 50749"/>
                <a:gd name="connsiteX3" fmla="*/ 9028 w 39291"/>
                <a:gd name="connsiteY3" fmla="*/ 30738 h 50749"/>
                <a:gd name="connsiteX4" fmla="*/ 8689 w 39291"/>
                <a:gd name="connsiteY4" fmla="*/ 36657 h 50749"/>
                <a:gd name="connsiteX5" fmla="*/ 14630 w 39291"/>
                <a:gd name="connsiteY5" fmla="*/ 43438 h 50749"/>
                <a:gd name="connsiteX6" fmla="*/ 22905 w 39291"/>
                <a:gd name="connsiteY6" fmla="*/ 40072 h 50749"/>
                <a:gd name="connsiteX7" fmla="*/ 26388 w 39291"/>
                <a:gd name="connsiteY7" fmla="*/ 28142 h 50749"/>
                <a:gd name="connsiteX8" fmla="*/ 30976 w 39291"/>
                <a:gd name="connsiteY8" fmla="*/ 4774 h 50749"/>
                <a:gd name="connsiteX9" fmla="*/ 39291 w 39291"/>
                <a:gd name="connsiteY9" fmla="*/ 6432 h 50749"/>
                <a:gd name="connsiteX10" fmla="*/ 34215 w 39291"/>
                <a:gd name="connsiteY10" fmla="*/ 32486 h 50749"/>
                <a:gd name="connsiteX11" fmla="*/ 33223 w 39291"/>
                <a:gd name="connsiteY11" fmla="*/ 37402 h 50749"/>
                <a:gd name="connsiteX12" fmla="*/ 13453 w 39291"/>
                <a:gd name="connsiteY12" fmla="*/ 50261 h 50749"/>
                <a:gd name="connsiteX13" fmla="*/ 429 w 39291"/>
                <a:gd name="connsiteY13" fmla="*/ 30619 h 50749"/>
                <a:gd name="connsiteX14" fmla="*/ 5702 w 39291"/>
                <a:gd name="connsiteY14" fmla="*/ 3524 h 50749"/>
                <a:gd name="connsiteX15" fmla="*/ 6567 w 39291"/>
                <a:gd name="connsiteY15" fmla="*/ 0 h 50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291" h="50749">
                  <a:moveTo>
                    <a:pt x="6567" y="0"/>
                  </a:moveTo>
                  <a:cubicBezTo>
                    <a:pt x="9253" y="532"/>
                    <a:pt x="11767" y="1031"/>
                    <a:pt x="14634" y="1600"/>
                  </a:cubicBezTo>
                  <a:cubicBezTo>
                    <a:pt x="13822" y="5963"/>
                    <a:pt x="13087" y="10047"/>
                    <a:pt x="12296" y="14121"/>
                  </a:cubicBezTo>
                  <a:cubicBezTo>
                    <a:pt x="11218" y="19660"/>
                    <a:pt x="10028" y="25182"/>
                    <a:pt x="9028" y="30738"/>
                  </a:cubicBezTo>
                  <a:cubicBezTo>
                    <a:pt x="8681" y="32673"/>
                    <a:pt x="8536" y="34702"/>
                    <a:pt x="8689" y="36657"/>
                  </a:cubicBezTo>
                  <a:cubicBezTo>
                    <a:pt x="8976" y="40311"/>
                    <a:pt x="11113" y="42588"/>
                    <a:pt x="14630" y="43438"/>
                  </a:cubicBezTo>
                  <a:cubicBezTo>
                    <a:pt x="18106" y="44279"/>
                    <a:pt x="21465" y="43339"/>
                    <a:pt x="22905" y="40072"/>
                  </a:cubicBezTo>
                  <a:cubicBezTo>
                    <a:pt x="24565" y="36311"/>
                    <a:pt x="25514" y="32189"/>
                    <a:pt x="26388" y="28142"/>
                  </a:cubicBezTo>
                  <a:cubicBezTo>
                    <a:pt x="28042" y="20491"/>
                    <a:pt x="29421" y="12779"/>
                    <a:pt x="30976" y="4774"/>
                  </a:cubicBezTo>
                  <a:cubicBezTo>
                    <a:pt x="33797" y="5337"/>
                    <a:pt x="36399" y="5855"/>
                    <a:pt x="39291" y="6432"/>
                  </a:cubicBezTo>
                  <a:cubicBezTo>
                    <a:pt x="37565" y="15294"/>
                    <a:pt x="35892" y="23891"/>
                    <a:pt x="34215" y="32486"/>
                  </a:cubicBezTo>
                  <a:cubicBezTo>
                    <a:pt x="33895" y="34127"/>
                    <a:pt x="33564" y="35766"/>
                    <a:pt x="33223" y="37402"/>
                  </a:cubicBezTo>
                  <a:cubicBezTo>
                    <a:pt x="31138" y="47377"/>
                    <a:pt x="23404" y="52406"/>
                    <a:pt x="13453" y="50261"/>
                  </a:cubicBezTo>
                  <a:cubicBezTo>
                    <a:pt x="3275" y="48068"/>
                    <a:pt x="-1527" y="40855"/>
                    <a:pt x="429" y="30619"/>
                  </a:cubicBezTo>
                  <a:cubicBezTo>
                    <a:pt x="2156" y="21583"/>
                    <a:pt x="3931" y="12555"/>
                    <a:pt x="5702" y="3524"/>
                  </a:cubicBezTo>
                  <a:cubicBezTo>
                    <a:pt x="5921" y="2417"/>
                    <a:pt x="6240" y="1327"/>
                    <a:pt x="6567" y="0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4F4B4B25-5A03-4516-B686-500D04F656B4}"/>
                </a:ext>
              </a:extLst>
            </p:cNvPr>
            <p:cNvSpPr/>
            <p:nvPr/>
          </p:nvSpPr>
          <p:spPr>
            <a:xfrm>
              <a:off x="10868151" y="1153733"/>
              <a:ext cx="59899" cy="55608"/>
            </a:xfrm>
            <a:custGeom>
              <a:avLst/>
              <a:gdLst>
                <a:gd name="connsiteX0" fmla="*/ 43975 w 59899"/>
                <a:gd name="connsiteY0" fmla="*/ 0 h 55608"/>
                <a:gd name="connsiteX1" fmla="*/ 47528 w 59899"/>
                <a:gd name="connsiteY1" fmla="*/ 8073 h 55608"/>
                <a:gd name="connsiteX2" fmla="*/ 46680 w 59899"/>
                <a:gd name="connsiteY2" fmla="*/ 11113 h 55608"/>
                <a:gd name="connsiteX3" fmla="*/ 37950 w 59899"/>
                <a:gd name="connsiteY3" fmla="*/ 24395 h 55608"/>
                <a:gd name="connsiteX4" fmla="*/ 49882 w 59899"/>
                <a:gd name="connsiteY4" fmla="*/ 25742 h 55608"/>
                <a:gd name="connsiteX5" fmla="*/ 58771 w 59899"/>
                <a:gd name="connsiteY5" fmla="*/ 32490 h 55608"/>
                <a:gd name="connsiteX6" fmla="*/ 59900 w 59899"/>
                <a:gd name="connsiteY6" fmla="*/ 35219 h 55608"/>
                <a:gd name="connsiteX7" fmla="*/ 37679 w 59899"/>
                <a:gd name="connsiteY7" fmla="*/ 31823 h 55608"/>
                <a:gd name="connsiteX8" fmla="*/ 31027 w 59899"/>
                <a:gd name="connsiteY8" fmla="*/ 34655 h 55608"/>
                <a:gd name="connsiteX9" fmla="*/ 19304 w 59899"/>
                <a:gd name="connsiteY9" fmla="*/ 52454 h 55608"/>
                <a:gd name="connsiteX10" fmla="*/ 17088 w 59899"/>
                <a:gd name="connsiteY10" fmla="*/ 55609 h 55608"/>
                <a:gd name="connsiteX11" fmla="*/ 13618 w 59899"/>
                <a:gd name="connsiteY11" fmla="*/ 47824 h 55608"/>
                <a:gd name="connsiteX12" fmla="*/ 14242 w 59899"/>
                <a:gd name="connsiteY12" fmla="*/ 44814 h 55608"/>
                <a:gd name="connsiteX13" fmla="*/ 24620 w 59899"/>
                <a:gd name="connsiteY13" fmla="*/ 29176 h 55608"/>
                <a:gd name="connsiteX14" fmla="*/ 8044 w 59899"/>
                <a:gd name="connsiteY14" fmla="*/ 27342 h 55608"/>
                <a:gd name="connsiteX15" fmla="*/ 2173 w 59899"/>
                <a:gd name="connsiteY15" fmla="*/ 22948 h 55608"/>
                <a:gd name="connsiteX16" fmla="*/ 0 w 59899"/>
                <a:gd name="connsiteY16" fmla="*/ 17939 h 55608"/>
                <a:gd name="connsiteX17" fmla="*/ 24328 w 59899"/>
                <a:gd name="connsiteY17" fmla="*/ 21411 h 55608"/>
                <a:gd name="connsiteX18" fmla="*/ 32189 w 59899"/>
                <a:gd name="connsiteY18" fmla="*/ 17928 h 55608"/>
                <a:gd name="connsiteX19" fmla="*/ 43975 w 59899"/>
                <a:gd name="connsiteY19" fmla="*/ 0 h 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9899" h="55608">
                  <a:moveTo>
                    <a:pt x="43975" y="0"/>
                  </a:moveTo>
                  <a:cubicBezTo>
                    <a:pt x="45320" y="2966"/>
                    <a:pt x="46627" y="5451"/>
                    <a:pt x="47528" y="8073"/>
                  </a:cubicBezTo>
                  <a:cubicBezTo>
                    <a:pt x="47814" y="8903"/>
                    <a:pt x="47234" y="10241"/>
                    <a:pt x="46680" y="11113"/>
                  </a:cubicBezTo>
                  <a:cubicBezTo>
                    <a:pt x="43957" y="15403"/>
                    <a:pt x="41110" y="19616"/>
                    <a:pt x="37950" y="24395"/>
                  </a:cubicBezTo>
                  <a:cubicBezTo>
                    <a:pt x="42327" y="24929"/>
                    <a:pt x="46114" y="25811"/>
                    <a:pt x="49882" y="25742"/>
                  </a:cubicBezTo>
                  <a:cubicBezTo>
                    <a:pt x="54894" y="25650"/>
                    <a:pt x="57565" y="27901"/>
                    <a:pt x="58771" y="32490"/>
                  </a:cubicBezTo>
                  <a:cubicBezTo>
                    <a:pt x="58980" y="33280"/>
                    <a:pt x="59395" y="34017"/>
                    <a:pt x="59900" y="35219"/>
                  </a:cubicBezTo>
                  <a:cubicBezTo>
                    <a:pt x="52248" y="34076"/>
                    <a:pt x="44929" y="33142"/>
                    <a:pt x="37679" y="31823"/>
                  </a:cubicBezTo>
                  <a:cubicBezTo>
                    <a:pt x="34585" y="31259"/>
                    <a:pt x="32735" y="31849"/>
                    <a:pt x="31027" y="34655"/>
                  </a:cubicBezTo>
                  <a:cubicBezTo>
                    <a:pt x="27335" y="40719"/>
                    <a:pt x="23242" y="46539"/>
                    <a:pt x="19304" y="52454"/>
                  </a:cubicBezTo>
                  <a:cubicBezTo>
                    <a:pt x="18686" y="53381"/>
                    <a:pt x="18023" y="54281"/>
                    <a:pt x="17088" y="55609"/>
                  </a:cubicBezTo>
                  <a:cubicBezTo>
                    <a:pt x="15761" y="52711"/>
                    <a:pt x="14503" y="50333"/>
                    <a:pt x="13618" y="47824"/>
                  </a:cubicBezTo>
                  <a:cubicBezTo>
                    <a:pt x="13322" y="46985"/>
                    <a:pt x="13711" y="45637"/>
                    <a:pt x="14242" y="44814"/>
                  </a:cubicBezTo>
                  <a:cubicBezTo>
                    <a:pt x="17505" y="39739"/>
                    <a:pt x="20900" y="34749"/>
                    <a:pt x="24620" y="29176"/>
                  </a:cubicBezTo>
                  <a:cubicBezTo>
                    <a:pt x="18704" y="28485"/>
                    <a:pt x="13389" y="27576"/>
                    <a:pt x="8044" y="27342"/>
                  </a:cubicBezTo>
                  <a:cubicBezTo>
                    <a:pt x="4755" y="27198"/>
                    <a:pt x="3144" y="25801"/>
                    <a:pt x="2173" y="22948"/>
                  </a:cubicBezTo>
                  <a:cubicBezTo>
                    <a:pt x="1647" y="21397"/>
                    <a:pt x="875" y="19931"/>
                    <a:pt x="0" y="17939"/>
                  </a:cubicBezTo>
                  <a:cubicBezTo>
                    <a:pt x="8476" y="19119"/>
                    <a:pt x="16445" y="20025"/>
                    <a:pt x="24328" y="21411"/>
                  </a:cubicBezTo>
                  <a:cubicBezTo>
                    <a:pt x="28029" y="22063"/>
                    <a:pt x="30214" y="21264"/>
                    <a:pt x="32189" y="17928"/>
                  </a:cubicBezTo>
                  <a:cubicBezTo>
                    <a:pt x="35741" y="11924"/>
                    <a:pt x="39830" y="6238"/>
                    <a:pt x="43975" y="0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5E68F64B-3A89-45DD-AC96-714A9F2AFAAC}"/>
                </a:ext>
              </a:extLst>
            </p:cNvPr>
            <p:cNvSpPr/>
            <p:nvPr/>
          </p:nvSpPr>
          <p:spPr>
            <a:xfrm>
              <a:off x="10955429" y="1268832"/>
              <a:ext cx="48426" cy="52453"/>
            </a:xfrm>
            <a:custGeom>
              <a:avLst/>
              <a:gdLst>
                <a:gd name="connsiteX0" fmla="*/ 34696 w 48426"/>
                <a:gd name="connsiteY0" fmla="*/ 52453 h 52453"/>
                <a:gd name="connsiteX1" fmla="*/ 34016 w 48426"/>
                <a:gd name="connsiteY1" fmla="*/ 52302 h 52453"/>
                <a:gd name="connsiteX2" fmla="*/ 29661 w 48426"/>
                <a:gd name="connsiteY2" fmla="*/ 40419 h 52453"/>
                <a:gd name="connsiteX3" fmla="*/ 27091 w 48426"/>
                <a:gd name="connsiteY3" fmla="*/ 32692 h 52453"/>
                <a:gd name="connsiteX4" fmla="*/ 19537 w 48426"/>
                <a:gd name="connsiteY4" fmla="*/ 27098 h 52453"/>
                <a:gd name="connsiteX5" fmla="*/ 14658 w 48426"/>
                <a:gd name="connsiteY5" fmla="*/ 26961 h 52453"/>
                <a:gd name="connsiteX6" fmla="*/ 9324 w 48426"/>
                <a:gd name="connsiteY6" fmla="*/ 30799 h 52453"/>
                <a:gd name="connsiteX7" fmla="*/ 4431 w 48426"/>
                <a:gd name="connsiteY7" fmla="*/ 30786 h 52453"/>
                <a:gd name="connsiteX8" fmla="*/ 0 w 48426"/>
                <a:gd name="connsiteY8" fmla="*/ 27367 h 52453"/>
                <a:gd name="connsiteX9" fmla="*/ 22706 w 48426"/>
                <a:gd name="connsiteY9" fmla="*/ 12267 h 52453"/>
                <a:gd name="connsiteX10" fmla="*/ 39958 w 48426"/>
                <a:gd name="connsiteY10" fmla="*/ 866 h 52453"/>
                <a:gd name="connsiteX11" fmla="*/ 44347 w 48426"/>
                <a:gd name="connsiteY11" fmla="*/ 1039 h 52453"/>
                <a:gd name="connsiteX12" fmla="*/ 47315 w 48426"/>
                <a:gd name="connsiteY12" fmla="*/ 3318 h 52453"/>
                <a:gd name="connsiteX13" fmla="*/ 48381 w 48426"/>
                <a:gd name="connsiteY13" fmla="*/ 6114 h 52453"/>
                <a:gd name="connsiteX14" fmla="*/ 34696 w 48426"/>
                <a:gd name="connsiteY14" fmla="*/ 52453 h 52453"/>
                <a:gd name="connsiteX15" fmla="*/ 38911 w 48426"/>
                <a:gd name="connsiteY15" fmla="*/ 11249 h 52453"/>
                <a:gd name="connsiteX16" fmla="*/ 38337 w 48426"/>
                <a:gd name="connsiteY16" fmla="*/ 10725 h 52453"/>
                <a:gd name="connsiteX17" fmla="*/ 23305 w 48426"/>
                <a:gd name="connsiteY17" fmla="*/ 21072 h 52453"/>
                <a:gd name="connsiteX18" fmla="*/ 33430 w 48426"/>
                <a:gd name="connsiteY18" fmla="*/ 28498 h 52453"/>
                <a:gd name="connsiteX19" fmla="*/ 38911 w 48426"/>
                <a:gd name="connsiteY19" fmla="*/ 11249 h 52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8426" h="52453">
                  <a:moveTo>
                    <a:pt x="34696" y="52453"/>
                  </a:moveTo>
                  <a:cubicBezTo>
                    <a:pt x="34216" y="52349"/>
                    <a:pt x="34097" y="52353"/>
                    <a:pt x="34016" y="52302"/>
                  </a:cubicBezTo>
                  <a:cubicBezTo>
                    <a:pt x="27278" y="48073"/>
                    <a:pt x="27334" y="48090"/>
                    <a:pt x="29661" y="40419"/>
                  </a:cubicBezTo>
                  <a:cubicBezTo>
                    <a:pt x="31428" y="34592"/>
                    <a:pt x="31839" y="36299"/>
                    <a:pt x="27091" y="32692"/>
                  </a:cubicBezTo>
                  <a:cubicBezTo>
                    <a:pt x="24595" y="30797"/>
                    <a:pt x="21963" y="29075"/>
                    <a:pt x="19537" y="27098"/>
                  </a:cubicBezTo>
                  <a:cubicBezTo>
                    <a:pt x="17837" y="25715"/>
                    <a:pt x="16465" y="25364"/>
                    <a:pt x="14658" y="26961"/>
                  </a:cubicBezTo>
                  <a:cubicBezTo>
                    <a:pt x="13024" y="28405"/>
                    <a:pt x="11000" y="29397"/>
                    <a:pt x="9324" y="30799"/>
                  </a:cubicBezTo>
                  <a:cubicBezTo>
                    <a:pt x="7588" y="32252"/>
                    <a:pt x="6144" y="32407"/>
                    <a:pt x="4431" y="30786"/>
                  </a:cubicBezTo>
                  <a:cubicBezTo>
                    <a:pt x="3164" y="29589"/>
                    <a:pt x="1667" y="28635"/>
                    <a:pt x="0" y="27367"/>
                  </a:cubicBezTo>
                  <a:cubicBezTo>
                    <a:pt x="7781" y="22190"/>
                    <a:pt x="15234" y="17214"/>
                    <a:pt x="22706" y="12267"/>
                  </a:cubicBezTo>
                  <a:cubicBezTo>
                    <a:pt x="28452" y="8462"/>
                    <a:pt x="34265" y="4752"/>
                    <a:pt x="39958" y="866"/>
                  </a:cubicBezTo>
                  <a:cubicBezTo>
                    <a:pt x="41626" y="-272"/>
                    <a:pt x="42874" y="-362"/>
                    <a:pt x="44347" y="1039"/>
                  </a:cubicBezTo>
                  <a:cubicBezTo>
                    <a:pt x="45249" y="1894"/>
                    <a:pt x="46519" y="2394"/>
                    <a:pt x="47315" y="3318"/>
                  </a:cubicBezTo>
                  <a:cubicBezTo>
                    <a:pt x="47940" y="4046"/>
                    <a:pt x="48609" y="5331"/>
                    <a:pt x="48381" y="6114"/>
                  </a:cubicBezTo>
                  <a:cubicBezTo>
                    <a:pt x="43907" y="21552"/>
                    <a:pt x="39302" y="36950"/>
                    <a:pt x="34696" y="52453"/>
                  </a:cubicBezTo>
                  <a:close/>
                  <a:moveTo>
                    <a:pt x="38911" y="11249"/>
                  </a:moveTo>
                  <a:cubicBezTo>
                    <a:pt x="38721" y="11073"/>
                    <a:pt x="38530" y="10899"/>
                    <a:pt x="38337" y="10725"/>
                  </a:cubicBezTo>
                  <a:cubicBezTo>
                    <a:pt x="33444" y="14093"/>
                    <a:pt x="28550" y="17461"/>
                    <a:pt x="23305" y="21072"/>
                  </a:cubicBezTo>
                  <a:cubicBezTo>
                    <a:pt x="26861" y="23680"/>
                    <a:pt x="29935" y="25934"/>
                    <a:pt x="33430" y="28498"/>
                  </a:cubicBezTo>
                  <a:cubicBezTo>
                    <a:pt x="35353" y="22447"/>
                    <a:pt x="37133" y="16846"/>
                    <a:pt x="38911" y="11249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04E13AF0-E581-4127-84EE-218AAA3E6979}"/>
                </a:ext>
              </a:extLst>
            </p:cNvPr>
            <p:cNvSpPr/>
            <p:nvPr/>
          </p:nvSpPr>
          <p:spPr>
            <a:xfrm>
              <a:off x="11189364" y="1012726"/>
              <a:ext cx="105219" cy="23360"/>
            </a:xfrm>
            <a:custGeom>
              <a:avLst/>
              <a:gdLst>
                <a:gd name="connsiteX0" fmla="*/ 105219 w 105219"/>
                <a:gd name="connsiteY0" fmla="*/ 0 h 23360"/>
                <a:gd name="connsiteX1" fmla="*/ 89848 w 105219"/>
                <a:gd name="connsiteY1" fmla="*/ 17784 h 23360"/>
                <a:gd name="connsiteX2" fmla="*/ 77629 w 105219"/>
                <a:gd name="connsiteY2" fmla="*/ 23191 h 23360"/>
                <a:gd name="connsiteX3" fmla="*/ 71642 w 105219"/>
                <a:gd name="connsiteY3" fmla="*/ 23144 h 23360"/>
                <a:gd name="connsiteX4" fmla="*/ 73474 w 105219"/>
                <a:gd name="connsiteY4" fmla="*/ 19247 h 23360"/>
                <a:gd name="connsiteX5" fmla="*/ 88232 w 105219"/>
                <a:gd name="connsiteY5" fmla="*/ 10047 h 23360"/>
                <a:gd name="connsiteX6" fmla="*/ 91707 w 105219"/>
                <a:gd name="connsiteY6" fmla="*/ 6012 h 23360"/>
                <a:gd name="connsiteX7" fmla="*/ 88585 w 105219"/>
                <a:gd name="connsiteY7" fmla="*/ 5798 h 23360"/>
                <a:gd name="connsiteX8" fmla="*/ 11399 w 105219"/>
                <a:gd name="connsiteY8" fmla="*/ 7458 h 23360"/>
                <a:gd name="connsiteX9" fmla="*/ 5115 w 105219"/>
                <a:gd name="connsiteY9" fmla="*/ 12815 h 23360"/>
                <a:gd name="connsiteX10" fmla="*/ 0 w 105219"/>
                <a:gd name="connsiteY10" fmla="*/ 13405 h 23360"/>
                <a:gd name="connsiteX11" fmla="*/ 4399 w 105219"/>
                <a:gd name="connsiteY11" fmla="*/ 3266 h 23360"/>
                <a:gd name="connsiteX12" fmla="*/ 7740 w 105219"/>
                <a:gd name="connsiteY12" fmla="*/ 1935 h 23360"/>
                <a:gd name="connsiteX13" fmla="*/ 54494 w 105219"/>
                <a:gd name="connsiteY13" fmla="*/ 1024 h 23360"/>
                <a:gd name="connsiteX14" fmla="*/ 105219 w 105219"/>
                <a:gd name="connsiteY14" fmla="*/ 0 h 2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219" h="23360">
                  <a:moveTo>
                    <a:pt x="105219" y="0"/>
                  </a:moveTo>
                  <a:cubicBezTo>
                    <a:pt x="99745" y="6264"/>
                    <a:pt x="94452" y="11760"/>
                    <a:pt x="89848" y="17784"/>
                  </a:cubicBezTo>
                  <a:cubicBezTo>
                    <a:pt x="86578" y="22064"/>
                    <a:pt x="82909" y="23969"/>
                    <a:pt x="77629" y="23191"/>
                  </a:cubicBezTo>
                  <a:cubicBezTo>
                    <a:pt x="75696" y="22906"/>
                    <a:pt x="73684" y="23144"/>
                    <a:pt x="71642" y="23144"/>
                  </a:cubicBezTo>
                  <a:cubicBezTo>
                    <a:pt x="70968" y="21062"/>
                    <a:pt x="70840" y="19386"/>
                    <a:pt x="73474" y="19247"/>
                  </a:cubicBezTo>
                  <a:cubicBezTo>
                    <a:pt x="80112" y="18891"/>
                    <a:pt x="84624" y="15248"/>
                    <a:pt x="88232" y="10047"/>
                  </a:cubicBezTo>
                  <a:cubicBezTo>
                    <a:pt x="89111" y="8779"/>
                    <a:pt x="90249" y="7690"/>
                    <a:pt x="91707" y="6012"/>
                  </a:cubicBezTo>
                  <a:cubicBezTo>
                    <a:pt x="90281" y="5910"/>
                    <a:pt x="89432" y="5781"/>
                    <a:pt x="88585" y="5798"/>
                  </a:cubicBezTo>
                  <a:cubicBezTo>
                    <a:pt x="62857" y="6363"/>
                    <a:pt x="37129" y="6994"/>
                    <a:pt x="11399" y="7458"/>
                  </a:cubicBezTo>
                  <a:cubicBezTo>
                    <a:pt x="7561" y="7527"/>
                    <a:pt x="6768" y="10650"/>
                    <a:pt x="5115" y="12815"/>
                  </a:cubicBezTo>
                  <a:cubicBezTo>
                    <a:pt x="3536" y="14884"/>
                    <a:pt x="2259" y="15717"/>
                    <a:pt x="0" y="13405"/>
                  </a:cubicBezTo>
                  <a:cubicBezTo>
                    <a:pt x="1398" y="10085"/>
                    <a:pt x="2690" y="6568"/>
                    <a:pt x="4399" y="3266"/>
                  </a:cubicBezTo>
                  <a:cubicBezTo>
                    <a:pt x="4822" y="2447"/>
                    <a:pt x="6582" y="1962"/>
                    <a:pt x="7740" y="1935"/>
                  </a:cubicBezTo>
                  <a:cubicBezTo>
                    <a:pt x="23325" y="1569"/>
                    <a:pt x="38910" y="1325"/>
                    <a:pt x="54494" y="1024"/>
                  </a:cubicBezTo>
                  <a:cubicBezTo>
                    <a:pt x="71119" y="704"/>
                    <a:pt x="87742" y="354"/>
                    <a:pt x="105219" y="0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7E543520-A2C8-444B-BFA7-EEEEEA60C28D}"/>
                </a:ext>
              </a:extLst>
            </p:cNvPr>
            <p:cNvSpPr/>
            <p:nvPr/>
          </p:nvSpPr>
          <p:spPr>
            <a:xfrm>
              <a:off x="11245359" y="1289461"/>
              <a:ext cx="43992" cy="53826"/>
            </a:xfrm>
            <a:custGeom>
              <a:avLst/>
              <a:gdLst>
                <a:gd name="connsiteX0" fmla="*/ 20106 w 43992"/>
                <a:gd name="connsiteY0" fmla="*/ 53827 h 53826"/>
                <a:gd name="connsiteX1" fmla="*/ 0 w 43992"/>
                <a:gd name="connsiteY1" fmla="*/ 10782 h 53826"/>
                <a:gd name="connsiteX2" fmla="*/ 22990 w 43992"/>
                <a:gd name="connsiteY2" fmla="*/ 0 h 53826"/>
                <a:gd name="connsiteX3" fmla="*/ 26011 w 43992"/>
                <a:gd name="connsiteY3" fmla="*/ 6391 h 53826"/>
                <a:gd name="connsiteX4" fmla="*/ 10727 w 43992"/>
                <a:gd name="connsiteY4" fmla="*/ 13665 h 53826"/>
                <a:gd name="connsiteX5" fmla="*/ 15881 w 43992"/>
                <a:gd name="connsiteY5" fmla="*/ 24647 h 53826"/>
                <a:gd name="connsiteX6" fmla="*/ 30504 w 43992"/>
                <a:gd name="connsiteY6" fmla="*/ 17936 h 53826"/>
                <a:gd name="connsiteX7" fmla="*/ 33515 w 43992"/>
                <a:gd name="connsiteY7" fmla="*/ 24247 h 53826"/>
                <a:gd name="connsiteX8" fmla="*/ 18933 w 43992"/>
                <a:gd name="connsiteY8" fmla="*/ 31197 h 53826"/>
                <a:gd name="connsiteX9" fmla="*/ 24748 w 43992"/>
                <a:gd name="connsiteY9" fmla="*/ 43730 h 53826"/>
                <a:gd name="connsiteX10" fmla="*/ 40972 w 43992"/>
                <a:gd name="connsiteY10" fmla="*/ 36306 h 53826"/>
                <a:gd name="connsiteX11" fmla="*/ 43992 w 43992"/>
                <a:gd name="connsiteY11" fmla="*/ 42666 h 53826"/>
                <a:gd name="connsiteX12" fmla="*/ 20106 w 43992"/>
                <a:gd name="connsiteY12" fmla="*/ 53827 h 5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992" h="53826">
                  <a:moveTo>
                    <a:pt x="20106" y="53827"/>
                  </a:moveTo>
                  <a:cubicBezTo>
                    <a:pt x="13339" y="39340"/>
                    <a:pt x="6765" y="25266"/>
                    <a:pt x="0" y="10782"/>
                  </a:cubicBezTo>
                  <a:cubicBezTo>
                    <a:pt x="7651" y="7195"/>
                    <a:pt x="15156" y="3675"/>
                    <a:pt x="22990" y="0"/>
                  </a:cubicBezTo>
                  <a:cubicBezTo>
                    <a:pt x="24016" y="2168"/>
                    <a:pt x="24966" y="4179"/>
                    <a:pt x="26011" y="6391"/>
                  </a:cubicBezTo>
                  <a:cubicBezTo>
                    <a:pt x="20866" y="8839"/>
                    <a:pt x="15992" y="11158"/>
                    <a:pt x="10727" y="13665"/>
                  </a:cubicBezTo>
                  <a:cubicBezTo>
                    <a:pt x="12453" y="17346"/>
                    <a:pt x="14108" y="20869"/>
                    <a:pt x="15881" y="24647"/>
                  </a:cubicBezTo>
                  <a:cubicBezTo>
                    <a:pt x="20852" y="22365"/>
                    <a:pt x="25552" y="20208"/>
                    <a:pt x="30504" y="17936"/>
                  </a:cubicBezTo>
                  <a:cubicBezTo>
                    <a:pt x="31531" y="20089"/>
                    <a:pt x="32458" y="22029"/>
                    <a:pt x="33515" y="24247"/>
                  </a:cubicBezTo>
                  <a:cubicBezTo>
                    <a:pt x="28664" y="26559"/>
                    <a:pt x="23988" y="28787"/>
                    <a:pt x="18933" y="31197"/>
                  </a:cubicBezTo>
                  <a:cubicBezTo>
                    <a:pt x="20866" y="35364"/>
                    <a:pt x="22730" y="39379"/>
                    <a:pt x="24748" y="43730"/>
                  </a:cubicBezTo>
                  <a:cubicBezTo>
                    <a:pt x="30225" y="41223"/>
                    <a:pt x="35481" y="38818"/>
                    <a:pt x="40972" y="36306"/>
                  </a:cubicBezTo>
                  <a:cubicBezTo>
                    <a:pt x="42030" y="38532"/>
                    <a:pt x="42948" y="40465"/>
                    <a:pt x="43992" y="42666"/>
                  </a:cubicBezTo>
                  <a:cubicBezTo>
                    <a:pt x="35996" y="46400"/>
                    <a:pt x="28274" y="50009"/>
                    <a:pt x="20106" y="53827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705F49C6-A196-4833-A7D0-60E4FD084731}"/>
                </a:ext>
              </a:extLst>
            </p:cNvPr>
            <p:cNvSpPr/>
            <p:nvPr/>
          </p:nvSpPr>
          <p:spPr>
            <a:xfrm>
              <a:off x="11197340" y="1304704"/>
              <a:ext cx="38246" cy="51994"/>
            </a:xfrm>
            <a:custGeom>
              <a:avLst/>
              <a:gdLst>
                <a:gd name="connsiteX0" fmla="*/ 38246 w 38246"/>
                <a:gd name="connsiteY0" fmla="*/ 0 h 51994"/>
                <a:gd name="connsiteX1" fmla="*/ 36693 w 38246"/>
                <a:gd name="connsiteY1" fmla="*/ 26960 h 51994"/>
                <a:gd name="connsiteX2" fmla="*/ 35434 w 38246"/>
                <a:gd name="connsiteY2" fmla="*/ 48243 h 51994"/>
                <a:gd name="connsiteX3" fmla="*/ 31710 w 38246"/>
                <a:gd name="connsiteY3" fmla="*/ 51116 h 51994"/>
                <a:gd name="connsiteX4" fmla="*/ 26686 w 38246"/>
                <a:gd name="connsiteY4" fmla="*/ 50720 h 51994"/>
                <a:gd name="connsiteX5" fmla="*/ 301 w 38246"/>
                <a:gd name="connsiteY5" fmla="*/ 11804 h 51994"/>
                <a:gd name="connsiteX6" fmla="*/ 0 w 38246"/>
                <a:gd name="connsiteY6" fmla="*/ 10938 h 51994"/>
                <a:gd name="connsiteX7" fmla="*/ 537 w 38246"/>
                <a:gd name="connsiteY7" fmla="*/ 10593 h 51994"/>
                <a:gd name="connsiteX8" fmla="*/ 12520 w 38246"/>
                <a:gd name="connsiteY8" fmla="*/ 14656 h 51994"/>
                <a:gd name="connsiteX9" fmla="*/ 25522 w 38246"/>
                <a:gd name="connsiteY9" fmla="*/ 34613 h 51994"/>
                <a:gd name="connsiteX10" fmla="*/ 28182 w 38246"/>
                <a:gd name="connsiteY10" fmla="*/ 38460 h 51994"/>
                <a:gd name="connsiteX11" fmla="*/ 28930 w 38246"/>
                <a:gd name="connsiteY11" fmla="*/ 25553 h 51994"/>
                <a:gd name="connsiteX12" fmla="*/ 29694 w 38246"/>
                <a:gd name="connsiteY12" fmla="*/ 6127 h 51994"/>
                <a:gd name="connsiteX13" fmla="*/ 33490 w 38246"/>
                <a:gd name="connsiteY13" fmla="*/ 1216 h 51994"/>
                <a:gd name="connsiteX14" fmla="*/ 38246 w 38246"/>
                <a:gd name="connsiteY14" fmla="*/ 0 h 5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46" h="51994">
                  <a:moveTo>
                    <a:pt x="38246" y="0"/>
                  </a:moveTo>
                  <a:cubicBezTo>
                    <a:pt x="37714" y="9247"/>
                    <a:pt x="37217" y="18104"/>
                    <a:pt x="36693" y="26960"/>
                  </a:cubicBezTo>
                  <a:cubicBezTo>
                    <a:pt x="36274" y="34053"/>
                    <a:pt x="35732" y="41143"/>
                    <a:pt x="35434" y="48243"/>
                  </a:cubicBezTo>
                  <a:cubicBezTo>
                    <a:pt x="35320" y="50948"/>
                    <a:pt x="33239" y="50719"/>
                    <a:pt x="31710" y="51116"/>
                  </a:cubicBezTo>
                  <a:cubicBezTo>
                    <a:pt x="30080" y="51540"/>
                    <a:pt x="28267" y="53064"/>
                    <a:pt x="26686" y="50720"/>
                  </a:cubicBezTo>
                  <a:cubicBezTo>
                    <a:pt x="17919" y="37730"/>
                    <a:pt x="9095" y="24777"/>
                    <a:pt x="301" y="11804"/>
                  </a:cubicBezTo>
                  <a:cubicBezTo>
                    <a:pt x="134" y="11559"/>
                    <a:pt x="97" y="11227"/>
                    <a:pt x="0" y="10938"/>
                  </a:cubicBezTo>
                  <a:cubicBezTo>
                    <a:pt x="202" y="10806"/>
                    <a:pt x="355" y="10656"/>
                    <a:pt x="537" y="10593"/>
                  </a:cubicBezTo>
                  <a:cubicBezTo>
                    <a:pt x="8130" y="7951"/>
                    <a:pt x="8139" y="7946"/>
                    <a:pt x="12520" y="14656"/>
                  </a:cubicBezTo>
                  <a:cubicBezTo>
                    <a:pt x="16861" y="21302"/>
                    <a:pt x="21182" y="27964"/>
                    <a:pt x="25522" y="34613"/>
                  </a:cubicBezTo>
                  <a:cubicBezTo>
                    <a:pt x="26191" y="35640"/>
                    <a:pt x="26914" y="36630"/>
                    <a:pt x="28182" y="38460"/>
                  </a:cubicBezTo>
                  <a:cubicBezTo>
                    <a:pt x="28471" y="33533"/>
                    <a:pt x="28742" y="29545"/>
                    <a:pt x="28930" y="25553"/>
                  </a:cubicBezTo>
                  <a:cubicBezTo>
                    <a:pt x="29236" y="19079"/>
                    <a:pt x="29617" y="12605"/>
                    <a:pt x="29694" y="6127"/>
                  </a:cubicBezTo>
                  <a:cubicBezTo>
                    <a:pt x="29728" y="3296"/>
                    <a:pt x="30440" y="1565"/>
                    <a:pt x="33490" y="1216"/>
                  </a:cubicBezTo>
                  <a:cubicBezTo>
                    <a:pt x="34921" y="1054"/>
                    <a:pt x="36310" y="512"/>
                    <a:pt x="38246" y="0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D3683634-7424-4023-84C3-7FCC80C7BE0E}"/>
                </a:ext>
              </a:extLst>
            </p:cNvPr>
            <p:cNvSpPr/>
            <p:nvPr/>
          </p:nvSpPr>
          <p:spPr>
            <a:xfrm>
              <a:off x="11197037" y="776950"/>
              <a:ext cx="33509" cy="70578"/>
            </a:xfrm>
            <a:custGeom>
              <a:avLst/>
              <a:gdLst>
                <a:gd name="connsiteX0" fmla="*/ 12817 w 33509"/>
                <a:gd name="connsiteY0" fmla="*/ 32559 h 70578"/>
                <a:gd name="connsiteX1" fmla="*/ 5739 w 33509"/>
                <a:gd name="connsiteY1" fmla="*/ 36818 h 70578"/>
                <a:gd name="connsiteX2" fmla="*/ 2727 w 33509"/>
                <a:gd name="connsiteY2" fmla="*/ 38407 h 70578"/>
                <a:gd name="connsiteX3" fmla="*/ 0 w 33509"/>
                <a:gd name="connsiteY3" fmla="*/ 37924 h 70578"/>
                <a:gd name="connsiteX4" fmla="*/ 1390 w 33509"/>
                <a:gd name="connsiteY4" fmla="*/ 35575 h 70578"/>
                <a:gd name="connsiteX5" fmla="*/ 10030 w 33509"/>
                <a:gd name="connsiteY5" fmla="*/ 30373 h 70578"/>
                <a:gd name="connsiteX6" fmla="*/ 8730 w 33509"/>
                <a:gd name="connsiteY6" fmla="*/ 25888 h 70578"/>
                <a:gd name="connsiteX7" fmla="*/ 7324 w 33509"/>
                <a:gd name="connsiteY7" fmla="*/ 24199 h 70578"/>
                <a:gd name="connsiteX8" fmla="*/ 5115 w 33509"/>
                <a:gd name="connsiteY8" fmla="*/ 17724 h 70578"/>
                <a:gd name="connsiteX9" fmla="*/ 5518 w 33509"/>
                <a:gd name="connsiteY9" fmla="*/ 14794 h 70578"/>
                <a:gd name="connsiteX10" fmla="*/ 7199 w 33509"/>
                <a:gd name="connsiteY10" fmla="*/ 10781 h 70578"/>
                <a:gd name="connsiteX11" fmla="*/ 12380 w 33509"/>
                <a:gd name="connsiteY11" fmla="*/ 10467 h 70578"/>
                <a:gd name="connsiteX12" fmla="*/ 11853 w 33509"/>
                <a:gd name="connsiteY12" fmla="*/ 15980 h 70578"/>
                <a:gd name="connsiteX13" fmla="*/ 7733 w 33509"/>
                <a:gd name="connsiteY13" fmla="*/ 18881 h 70578"/>
                <a:gd name="connsiteX14" fmla="*/ 8076 w 33509"/>
                <a:gd name="connsiteY14" fmla="*/ 19846 h 70578"/>
                <a:gd name="connsiteX15" fmla="*/ 13907 w 33509"/>
                <a:gd name="connsiteY15" fmla="*/ 19908 h 70578"/>
                <a:gd name="connsiteX16" fmla="*/ 17421 w 33509"/>
                <a:gd name="connsiteY16" fmla="*/ 16095 h 70578"/>
                <a:gd name="connsiteX17" fmla="*/ 21216 w 33509"/>
                <a:gd name="connsiteY17" fmla="*/ 2274 h 70578"/>
                <a:gd name="connsiteX18" fmla="*/ 24681 w 33509"/>
                <a:gd name="connsiteY18" fmla="*/ 7 h 70578"/>
                <a:gd name="connsiteX19" fmla="*/ 27011 w 33509"/>
                <a:gd name="connsiteY19" fmla="*/ 3278 h 70578"/>
                <a:gd name="connsiteX20" fmla="*/ 25545 w 33509"/>
                <a:gd name="connsiteY20" fmla="*/ 7977 h 70578"/>
                <a:gd name="connsiteX21" fmla="*/ 21155 w 33509"/>
                <a:gd name="connsiteY21" fmla="*/ 22282 h 70578"/>
                <a:gd name="connsiteX22" fmla="*/ 29363 w 33509"/>
                <a:gd name="connsiteY22" fmla="*/ 9249 h 70578"/>
                <a:gd name="connsiteX23" fmla="*/ 33501 w 33509"/>
                <a:gd name="connsiteY23" fmla="*/ 13543 h 70578"/>
                <a:gd name="connsiteX24" fmla="*/ 25727 w 33509"/>
                <a:gd name="connsiteY24" fmla="*/ 25394 h 70578"/>
                <a:gd name="connsiteX25" fmla="*/ 18313 w 33509"/>
                <a:gd name="connsiteY25" fmla="*/ 39856 h 70578"/>
                <a:gd name="connsiteX26" fmla="*/ 16789 w 33509"/>
                <a:gd name="connsiteY26" fmla="*/ 45417 h 70578"/>
                <a:gd name="connsiteX27" fmla="*/ 16116 w 33509"/>
                <a:gd name="connsiteY27" fmla="*/ 48871 h 70578"/>
                <a:gd name="connsiteX28" fmla="*/ 16092 w 33509"/>
                <a:gd name="connsiteY28" fmla="*/ 53400 h 70578"/>
                <a:gd name="connsiteX29" fmla="*/ 16534 w 33509"/>
                <a:gd name="connsiteY29" fmla="*/ 55375 h 70578"/>
                <a:gd name="connsiteX30" fmla="*/ 15277 w 33509"/>
                <a:gd name="connsiteY30" fmla="*/ 66635 h 70578"/>
                <a:gd name="connsiteX31" fmla="*/ 12471 w 33509"/>
                <a:gd name="connsiteY31" fmla="*/ 69850 h 70578"/>
                <a:gd name="connsiteX32" fmla="*/ 7477 w 33509"/>
                <a:gd name="connsiteY32" fmla="*/ 70578 h 70578"/>
                <a:gd name="connsiteX33" fmla="*/ 6836 w 33509"/>
                <a:gd name="connsiteY33" fmla="*/ 68193 h 70578"/>
                <a:gd name="connsiteX34" fmla="*/ 12030 w 33509"/>
                <a:gd name="connsiteY34" fmla="*/ 42547 h 70578"/>
                <a:gd name="connsiteX35" fmla="*/ 13650 w 33509"/>
                <a:gd name="connsiteY35" fmla="*/ 33195 h 70578"/>
                <a:gd name="connsiteX36" fmla="*/ 12817 w 33509"/>
                <a:gd name="connsiteY36" fmla="*/ 32559 h 7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3509" h="70578">
                  <a:moveTo>
                    <a:pt x="12817" y="32559"/>
                  </a:moveTo>
                  <a:cubicBezTo>
                    <a:pt x="10458" y="33980"/>
                    <a:pt x="8107" y="35412"/>
                    <a:pt x="5739" y="36818"/>
                  </a:cubicBezTo>
                  <a:cubicBezTo>
                    <a:pt x="4758" y="37400"/>
                    <a:pt x="3797" y="38161"/>
                    <a:pt x="2727" y="38407"/>
                  </a:cubicBezTo>
                  <a:cubicBezTo>
                    <a:pt x="1898" y="38597"/>
                    <a:pt x="913" y="38110"/>
                    <a:pt x="0" y="37924"/>
                  </a:cubicBezTo>
                  <a:cubicBezTo>
                    <a:pt x="452" y="37124"/>
                    <a:pt x="706" y="36020"/>
                    <a:pt x="1390" y="35575"/>
                  </a:cubicBezTo>
                  <a:cubicBezTo>
                    <a:pt x="4335" y="33656"/>
                    <a:pt x="7406" y="31930"/>
                    <a:pt x="10030" y="30373"/>
                  </a:cubicBezTo>
                  <a:cubicBezTo>
                    <a:pt x="9520" y="28552"/>
                    <a:pt x="9235" y="27176"/>
                    <a:pt x="8730" y="25888"/>
                  </a:cubicBezTo>
                  <a:cubicBezTo>
                    <a:pt x="8475" y="25232"/>
                    <a:pt x="7928" y="24539"/>
                    <a:pt x="7324" y="24199"/>
                  </a:cubicBezTo>
                  <a:cubicBezTo>
                    <a:pt x="3790" y="22215"/>
                    <a:pt x="3596" y="21622"/>
                    <a:pt x="5115" y="17724"/>
                  </a:cubicBezTo>
                  <a:cubicBezTo>
                    <a:pt x="5464" y="16831"/>
                    <a:pt x="5240" y="15730"/>
                    <a:pt x="5518" y="14794"/>
                  </a:cubicBezTo>
                  <a:cubicBezTo>
                    <a:pt x="5942" y="13369"/>
                    <a:pt x="6202" y="11301"/>
                    <a:pt x="7199" y="10781"/>
                  </a:cubicBezTo>
                  <a:cubicBezTo>
                    <a:pt x="8636" y="10030"/>
                    <a:pt x="10972" y="9790"/>
                    <a:pt x="12380" y="10467"/>
                  </a:cubicBezTo>
                  <a:cubicBezTo>
                    <a:pt x="14682" y="11571"/>
                    <a:pt x="14253" y="14283"/>
                    <a:pt x="11853" y="15980"/>
                  </a:cubicBezTo>
                  <a:cubicBezTo>
                    <a:pt x="10482" y="16950"/>
                    <a:pt x="9106" y="17915"/>
                    <a:pt x="7733" y="18881"/>
                  </a:cubicBezTo>
                  <a:cubicBezTo>
                    <a:pt x="7847" y="19202"/>
                    <a:pt x="7961" y="19524"/>
                    <a:pt x="8076" y="19846"/>
                  </a:cubicBezTo>
                  <a:cubicBezTo>
                    <a:pt x="10023" y="19846"/>
                    <a:pt x="12025" y="19556"/>
                    <a:pt x="13907" y="19908"/>
                  </a:cubicBezTo>
                  <a:cubicBezTo>
                    <a:pt x="17388" y="20561"/>
                    <a:pt x="16925" y="17963"/>
                    <a:pt x="17421" y="16095"/>
                  </a:cubicBezTo>
                  <a:cubicBezTo>
                    <a:pt x="18652" y="11476"/>
                    <a:pt x="19697" y="6795"/>
                    <a:pt x="21216" y="2274"/>
                  </a:cubicBezTo>
                  <a:cubicBezTo>
                    <a:pt x="21583" y="1179"/>
                    <a:pt x="23572" y="-105"/>
                    <a:pt x="24681" y="7"/>
                  </a:cubicBezTo>
                  <a:cubicBezTo>
                    <a:pt x="25609" y="101"/>
                    <a:pt x="26948" y="2077"/>
                    <a:pt x="27011" y="3278"/>
                  </a:cubicBezTo>
                  <a:cubicBezTo>
                    <a:pt x="27093" y="4812"/>
                    <a:pt x="26037" y="6394"/>
                    <a:pt x="25545" y="7977"/>
                  </a:cubicBezTo>
                  <a:cubicBezTo>
                    <a:pt x="24072" y="12709"/>
                    <a:pt x="22635" y="17452"/>
                    <a:pt x="21155" y="22282"/>
                  </a:cubicBezTo>
                  <a:cubicBezTo>
                    <a:pt x="26779" y="22226"/>
                    <a:pt x="29662" y="17456"/>
                    <a:pt x="29363" y="9249"/>
                  </a:cubicBezTo>
                  <a:cubicBezTo>
                    <a:pt x="31965" y="9131"/>
                    <a:pt x="33650" y="10853"/>
                    <a:pt x="33501" y="13543"/>
                  </a:cubicBezTo>
                  <a:cubicBezTo>
                    <a:pt x="33197" y="18986"/>
                    <a:pt x="30741" y="22981"/>
                    <a:pt x="25727" y="25394"/>
                  </a:cubicBezTo>
                  <a:cubicBezTo>
                    <a:pt x="19638" y="28326"/>
                    <a:pt x="17252" y="33149"/>
                    <a:pt x="18313" y="39856"/>
                  </a:cubicBezTo>
                  <a:cubicBezTo>
                    <a:pt x="18635" y="41893"/>
                    <a:pt x="19096" y="43884"/>
                    <a:pt x="16789" y="45417"/>
                  </a:cubicBezTo>
                  <a:cubicBezTo>
                    <a:pt x="16098" y="45877"/>
                    <a:pt x="16209" y="47674"/>
                    <a:pt x="16116" y="48871"/>
                  </a:cubicBezTo>
                  <a:cubicBezTo>
                    <a:pt x="16011" y="50211"/>
                    <a:pt x="16092" y="51566"/>
                    <a:pt x="16092" y="53400"/>
                  </a:cubicBezTo>
                  <a:cubicBezTo>
                    <a:pt x="16173" y="53732"/>
                    <a:pt x="16599" y="54574"/>
                    <a:pt x="16534" y="55375"/>
                  </a:cubicBezTo>
                  <a:cubicBezTo>
                    <a:pt x="16226" y="59142"/>
                    <a:pt x="15987" y="62936"/>
                    <a:pt x="15277" y="66635"/>
                  </a:cubicBezTo>
                  <a:cubicBezTo>
                    <a:pt x="15037" y="67873"/>
                    <a:pt x="13677" y="69276"/>
                    <a:pt x="12471" y="69850"/>
                  </a:cubicBezTo>
                  <a:cubicBezTo>
                    <a:pt x="11006" y="70547"/>
                    <a:pt x="9163" y="70540"/>
                    <a:pt x="7477" y="70578"/>
                  </a:cubicBezTo>
                  <a:cubicBezTo>
                    <a:pt x="7265" y="70583"/>
                    <a:pt x="6687" y="68955"/>
                    <a:pt x="6836" y="68193"/>
                  </a:cubicBezTo>
                  <a:cubicBezTo>
                    <a:pt x="8510" y="59633"/>
                    <a:pt x="10316" y="51100"/>
                    <a:pt x="12030" y="42547"/>
                  </a:cubicBezTo>
                  <a:cubicBezTo>
                    <a:pt x="12651" y="39445"/>
                    <a:pt x="13116" y="36313"/>
                    <a:pt x="13650" y="33195"/>
                  </a:cubicBezTo>
                  <a:cubicBezTo>
                    <a:pt x="13371" y="32983"/>
                    <a:pt x="13095" y="32771"/>
                    <a:pt x="12817" y="32559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56415C8C-2528-4646-8A5E-DB855198F96E}"/>
                </a:ext>
              </a:extLst>
            </p:cNvPr>
            <p:cNvSpPr/>
            <p:nvPr/>
          </p:nvSpPr>
          <p:spPr>
            <a:xfrm>
              <a:off x="11315028" y="1246422"/>
              <a:ext cx="42447" cy="48518"/>
            </a:xfrm>
            <a:custGeom>
              <a:avLst/>
              <a:gdLst>
                <a:gd name="connsiteX0" fmla="*/ 19230 w 42447"/>
                <a:gd name="connsiteY0" fmla="*/ 4931 h 48518"/>
                <a:gd name="connsiteX1" fmla="*/ 10749 w 42447"/>
                <a:gd name="connsiteY1" fmla="*/ 10409 h 48518"/>
                <a:gd name="connsiteX2" fmla="*/ 9029 w 42447"/>
                <a:gd name="connsiteY2" fmla="*/ 17449 h 48518"/>
                <a:gd name="connsiteX3" fmla="*/ 15432 w 42447"/>
                <a:gd name="connsiteY3" fmla="*/ 20063 h 48518"/>
                <a:gd name="connsiteX4" fmla="*/ 25836 w 42447"/>
                <a:gd name="connsiteY4" fmla="*/ 17821 h 48518"/>
                <a:gd name="connsiteX5" fmla="*/ 40540 w 42447"/>
                <a:gd name="connsiteY5" fmla="*/ 24372 h 48518"/>
                <a:gd name="connsiteX6" fmla="*/ 38445 w 42447"/>
                <a:gd name="connsiteY6" fmla="*/ 40525 h 48518"/>
                <a:gd name="connsiteX7" fmla="*/ 29446 w 42447"/>
                <a:gd name="connsiteY7" fmla="*/ 47694 h 48518"/>
                <a:gd name="connsiteX8" fmla="*/ 24959 w 42447"/>
                <a:gd name="connsiteY8" fmla="*/ 46919 h 48518"/>
                <a:gd name="connsiteX9" fmla="*/ 21245 w 42447"/>
                <a:gd name="connsiteY9" fmla="*/ 42821 h 48518"/>
                <a:gd name="connsiteX10" fmla="*/ 28295 w 42447"/>
                <a:gd name="connsiteY10" fmla="*/ 39958 h 48518"/>
                <a:gd name="connsiteX11" fmla="*/ 33965 w 42447"/>
                <a:gd name="connsiteY11" fmla="*/ 32944 h 48518"/>
                <a:gd name="connsiteX12" fmla="*/ 28282 w 42447"/>
                <a:gd name="connsiteY12" fmla="*/ 26200 h 48518"/>
                <a:gd name="connsiteX13" fmla="*/ 22105 w 42447"/>
                <a:gd name="connsiteY13" fmla="*/ 27094 h 48518"/>
                <a:gd name="connsiteX14" fmla="*/ 14738 w 42447"/>
                <a:gd name="connsiteY14" fmla="*/ 28581 h 48518"/>
                <a:gd name="connsiteX15" fmla="*/ 1402 w 42447"/>
                <a:gd name="connsiteY15" fmla="*/ 21843 h 48518"/>
                <a:gd name="connsiteX16" fmla="*/ 3752 w 42447"/>
                <a:gd name="connsiteY16" fmla="*/ 7358 h 48518"/>
                <a:gd name="connsiteX17" fmla="*/ 11687 w 42447"/>
                <a:gd name="connsiteY17" fmla="*/ 800 h 48518"/>
                <a:gd name="connsiteX18" fmla="*/ 16181 w 42447"/>
                <a:gd name="connsiteY18" fmla="*/ 1601 h 48518"/>
                <a:gd name="connsiteX19" fmla="*/ 19230 w 42447"/>
                <a:gd name="connsiteY19" fmla="*/ 4931 h 4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447" h="48518">
                  <a:moveTo>
                    <a:pt x="19230" y="4931"/>
                  </a:moveTo>
                  <a:cubicBezTo>
                    <a:pt x="16245" y="6827"/>
                    <a:pt x="13319" y="8393"/>
                    <a:pt x="10749" y="10409"/>
                  </a:cubicBezTo>
                  <a:cubicBezTo>
                    <a:pt x="8526" y="12150"/>
                    <a:pt x="7738" y="14697"/>
                    <a:pt x="9029" y="17449"/>
                  </a:cubicBezTo>
                  <a:cubicBezTo>
                    <a:pt x="10331" y="20218"/>
                    <a:pt x="12804" y="20562"/>
                    <a:pt x="15432" y="20063"/>
                  </a:cubicBezTo>
                  <a:cubicBezTo>
                    <a:pt x="18916" y="19400"/>
                    <a:pt x="22344" y="18437"/>
                    <a:pt x="25836" y="17821"/>
                  </a:cubicBezTo>
                  <a:cubicBezTo>
                    <a:pt x="32164" y="16704"/>
                    <a:pt x="37609" y="19202"/>
                    <a:pt x="40540" y="24372"/>
                  </a:cubicBezTo>
                  <a:cubicBezTo>
                    <a:pt x="43590" y="29758"/>
                    <a:pt x="43045" y="35740"/>
                    <a:pt x="38445" y="40525"/>
                  </a:cubicBezTo>
                  <a:cubicBezTo>
                    <a:pt x="35808" y="43265"/>
                    <a:pt x="32494" y="45360"/>
                    <a:pt x="29446" y="47694"/>
                  </a:cubicBezTo>
                  <a:cubicBezTo>
                    <a:pt x="27724" y="49013"/>
                    <a:pt x="26283" y="48746"/>
                    <a:pt x="24959" y="46919"/>
                  </a:cubicBezTo>
                  <a:cubicBezTo>
                    <a:pt x="23931" y="45499"/>
                    <a:pt x="22602" y="44295"/>
                    <a:pt x="21245" y="42821"/>
                  </a:cubicBezTo>
                  <a:cubicBezTo>
                    <a:pt x="23751" y="41819"/>
                    <a:pt x="26112" y="41063"/>
                    <a:pt x="28295" y="39958"/>
                  </a:cubicBezTo>
                  <a:cubicBezTo>
                    <a:pt x="31177" y="38501"/>
                    <a:pt x="33486" y="36396"/>
                    <a:pt x="33965" y="32944"/>
                  </a:cubicBezTo>
                  <a:cubicBezTo>
                    <a:pt x="34465" y="29352"/>
                    <a:pt x="31905" y="26185"/>
                    <a:pt x="28282" y="26200"/>
                  </a:cubicBezTo>
                  <a:cubicBezTo>
                    <a:pt x="26222" y="26209"/>
                    <a:pt x="24153" y="26717"/>
                    <a:pt x="22105" y="27094"/>
                  </a:cubicBezTo>
                  <a:cubicBezTo>
                    <a:pt x="19642" y="27547"/>
                    <a:pt x="17215" y="28232"/>
                    <a:pt x="14738" y="28581"/>
                  </a:cubicBezTo>
                  <a:cubicBezTo>
                    <a:pt x="8775" y="29420"/>
                    <a:pt x="4315" y="26993"/>
                    <a:pt x="1402" y="21843"/>
                  </a:cubicBezTo>
                  <a:cubicBezTo>
                    <a:pt x="-1074" y="17466"/>
                    <a:pt x="-258" y="11692"/>
                    <a:pt x="3752" y="7358"/>
                  </a:cubicBezTo>
                  <a:cubicBezTo>
                    <a:pt x="6063" y="4860"/>
                    <a:pt x="8983" y="2918"/>
                    <a:pt x="11687" y="800"/>
                  </a:cubicBezTo>
                  <a:cubicBezTo>
                    <a:pt x="13410" y="-549"/>
                    <a:pt x="14875" y="-132"/>
                    <a:pt x="16181" y="1601"/>
                  </a:cubicBezTo>
                  <a:cubicBezTo>
                    <a:pt x="17117" y="2841"/>
                    <a:pt x="18281" y="3908"/>
                    <a:pt x="19230" y="4931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D27673BE-3953-4712-80F5-03CC8D07E29F}"/>
                </a:ext>
              </a:extLst>
            </p:cNvPr>
            <p:cNvSpPr/>
            <p:nvPr/>
          </p:nvSpPr>
          <p:spPr>
            <a:xfrm>
              <a:off x="11339349" y="908464"/>
              <a:ext cx="56130" cy="24406"/>
            </a:xfrm>
            <a:custGeom>
              <a:avLst/>
              <a:gdLst>
                <a:gd name="connsiteX0" fmla="*/ 8394 w 56130"/>
                <a:gd name="connsiteY0" fmla="*/ 357 h 24406"/>
                <a:gd name="connsiteX1" fmla="*/ 11737 w 56130"/>
                <a:gd name="connsiteY1" fmla="*/ 1916 h 24406"/>
                <a:gd name="connsiteX2" fmla="*/ 23613 w 56130"/>
                <a:gd name="connsiteY2" fmla="*/ 9718 h 24406"/>
                <a:gd name="connsiteX3" fmla="*/ 31907 w 56130"/>
                <a:gd name="connsiteY3" fmla="*/ 9860 h 24406"/>
                <a:gd name="connsiteX4" fmla="*/ 54985 w 56130"/>
                <a:gd name="connsiteY4" fmla="*/ 0 h 24406"/>
                <a:gd name="connsiteX5" fmla="*/ 52445 w 56130"/>
                <a:gd name="connsiteY5" fmla="*/ 8410 h 24406"/>
                <a:gd name="connsiteX6" fmla="*/ 43102 w 56130"/>
                <a:gd name="connsiteY6" fmla="*/ 13455 h 24406"/>
                <a:gd name="connsiteX7" fmla="*/ 40175 w 56130"/>
                <a:gd name="connsiteY7" fmla="*/ 15766 h 24406"/>
                <a:gd name="connsiteX8" fmla="*/ 55648 w 56130"/>
                <a:gd name="connsiteY8" fmla="*/ 17273 h 24406"/>
                <a:gd name="connsiteX9" fmla="*/ 47798 w 56130"/>
                <a:gd name="connsiteY9" fmla="*/ 22442 h 24406"/>
                <a:gd name="connsiteX10" fmla="*/ 31482 w 56130"/>
                <a:gd name="connsiteY10" fmla="*/ 22823 h 24406"/>
                <a:gd name="connsiteX11" fmla="*/ 26909 w 56130"/>
                <a:gd name="connsiteY11" fmla="*/ 22050 h 24406"/>
                <a:gd name="connsiteX12" fmla="*/ 22094 w 56130"/>
                <a:gd name="connsiteY12" fmla="*/ 22939 h 24406"/>
                <a:gd name="connsiteX13" fmla="*/ 20974 w 56130"/>
                <a:gd name="connsiteY13" fmla="*/ 23428 h 24406"/>
                <a:gd name="connsiteX14" fmla="*/ 2012 w 56130"/>
                <a:gd name="connsiteY14" fmla="*/ 23325 h 24406"/>
                <a:gd name="connsiteX15" fmla="*/ 0 w 56130"/>
                <a:gd name="connsiteY15" fmla="*/ 21007 h 24406"/>
                <a:gd name="connsiteX16" fmla="*/ 2183 w 56130"/>
                <a:gd name="connsiteY16" fmla="*/ 19358 h 24406"/>
                <a:gd name="connsiteX17" fmla="*/ 14380 w 56130"/>
                <a:gd name="connsiteY17" fmla="*/ 16901 h 24406"/>
                <a:gd name="connsiteX18" fmla="*/ 15575 w 56130"/>
                <a:gd name="connsiteY18" fmla="*/ 12678 h 24406"/>
                <a:gd name="connsiteX19" fmla="*/ 10848 w 56130"/>
                <a:gd name="connsiteY19" fmla="*/ 8152 h 24406"/>
                <a:gd name="connsiteX20" fmla="*/ 8394 w 56130"/>
                <a:gd name="connsiteY20" fmla="*/ 357 h 2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130" h="24406">
                  <a:moveTo>
                    <a:pt x="8394" y="357"/>
                  </a:moveTo>
                  <a:cubicBezTo>
                    <a:pt x="9760" y="984"/>
                    <a:pt x="10836" y="1318"/>
                    <a:pt x="11737" y="1916"/>
                  </a:cubicBezTo>
                  <a:cubicBezTo>
                    <a:pt x="15694" y="4538"/>
                    <a:pt x="19374" y="7711"/>
                    <a:pt x="23613" y="9718"/>
                  </a:cubicBezTo>
                  <a:cubicBezTo>
                    <a:pt x="25924" y="10812"/>
                    <a:pt x="29450" y="10781"/>
                    <a:pt x="31907" y="9860"/>
                  </a:cubicBezTo>
                  <a:cubicBezTo>
                    <a:pt x="39739" y="6922"/>
                    <a:pt x="47325" y="3330"/>
                    <a:pt x="54985" y="0"/>
                  </a:cubicBezTo>
                  <a:cubicBezTo>
                    <a:pt x="57218" y="2951"/>
                    <a:pt x="56090" y="6498"/>
                    <a:pt x="52445" y="8410"/>
                  </a:cubicBezTo>
                  <a:cubicBezTo>
                    <a:pt x="49310" y="10054"/>
                    <a:pt x="46183" y="11716"/>
                    <a:pt x="43102" y="13455"/>
                  </a:cubicBezTo>
                  <a:cubicBezTo>
                    <a:pt x="42164" y="13985"/>
                    <a:pt x="41386" y="14796"/>
                    <a:pt x="40175" y="15766"/>
                  </a:cubicBezTo>
                  <a:cubicBezTo>
                    <a:pt x="45468" y="18457"/>
                    <a:pt x="50422" y="18589"/>
                    <a:pt x="55648" y="17273"/>
                  </a:cubicBezTo>
                  <a:cubicBezTo>
                    <a:pt x="53807" y="20383"/>
                    <a:pt x="50645" y="21196"/>
                    <a:pt x="47798" y="22442"/>
                  </a:cubicBezTo>
                  <a:cubicBezTo>
                    <a:pt x="42428" y="24792"/>
                    <a:pt x="36926" y="22959"/>
                    <a:pt x="31482" y="22823"/>
                  </a:cubicBezTo>
                  <a:cubicBezTo>
                    <a:pt x="29952" y="22784"/>
                    <a:pt x="28430" y="22033"/>
                    <a:pt x="26909" y="22050"/>
                  </a:cubicBezTo>
                  <a:cubicBezTo>
                    <a:pt x="25299" y="22068"/>
                    <a:pt x="23692" y="22593"/>
                    <a:pt x="22094" y="22939"/>
                  </a:cubicBezTo>
                  <a:cubicBezTo>
                    <a:pt x="21700" y="23024"/>
                    <a:pt x="21348" y="23423"/>
                    <a:pt x="20974" y="23428"/>
                  </a:cubicBezTo>
                  <a:cubicBezTo>
                    <a:pt x="14645" y="23509"/>
                    <a:pt x="8289" y="25653"/>
                    <a:pt x="2012" y="23325"/>
                  </a:cubicBezTo>
                  <a:cubicBezTo>
                    <a:pt x="1171" y="23012"/>
                    <a:pt x="661" y="21803"/>
                    <a:pt x="0" y="21007"/>
                  </a:cubicBezTo>
                  <a:cubicBezTo>
                    <a:pt x="722" y="20439"/>
                    <a:pt x="1372" y="19540"/>
                    <a:pt x="2183" y="19358"/>
                  </a:cubicBezTo>
                  <a:cubicBezTo>
                    <a:pt x="6228" y="18445"/>
                    <a:pt x="10333" y="17806"/>
                    <a:pt x="14380" y="16901"/>
                  </a:cubicBezTo>
                  <a:cubicBezTo>
                    <a:pt x="17379" y="16230"/>
                    <a:pt x="17712" y="14988"/>
                    <a:pt x="15575" y="12678"/>
                  </a:cubicBezTo>
                  <a:cubicBezTo>
                    <a:pt x="14094" y="11077"/>
                    <a:pt x="12553" y="9500"/>
                    <a:pt x="10848" y="8152"/>
                  </a:cubicBezTo>
                  <a:cubicBezTo>
                    <a:pt x="8437" y="6244"/>
                    <a:pt x="7671" y="3920"/>
                    <a:pt x="8394" y="357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86668F7C-1E15-46DB-99DF-BA132FEDAC79}"/>
                </a:ext>
              </a:extLst>
            </p:cNvPr>
            <p:cNvSpPr/>
            <p:nvPr/>
          </p:nvSpPr>
          <p:spPr>
            <a:xfrm>
              <a:off x="11371338" y="1152195"/>
              <a:ext cx="53099" cy="41018"/>
            </a:xfrm>
            <a:custGeom>
              <a:avLst/>
              <a:gdLst>
                <a:gd name="connsiteX0" fmla="*/ 0 w 53099"/>
                <a:gd name="connsiteY0" fmla="*/ 36415 h 41018"/>
                <a:gd name="connsiteX1" fmla="*/ 3260 w 53099"/>
                <a:gd name="connsiteY1" fmla="*/ 29014 h 41018"/>
                <a:gd name="connsiteX2" fmla="*/ 5958 w 53099"/>
                <a:gd name="connsiteY2" fmla="*/ 27537 h 41018"/>
                <a:gd name="connsiteX3" fmla="*/ 21253 w 53099"/>
                <a:gd name="connsiteY3" fmla="*/ 26077 h 41018"/>
                <a:gd name="connsiteX4" fmla="*/ 25106 w 53099"/>
                <a:gd name="connsiteY4" fmla="*/ 25541 h 41018"/>
                <a:gd name="connsiteX5" fmla="*/ 14831 w 53099"/>
                <a:gd name="connsiteY5" fmla="*/ 12304 h 41018"/>
                <a:gd name="connsiteX6" fmla="*/ 13889 w 53099"/>
                <a:gd name="connsiteY6" fmla="*/ 4235 h 41018"/>
                <a:gd name="connsiteX7" fmla="*/ 15890 w 53099"/>
                <a:gd name="connsiteY7" fmla="*/ 0 h 41018"/>
                <a:gd name="connsiteX8" fmla="*/ 32492 w 53099"/>
                <a:gd name="connsiteY8" fmla="*/ 21960 h 41018"/>
                <a:gd name="connsiteX9" fmla="*/ 38652 w 53099"/>
                <a:gd name="connsiteY9" fmla="*/ 26887 h 41018"/>
                <a:gd name="connsiteX10" fmla="*/ 53099 w 53099"/>
                <a:gd name="connsiteY10" fmla="*/ 33327 h 41018"/>
                <a:gd name="connsiteX11" fmla="*/ 49760 w 53099"/>
                <a:gd name="connsiteY11" fmla="*/ 41019 h 41018"/>
                <a:gd name="connsiteX12" fmla="*/ 33748 w 53099"/>
                <a:gd name="connsiteY12" fmla="*/ 34220 h 41018"/>
                <a:gd name="connsiteX13" fmla="*/ 29266 w 53099"/>
                <a:gd name="connsiteY13" fmla="*/ 33514 h 41018"/>
                <a:gd name="connsiteX14" fmla="*/ 5563 w 53099"/>
                <a:gd name="connsiteY14" fmla="*/ 35978 h 41018"/>
                <a:gd name="connsiteX15" fmla="*/ 0 w 53099"/>
                <a:gd name="connsiteY15" fmla="*/ 36415 h 41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099" h="41018">
                  <a:moveTo>
                    <a:pt x="0" y="36415"/>
                  </a:moveTo>
                  <a:cubicBezTo>
                    <a:pt x="1222" y="33553"/>
                    <a:pt x="2054" y="31180"/>
                    <a:pt x="3260" y="29014"/>
                  </a:cubicBezTo>
                  <a:cubicBezTo>
                    <a:pt x="3690" y="28242"/>
                    <a:pt x="4990" y="27648"/>
                    <a:pt x="5958" y="27537"/>
                  </a:cubicBezTo>
                  <a:cubicBezTo>
                    <a:pt x="11045" y="26953"/>
                    <a:pt x="16154" y="26560"/>
                    <a:pt x="21253" y="26077"/>
                  </a:cubicBezTo>
                  <a:cubicBezTo>
                    <a:pt x="22353" y="25974"/>
                    <a:pt x="23448" y="25775"/>
                    <a:pt x="25106" y="25541"/>
                  </a:cubicBezTo>
                  <a:cubicBezTo>
                    <a:pt x="21485" y="20821"/>
                    <a:pt x="18396" y="16353"/>
                    <a:pt x="14831" y="12304"/>
                  </a:cubicBezTo>
                  <a:cubicBezTo>
                    <a:pt x="12459" y="9609"/>
                    <a:pt x="12064" y="7218"/>
                    <a:pt x="13889" y="4235"/>
                  </a:cubicBezTo>
                  <a:cubicBezTo>
                    <a:pt x="14641" y="3006"/>
                    <a:pt x="15135" y="1622"/>
                    <a:pt x="15890" y="0"/>
                  </a:cubicBezTo>
                  <a:cubicBezTo>
                    <a:pt x="21527" y="7507"/>
                    <a:pt x="26863" y="14850"/>
                    <a:pt x="32492" y="21960"/>
                  </a:cubicBezTo>
                  <a:cubicBezTo>
                    <a:pt x="34090" y="23979"/>
                    <a:pt x="36348" y="25709"/>
                    <a:pt x="38652" y="26887"/>
                  </a:cubicBezTo>
                  <a:cubicBezTo>
                    <a:pt x="43276" y="29256"/>
                    <a:pt x="48139" y="31150"/>
                    <a:pt x="53099" y="33327"/>
                  </a:cubicBezTo>
                  <a:cubicBezTo>
                    <a:pt x="51954" y="35967"/>
                    <a:pt x="50927" y="38332"/>
                    <a:pt x="49760" y="41019"/>
                  </a:cubicBezTo>
                  <a:cubicBezTo>
                    <a:pt x="44287" y="38675"/>
                    <a:pt x="39055" y="36355"/>
                    <a:pt x="33748" y="34220"/>
                  </a:cubicBezTo>
                  <a:cubicBezTo>
                    <a:pt x="32372" y="33666"/>
                    <a:pt x="30733" y="33379"/>
                    <a:pt x="29266" y="33514"/>
                  </a:cubicBezTo>
                  <a:cubicBezTo>
                    <a:pt x="21357" y="34242"/>
                    <a:pt x="13464" y="35150"/>
                    <a:pt x="5563" y="35978"/>
                  </a:cubicBezTo>
                  <a:cubicBezTo>
                    <a:pt x="3915" y="36151"/>
                    <a:pt x="2257" y="36240"/>
                    <a:pt x="0" y="36415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3A4F7898-C6FD-425F-B0B1-486EFF2D1201}"/>
                </a:ext>
              </a:extLst>
            </p:cNvPr>
            <p:cNvSpPr/>
            <p:nvPr/>
          </p:nvSpPr>
          <p:spPr>
            <a:xfrm>
              <a:off x="11071331" y="778095"/>
              <a:ext cx="39998" cy="56089"/>
            </a:xfrm>
            <a:custGeom>
              <a:avLst/>
              <a:gdLst>
                <a:gd name="connsiteX0" fmla="*/ 16430 w 39998"/>
                <a:gd name="connsiteY0" fmla="*/ 54509 h 56089"/>
                <a:gd name="connsiteX1" fmla="*/ 21725 w 39998"/>
                <a:gd name="connsiteY1" fmla="*/ 49555 h 56089"/>
                <a:gd name="connsiteX2" fmla="*/ 20884 w 39998"/>
                <a:gd name="connsiteY2" fmla="*/ 39837 h 56089"/>
                <a:gd name="connsiteX3" fmla="*/ 10832 w 39998"/>
                <a:gd name="connsiteY3" fmla="*/ 45387 h 56089"/>
                <a:gd name="connsiteX4" fmla="*/ 5241 w 39998"/>
                <a:gd name="connsiteY4" fmla="*/ 45188 h 56089"/>
                <a:gd name="connsiteX5" fmla="*/ 5506 w 39998"/>
                <a:gd name="connsiteY5" fmla="*/ 42039 h 56089"/>
                <a:gd name="connsiteX6" fmla="*/ 16631 w 39998"/>
                <a:gd name="connsiteY6" fmla="*/ 35801 h 56089"/>
                <a:gd name="connsiteX7" fmla="*/ 19804 w 39998"/>
                <a:gd name="connsiteY7" fmla="*/ 31494 h 56089"/>
                <a:gd name="connsiteX8" fmla="*/ 19757 w 39998"/>
                <a:gd name="connsiteY8" fmla="*/ 28366 h 56089"/>
                <a:gd name="connsiteX9" fmla="*/ 29910 w 39998"/>
                <a:gd name="connsiteY9" fmla="*/ 6720 h 56089"/>
                <a:gd name="connsiteX10" fmla="*/ 31934 w 39998"/>
                <a:gd name="connsiteY10" fmla="*/ 2547 h 56089"/>
                <a:gd name="connsiteX11" fmla="*/ 24615 w 39998"/>
                <a:gd name="connsiteY11" fmla="*/ 6830 h 56089"/>
                <a:gd name="connsiteX12" fmla="*/ 11992 w 39998"/>
                <a:gd name="connsiteY12" fmla="*/ 15326 h 56089"/>
                <a:gd name="connsiteX13" fmla="*/ 1765 w 39998"/>
                <a:gd name="connsiteY13" fmla="*/ 17201 h 56089"/>
                <a:gd name="connsiteX14" fmla="*/ 2 w 39998"/>
                <a:gd name="connsiteY14" fmla="*/ 15414 h 56089"/>
                <a:gd name="connsiteX15" fmla="*/ 1611 w 39998"/>
                <a:gd name="connsiteY15" fmla="*/ 13100 h 56089"/>
                <a:gd name="connsiteX16" fmla="*/ 32862 w 39998"/>
                <a:gd name="connsiteY16" fmla="*/ 378 h 56089"/>
                <a:gd name="connsiteX17" fmla="*/ 34039 w 39998"/>
                <a:gd name="connsiteY17" fmla="*/ 10 h 56089"/>
                <a:gd name="connsiteX18" fmla="*/ 39130 w 39998"/>
                <a:gd name="connsiteY18" fmla="*/ 1144 h 56089"/>
                <a:gd name="connsiteX19" fmla="*/ 37429 w 39998"/>
                <a:gd name="connsiteY19" fmla="*/ 6045 h 56089"/>
                <a:gd name="connsiteX20" fmla="*/ 27454 w 39998"/>
                <a:gd name="connsiteY20" fmla="*/ 14812 h 56089"/>
                <a:gd name="connsiteX21" fmla="*/ 23137 w 39998"/>
                <a:gd name="connsiteY21" fmla="*/ 24165 h 56089"/>
                <a:gd name="connsiteX22" fmla="*/ 23538 w 39998"/>
                <a:gd name="connsiteY22" fmla="*/ 27587 h 56089"/>
                <a:gd name="connsiteX23" fmla="*/ 28081 w 39998"/>
                <a:gd name="connsiteY23" fmla="*/ 29986 h 56089"/>
                <a:gd name="connsiteX24" fmla="*/ 36271 w 39998"/>
                <a:gd name="connsiteY24" fmla="*/ 26953 h 56089"/>
                <a:gd name="connsiteX25" fmla="*/ 39686 w 39998"/>
                <a:gd name="connsiteY25" fmla="*/ 27945 h 56089"/>
                <a:gd name="connsiteX26" fmla="*/ 39461 w 39998"/>
                <a:gd name="connsiteY26" fmla="*/ 31481 h 56089"/>
                <a:gd name="connsiteX27" fmla="*/ 36339 w 39998"/>
                <a:gd name="connsiteY27" fmla="*/ 34981 h 56089"/>
                <a:gd name="connsiteX28" fmla="*/ 35596 w 39998"/>
                <a:gd name="connsiteY28" fmla="*/ 34413 h 56089"/>
                <a:gd name="connsiteX29" fmla="*/ 37314 w 39998"/>
                <a:gd name="connsiteY29" fmla="*/ 30906 h 56089"/>
                <a:gd name="connsiteX30" fmla="*/ 36849 w 39998"/>
                <a:gd name="connsiteY30" fmla="*/ 30322 h 56089"/>
                <a:gd name="connsiteX31" fmla="*/ 29768 w 39998"/>
                <a:gd name="connsiteY31" fmla="*/ 34388 h 56089"/>
                <a:gd name="connsiteX32" fmla="*/ 26273 w 39998"/>
                <a:gd name="connsiteY32" fmla="*/ 43273 h 56089"/>
                <a:gd name="connsiteX33" fmla="*/ 27315 w 39998"/>
                <a:gd name="connsiteY33" fmla="*/ 49423 h 56089"/>
                <a:gd name="connsiteX34" fmla="*/ 21197 w 39998"/>
                <a:gd name="connsiteY34" fmla="*/ 55989 h 56089"/>
                <a:gd name="connsiteX35" fmla="*/ 16430 w 39998"/>
                <a:gd name="connsiteY35" fmla="*/ 54509 h 5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9998" h="56089">
                  <a:moveTo>
                    <a:pt x="16430" y="54509"/>
                  </a:moveTo>
                  <a:cubicBezTo>
                    <a:pt x="18449" y="52728"/>
                    <a:pt x="21346" y="51399"/>
                    <a:pt x="21725" y="49555"/>
                  </a:cubicBezTo>
                  <a:cubicBezTo>
                    <a:pt x="22332" y="46593"/>
                    <a:pt x="21273" y="43293"/>
                    <a:pt x="20884" y="39837"/>
                  </a:cubicBezTo>
                  <a:cubicBezTo>
                    <a:pt x="17138" y="41961"/>
                    <a:pt x="14131" y="44028"/>
                    <a:pt x="10832" y="45387"/>
                  </a:cubicBezTo>
                  <a:cubicBezTo>
                    <a:pt x="9235" y="46045"/>
                    <a:pt x="6916" y="45831"/>
                    <a:pt x="5241" y="45188"/>
                  </a:cubicBezTo>
                  <a:cubicBezTo>
                    <a:pt x="3269" y="44430"/>
                    <a:pt x="4400" y="42724"/>
                    <a:pt x="5506" y="42039"/>
                  </a:cubicBezTo>
                  <a:cubicBezTo>
                    <a:pt x="9117" y="39797"/>
                    <a:pt x="12760" y="37527"/>
                    <a:pt x="16631" y="35801"/>
                  </a:cubicBezTo>
                  <a:cubicBezTo>
                    <a:pt x="18783" y="34843"/>
                    <a:pt x="19917" y="33818"/>
                    <a:pt x="19804" y="31494"/>
                  </a:cubicBezTo>
                  <a:cubicBezTo>
                    <a:pt x="19754" y="30452"/>
                    <a:pt x="19898" y="29391"/>
                    <a:pt x="19757" y="28366"/>
                  </a:cubicBezTo>
                  <a:cubicBezTo>
                    <a:pt x="18458" y="18938"/>
                    <a:pt x="23715" y="12642"/>
                    <a:pt x="29910" y="6720"/>
                  </a:cubicBezTo>
                  <a:cubicBezTo>
                    <a:pt x="31014" y="5664"/>
                    <a:pt x="31679" y="4146"/>
                    <a:pt x="31934" y="2547"/>
                  </a:cubicBezTo>
                  <a:cubicBezTo>
                    <a:pt x="29490" y="3968"/>
                    <a:pt x="26986" y="5295"/>
                    <a:pt x="24615" y="6830"/>
                  </a:cubicBezTo>
                  <a:cubicBezTo>
                    <a:pt x="20359" y="9587"/>
                    <a:pt x="16112" y="12370"/>
                    <a:pt x="11992" y="15326"/>
                  </a:cubicBezTo>
                  <a:cubicBezTo>
                    <a:pt x="8815" y="17606"/>
                    <a:pt x="5517" y="18661"/>
                    <a:pt x="1765" y="17201"/>
                  </a:cubicBezTo>
                  <a:cubicBezTo>
                    <a:pt x="1016" y="16909"/>
                    <a:pt x="-51" y="15965"/>
                    <a:pt x="2" y="15414"/>
                  </a:cubicBezTo>
                  <a:cubicBezTo>
                    <a:pt x="83" y="14579"/>
                    <a:pt x="844" y="13418"/>
                    <a:pt x="1611" y="13100"/>
                  </a:cubicBezTo>
                  <a:cubicBezTo>
                    <a:pt x="11998" y="8787"/>
                    <a:pt x="22435" y="4595"/>
                    <a:pt x="32862" y="378"/>
                  </a:cubicBezTo>
                  <a:cubicBezTo>
                    <a:pt x="33246" y="222"/>
                    <a:pt x="33681" y="-57"/>
                    <a:pt x="34039" y="10"/>
                  </a:cubicBezTo>
                  <a:cubicBezTo>
                    <a:pt x="35746" y="334"/>
                    <a:pt x="37435" y="756"/>
                    <a:pt x="39130" y="1144"/>
                  </a:cubicBezTo>
                  <a:cubicBezTo>
                    <a:pt x="38593" y="2807"/>
                    <a:pt x="38522" y="4924"/>
                    <a:pt x="37429" y="6045"/>
                  </a:cubicBezTo>
                  <a:cubicBezTo>
                    <a:pt x="34347" y="9211"/>
                    <a:pt x="31030" y="12225"/>
                    <a:pt x="27454" y="14812"/>
                  </a:cubicBezTo>
                  <a:cubicBezTo>
                    <a:pt x="24100" y="17239"/>
                    <a:pt x="22929" y="20299"/>
                    <a:pt x="23137" y="24165"/>
                  </a:cubicBezTo>
                  <a:cubicBezTo>
                    <a:pt x="23199" y="25310"/>
                    <a:pt x="23424" y="26445"/>
                    <a:pt x="23538" y="27587"/>
                  </a:cubicBezTo>
                  <a:cubicBezTo>
                    <a:pt x="23944" y="31652"/>
                    <a:pt x="24169" y="31714"/>
                    <a:pt x="28081" y="29986"/>
                  </a:cubicBezTo>
                  <a:cubicBezTo>
                    <a:pt x="30743" y="28809"/>
                    <a:pt x="33469" y="27703"/>
                    <a:pt x="36271" y="26953"/>
                  </a:cubicBezTo>
                  <a:cubicBezTo>
                    <a:pt x="37303" y="26677"/>
                    <a:pt x="39124" y="27162"/>
                    <a:pt x="39686" y="27945"/>
                  </a:cubicBezTo>
                  <a:cubicBezTo>
                    <a:pt x="40236" y="28712"/>
                    <a:pt x="39995" y="30491"/>
                    <a:pt x="39461" y="31481"/>
                  </a:cubicBezTo>
                  <a:cubicBezTo>
                    <a:pt x="38739" y="32819"/>
                    <a:pt x="37408" y="33830"/>
                    <a:pt x="36339" y="34981"/>
                  </a:cubicBezTo>
                  <a:cubicBezTo>
                    <a:pt x="36090" y="34792"/>
                    <a:pt x="35844" y="34603"/>
                    <a:pt x="35596" y="34413"/>
                  </a:cubicBezTo>
                  <a:cubicBezTo>
                    <a:pt x="36169" y="33244"/>
                    <a:pt x="36741" y="32075"/>
                    <a:pt x="37314" y="30906"/>
                  </a:cubicBezTo>
                  <a:cubicBezTo>
                    <a:pt x="37159" y="30711"/>
                    <a:pt x="37003" y="30516"/>
                    <a:pt x="36849" y="30322"/>
                  </a:cubicBezTo>
                  <a:cubicBezTo>
                    <a:pt x="34498" y="31701"/>
                    <a:pt x="32277" y="33416"/>
                    <a:pt x="29768" y="34388"/>
                  </a:cubicBezTo>
                  <a:cubicBezTo>
                    <a:pt x="25155" y="36172"/>
                    <a:pt x="24786" y="39148"/>
                    <a:pt x="26273" y="43273"/>
                  </a:cubicBezTo>
                  <a:cubicBezTo>
                    <a:pt x="26966" y="45198"/>
                    <a:pt x="26937" y="47375"/>
                    <a:pt x="27315" y="49423"/>
                  </a:cubicBezTo>
                  <a:cubicBezTo>
                    <a:pt x="28218" y="54312"/>
                    <a:pt x="26166" y="56616"/>
                    <a:pt x="21197" y="55989"/>
                  </a:cubicBezTo>
                  <a:cubicBezTo>
                    <a:pt x="19612" y="55789"/>
                    <a:pt x="18094" y="55043"/>
                    <a:pt x="16430" y="54509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8C2CFE09-9472-420C-A4E0-EE386F057F9A}"/>
                </a:ext>
              </a:extLst>
            </p:cNvPr>
            <p:cNvSpPr/>
            <p:nvPr/>
          </p:nvSpPr>
          <p:spPr>
            <a:xfrm>
              <a:off x="11178490" y="1040439"/>
              <a:ext cx="91773" cy="20077"/>
            </a:xfrm>
            <a:custGeom>
              <a:avLst/>
              <a:gdLst>
                <a:gd name="connsiteX0" fmla="*/ 2932 w 91773"/>
                <a:gd name="connsiteY0" fmla="*/ 12989 h 20077"/>
                <a:gd name="connsiteX1" fmla="*/ 0 w 91773"/>
                <a:gd name="connsiteY1" fmla="*/ 11607 h 20077"/>
                <a:gd name="connsiteX2" fmla="*/ 3736 w 91773"/>
                <a:gd name="connsiteY2" fmla="*/ 2919 h 20077"/>
                <a:gd name="connsiteX3" fmla="*/ 7064 w 91773"/>
                <a:gd name="connsiteY3" fmla="*/ 1497 h 20077"/>
                <a:gd name="connsiteX4" fmla="*/ 53475 w 91773"/>
                <a:gd name="connsiteY4" fmla="*/ 600 h 20077"/>
                <a:gd name="connsiteX5" fmla="*/ 87030 w 91773"/>
                <a:gd name="connsiteY5" fmla="*/ 11 h 20077"/>
                <a:gd name="connsiteX6" fmla="*/ 91774 w 91773"/>
                <a:gd name="connsiteY6" fmla="*/ 8 h 20077"/>
                <a:gd name="connsiteX7" fmla="*/ 84225 w 91773"/>
                <a:gd name="connsiteY7" fmla="*/ 8628 h 20077"/>
                <a:gd name="connsiteX8" fmla="*/ 80696 w 91773"/>
                <a:gd name="connsiteY8" fmla="*/ 12622 h 20077"/>
                <a:gd name="connsiteX9" fmla="*/ 62658 w 91773"/>
                <a:gd name="connsiteY9" fmla="*/ 19549 h 20077"/>
                <a:gd name="connsiteX10" fmla="*/ 64387 w 91773"/>
                <a:gd name="connsiteY10" fmla="*/ 16282 h 20077"/>
                <a:gd name="connsiteX11" fmla="*/ 78918 w 91773"/>
                <a:gd name="connsiteY11" fmla="*/ 5119 h 20077"/>
                <a:gd name="connsiteX12" fmla="*/ 75402 w 91773"/>
                <a:gd name="connsiteY12" fmla="*/ 5122 h 20077"/>
                <a:gd name="connsiteX13" fmla="*/ 10182 w 91773"/>
                <a:gd name="connsiteY13" fmla="*/ 6540 h 20077"/>
                <a:gd name="connsiteX14" fmla="*/ 5810 w 91773"/>
                <a:gd name="connsiteY14" fmla="*/ 8845 h 20077"/>
                <a:gd name="connsiteX15" fmla="*/ 2932 w 91773"/>
                <a:gd name="connsiteY15" fmla="*/ 12989 h 2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1773" h="20077">
                  <a:moveTo>
                    <a:pt x="2932" y="12989"/>
                  </a:moveTo>
                  <a:cubicBezTo>
                    <a:pt x="1886" y="12495"/>
                    <a:pt x="1062" y="12107"/>
                    <a:pt x="0" y="11607"/>
                  </a:cubicBezTo>
                  <a:cubicBezTo>
                    <a:pt x="1245" y="8605"/>
                    <a:pt x="2259" y="5635"/>
                    <a:pt x="3736" y="2919"/>
                  </a:cubicBezTo>
                  <a:cubicBezTo>
                    <a:pt x="4197" y="2072"/>
                    <a:pt x="5910" y="1524"/>
                    <a:pt x="7064" y="1497"/>
                  </a:cubicBezTo>
                  <a:cubicBezTo>
                    <a:pt x="22534" y="1130"/>
                    <a:pt x="38006" y="877"/>
                    <a:pt x="53475" y="600"/>
                  </a:cubicBezTo>
                  <a:cubicBezTo>
                    <a:pt x="64661" y="399"/>
                    <a:pt x="75844" y="202"/>
                    <a:pt x="87030" y="11"/>
                  </a:cubicBezTo>
                  <a:cubicBezTo>
                    <a:pt x="88358" y="-12"/>
                    <a:pt x="89687" y="8"/>
                    <a:pt x="91774" y="8"/>
                  </a:cubicBezTo>
                  <a:cubicBezTo>
                    <a:pt x="88961" y="3220"/>
                    <a:pt x="86594" y="5926"/>
                    <a:pt x="84225" y="8628"/>
                  </a:cubicBezTo>
                  <a:cubicBezTo>
                    <a:pt x="83052" y="9963"/>
                    <a:pt x="81867" y="11286"/>
                    <a:pt x="80696" y="12622"/>
                  </a:cubicBezTo>
                  <a:cubicBezTo>
                    <a:pt x="73640" y="20673"/>
                    <a:pt x="73640" y="20674"/>
                    <a:pt x="62658" y="19549"/>
                  </a:cubicBezTo>
                  <a:cubicBezTo>
                    <a:pt x="62023" y="17843"/>
                    <a:pt x="62255" y="16830"/>
                    <a:pt x="64387" y="16282"/>
                  </a:cubicBezTo>
                  <a:cubicBezTo>
                    <a:pt x="72045" y="14319"/>
                    <a:pt x="73672" y="13019"/>
                    <a:pt x="78918" y="5119"/>
                  </a:cubicBezTo>
                  <a:cubicBezTo>
                    <a:pt x="77491" y="5119"/>
                    <a:pt x="76445" y="5098"/>
                    <a:pt x="75402" y="5122"/>
                  </a:cubicBezTo>
                  <a:cubicBezTo>
                    <a:pt x="53662" y="5606"/>
                    <a:pt x="31923" y="6123"/>
                    <a:pt x="10182" y="6540"/>
                  </a:cubicBezTo>
                  <a:cubicBezTo>
                    <a:pt x="8187" y="6579"/>
                    <a:pt x="6814" y="7108"/>
                    <a:pt x="5810" y="8845"/>
                  </a:cubicBezTo>
                  <a:cubicBezTo>
                    <a:pt x="5031" y="10193"/>
                    <a:pt x="4037" y="11416"/>
                    <a:pt x="2932" y="12989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7B066755-1E42-4648-8A49-0D20571089F4}"/>
                </a:ext>
              </a:extLst>
            </p:cNvPr>
            <p:cNvSpPr/>
            <p:nvPr/>
          </p:nvSpPr>
          <p:spPr>
            <a:xfrm>
              <a:off x="10965547" y="1040588"/>
              <a:ext cx="91161" cy="19913"/>
            </a:xfrm>
            <a:custGeom>
              <a:avLst/>
              <a:gdLst>
                <a:gd name="connsiteX0" fmla="*/ 12405 w 91161"/>
                <a:gd name="connsiteY0" fmla="*/ 4991 h 19913"/>
                <a:gd name="connsiteX1" fmla="*/ 26786 w 91161"/>
                <a:gd name="connsiteY1" fmla="*/ 16185 h 19913"/>
                <a:gd name="connsiteX2" fmla="*/ 29148 w 91161"/>
                <a:gd name="connsiteY2" fmla="*/ 18330 h 19913"/>
                <a:gd name="connsiteX3" fmla="*/ 26477 w 91161"/>
                <a:gd name="connsiteY3" fmla="*/ 19605 h 19913"/>
                <a:gd name="connsiteX4" fmla="*/ 11290 w 91161"/>
                <a:gd name="connsiteY4" fmla="*/ 13202 h 19913"/>
                <a:gd name="connsiteX5" fmla="*/ 0 w 91161"/>
                <a:gd name="connsiteY5" fmla="*/ 32 h 19913"/>
                <a:gd name="connsiteX6" fmla="*/ 17346 w 91161"/>
                <a:gd name="connsiteY6" fmla="*/ 48 h 19913"/>
                <a:gd name="connsiteX7" fmla="*/ 83485 w 91161"/>
                <a:gd name="connsiteY7" fmla="*/ 1224 h 19913"/>
                <a:gd name="connsiteX8" fmla="*/ 88929 w 91161"/>
                <a:gd name="connsiteY8" fmla="*/ 4947 h 19913"/>
                <a:gd name="connsiteX9" fmla="*/ 90628 w 91161"/>
                <a:gd name="connsiteY9" fmla="*/ 8984 h 19913"/>
                <a:gd name="connsiteX10" fmla="*/ 88335 w 91161"/>
                <a:gd name="connsiteY10" fmla="*/ 12648 h 19913"/>
                <a:gd name="connsiteX11" fmla="*/ 87879 w 91161"/>
                <a:gd name="connsiteY11" fmla="*/ 11680 h 19913"/>
                <a:gd name="connsiteX12" fmla="*/ 77210 w 91161"/>
                <a:gd name="connsiteY12" fmla="*/ 6265 h 19913"/>
                <a:gd name="connsiteX13" fmla="*/ 17656 w 91161"/>
                <a:gd name="connsiteY13" fmla="*/ 4997 h 19913"/>
                <a:gd name="connsiteX14" fmla="*/ 12405 w 91161"/>
                <a:gd name="connsiteY14" fmla="*/ 4991 h 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1161" h="19913">
                  <a:moveTo>
                    <a:pt x="12405" y="4991"/>
                  </a:moveTo>
                  <a:cubicBezTo>
                    <a:pt x="16718" y="10273"/>
                    <a:pt x="19793" y="15659"/>
                    <a:pt x="26786" y="16185"/>
                  </a:cubicBezTo>
                  <a:cubicBezTo>
                    <a:pt x="27623" y="16248"/>
                    <a:pt x="28363" y="17583"/>
                    <a:pt x="29148" y="18330"/>
                  </a:cubicBezTo>
                  <a:cubicBezTo>
                    <a:pt x="28260" y="18768"/>
                    <a:pt x="27414" y="19441"/>
                    <a:pt x="26477" y="19605"/>
                  </a:cubicBezTo>
                  <a:cubicBezTo>
                    <a:pt x="20068" y="20734"/>
                    <a:pt x="15152" y="18800"/>
                    <a:pt x="11290" y="13202"/>
                  </a:cubicBezTo>
                  <a:cubicBezTo>
                    <a:pt x="8129" y="8618"/>
                    <a:pt x="4041" y="4675"/>
                    <a:pt x="0" y="32"/>
                  </a:cubicBezTo>
                  <a:cubicBezTo>
                    <a:pt x="6178" y="32"/>
                    <a:pt x="11763" y="-50"/>
                    <a:pt x="17346" y="48"/>
                  </a:cubicBezTo>
                  <a:cubicBezTo>
                    <a:pt x="39392" y="434"/>
                    <a:pt x="61437" y="942"/>
                    <a:pt x="83485" y="1224"/>
                  </a:cubicBezTo>
                  <a:cubicBezTo>
                    <a:pt x="86450" y="1264"/>
                    <a:pt x="88169" y="2042"/>
                    <a:pt x="88929" y="4947"/>
                  </a:cubicBezTo>
                  <a:cubicBezTo>
                    <a:pt x="89296" y="6347"/>
                    <a:pt x="89961" y="7689"/>
                    <a:pt x="90628" y="8984"/>
                  </a:cubicBezTo>
                  <a:cubicBezTo>
                    <a:pt x="91617" y="10899"/>
                    <a:pt x="91432" y="12198"/>
                    <a:pt x="88335" y="12648"/>
                  </a:cubicBezTo>
                  <a:cubicBezTo>
                    <a:pt x="88333" y="12645"/>
                    <a:pt x="88098" y="12168"/>
                    <a:pt x="87879" y="11680"/>
                  </a:cubicBezTo>
                  <a:cubicBezTo>
                    <a:pt x="85777" y="6984"/>
                    <a:pt x="81982" y="6313"/>
                    <a:pt x="77210" y="6265"/>
                  </a:cubicBezTo>
                  <a:cubicBezTo>
                    <a:pt x="57356" y="6065"/>
                    <a:pt x="37508" y="5450"/>
                    <a:pt x="17656" y="4997"/>
                  </a:cubicBezTo>
                  <a:cubicBezTo>
                    <a:pt x="16140" y="4961"/>
                    <a:pt x="14621" y="4991"/>
                    <a:pt x="12405" y="4991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C97A4ABA-083E-4E08-AEA8-E99DE1ECA99B}"/>
                </a:ext>
              </a:extLst>
            </p:cNvPr>
            <p:cNvSpPr/>
            <p:nvPr/>
          </p:nvSpPr>
          <p:spPr>
            <a:xfrm>
              <a:off x="11349824" y="1195082"/>
              <a:ext cx="50561" cy="42725"/>
            </a:xfrm>
            <a:custGeom>
              <a:avLst/>
              <a:gdLst>
                <a:gd name="connsiteX0" fmla="*/ 17192 w 50561"/>
                <a:gd name="connsiteY0" fmla="*/ 0 h 42725"/>
                <a:gd name="connsiteX1" fmla="*/ 23074 w 50561"/>
                <a:gd name="connsiteY1" fmla="*/ 3779 h 42725"/>
                <a:gd name="connsiteX2" fmla="*/ 16957 w 50561"/>
                <a:gd name="connsiteY2" fmla="*/ 13447 h 42725"/>
                <a:gd name="connsiteX3" fmla="*/ 50561 w 50561"/>
                <a:gd name="connsiteY3" fmla="*/ 35675 h 42725"/>
                <a:gd name="connsiteX4" fmla="*/ 45964 w 50561"/>
                <a:gd name="connsiteY4" fmla="*/ 42726 h 42725"/>
                <a:gd name="connsiteX5" fmla="*/ 12281 w 50561"/>
                <a:gd name="connsiteY5" fmla="*/ 20553 h 42725"/>
                <a:gd name="connsiteX6" fmla="*/ 5838 w 50561"/>
                <a:gd name="connsiteY6" fmla="*/ 30004 h 42725"/>
                <a:gd name="connsiteX7" fmla="*/ 0 w 50561"/>
                <a:gd name="connsiteY7" fmla="*/ 26104 h 42725"/>
                <a:gd name="connsiteX8" fmla="*/ 17192 w 50561"/>
                <a:gd name="connsiteY8" fmla="*/ 0 h 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61" h="42725">
                  <a:moveTo>
                    <a:pt x="17192" y="0"/>
                  </a:moveTo>
                  <a:cubicBezTo>
                    <a:pt x="19237" y="1313"/>
                    <a:pt x="20973" y="2430"/>
                    <a:pt x="23074" y="3779"/>
                  </a:cubicBezTo>
                  <a:cubicBezTo>
                    <a:pt x="21052" y="6975"/>
                    <a:pt x="19080" y="10093"/>
                    <a:pt x="16957" y="13447"/>
                  </a:cubicBezTo>
                  <a:cubicBezTo>
                    <a:pt x="28163" y="20859"/>
                    <a:pt x="39271" y="28206"/>
                    <a:pt x="50561" y="35675"/>
                  </a:cubicBezTo>
                  <a:cubicBezTo>
                    <a:pt x="49018" y="38043"/>
                    <a:pt x="47610" y="40201"/>
                    <a:pt x="45964" y="42726"/>
                  </a:cubicBezTo>
                  <a:cubicBezTo>
                    <a:pt x="34748" y="35342"/>
                    <a:pt x="23708" y="28075"/>
                    <a:pt x="12281" y="20553"/>
                  </a:cubicBezTo>
                  <a:cubicBezTo>
                    <a:pt x="10131" y="23703"/>
                    <a:pt x="8057" y="26746"/>
                    <a:pt x="5838" y="30004"/>
                  </a:cubicBezTo>
                  <a:cubicBezTo>
                    <a:pt x="3841" y="28671"/>
                    <a:pt x="2052" y="27475"/>
                    <a:pt x="0" y="26104"/>
                  </a:cubicBezTo>
                  <a:cubicBezTo>
                    <a:pt x="5730" y="17403"/>
                    <a:pt x="11338" y="8890"/>
                    <a:pt x="17192" y="0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45286AA7-F292-4AF7-ACF1-D58CA2792615}"/>
                </a:ext>
              </a:extLst>
            </p:cNvPr>
            <p:cNvSpPr/>
            <p:nvPr/>
          </p:nvSpPr>
          <p:spPr>
            <a:xfrm>
              <a:off x="10986428" y="1064436"/>
              <a:ext cx="79863" cy="17956"/>
            </a:xfrm>
            <a:custGeom>
              <a:avLst/>
              <a:gdLst>
                <a:gd name="connsiteX0" fmla="*/ 12079 w 79863"/>
                <a:gd name="connsiteY0" fmla="*/ 5166 h 17956"/>
                <a:gd name="connsiteX1" fmla="*/ 23842 w 79863"/>
                <a:gd name="connsiteY1" fmla="*/ 14478 h 17956"/>
                <a:gd name="connsiteX2" fmla="*/ 26274 w 79863"/>
                <a:gd name="connsiteY2" fmla="*/ 16547 h 17956"/>
                <a:gd name="connsiteX3" fmla="*/ 23476 w 79863"/>
                <a:gd name="connsiteY3" fmla="*/ 17689 h 17956"/>
                <a:gd name="connsiteX4" fmla="*/ 10463 w 79863"/>
                <a:gd name="connsiteY4" fmla="*/ 12105 h 17956"/>
                <a:gd name="connsiteX5" fmla="*/ 0 w 79863"/>
                <a:gd name="connsiteY5" fmla="*/ 11 h 17956"/>
                <a:gd name="connsiteX6" fmla="*/ 5583 w 79863"/>
                <a:gd name="connsiteY6" fmla="*/ 14 h 17956"/>
                <a:gd name="connsiteX7" fmla="*/ 70841 w 79863"/>
                <a:gd name="connsiteY7" fmla="*/ 1114 h 17956"/>
                <a:gd name="connsiteX8" fmla="*/ 78730 w 79863"/>
                <a:gd name="connsiteY8" fmla="*/ 6507 h 17956"/>
                <a:gd name="connsiteX9" fmla="*/ 79863 w 79863"/>
                <a:gd name="connsiteY9" fmla="*/ 9435 h 17956"/>
                <a:gd name="connsiteX10" fmla="*/ 75772 w 79863"/>
                <a:gd name="connsiteY10" fmla="*/ 9057 h 17956"/>
                <a:gd name="connsiteX11" fmla="*/ 70349 w 79863"/>
                <a:gd name="connsiteY11" fmla="*/ 6247 h 17956"/>
                <a:gd name="connsiteX12" fmla="*/ 14822 w 79863"/>
                <a:gd name="connsiteY12" fmla="*/ 4976 h 17956"/>
                <a:gd name="connsiteX13" fmla="*/ 12079 w 79863"/>
                <a:gd name="connsiteY13" fmla="*/ 5166 h 1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863" h="17956">
                  <a:moveTo>
                    <a:pt x="12079" y="5166"/>
                  </a:moveTo>
                  <a:cubicBezTo>
                    <a:pt x="15824" y="9133"/>
                    <a:pt x="17994" y="13946"/>
                    <a:pt x="23842" y="14478"/>
                  </a:cubicBezTo>
                  <a:cubicBezTo>
                    <a:pt x="24708" y="14555"/>
                    <a:pt x="25466" y="15827"/>
                    <a:pt x="26274" y="16547"/>
                  </a:cubicBezTo>
                  <a:cubicBezTo>
                    <a:pt x="25343" y="16938"/>
                    <a:pt x="24445" y="17517"/>
                    <a:pt x="23476" y="17689"/>
                  </a:cubicBezTo>
                  <a:cubicBezTo>
                    <a:pt x="17939" y="18682"/>
                    <a:pt x="13786" y="16921"/>
                    <a:pt x="10463" y="12105"/>
                  </a:cubicBezTo>
                  <a:cubicBezTo>
                    <a:pt x="7593" y="7948"/>
                    <a:pt x="3850" y="4395"/>
                    <a:pt x="0" y="11"/>
                  </a:cubicBezTo>
                  <a:cubicBezTo>
                    <a:pt x="2344" y="11"/>
                    <a:pt x="3964" y="-16"/>
                    <a:pt x="5583" y="14"/>
                  </a:cubicBezTo>
                  <a:cubicBezTo>
                    <a:pt x="27335" y="412"/>
                    <a:pt x="49087" y="942"/>
                    <a:pt x="70841" y="1114"/>
                  </a:cubicBezTo>
                  <a:cubicBezTo>
                    <a:pt x="75116" y="1149"/>
                    <a:pt x="77790" y="2171"/>
                    <a:pt x="78730" y="6507"/>
                  </a:cubicBezTo>
                  <a:cubicBezTo>
                    <a:pt x="78947" y="7507"/>
                    <a:pt x="79469" y="8439"/>
                    <a:pt x="79863" y="9435"/>
                  </a:cubicBezTo>
                  <a:cubicBezTo>
                    <a:pt x="78226" y="11412"/>
                    <a:pt x="76859" y="11036"/>
                    <a:pt x="75772" y="9057"/>
                  </a:cubicBezTo>
                  <a:cubicBezTo>
                    <a:pt x="74568" y="6868"/>
                    <a:pt x="72764" y="6294"/>
                    <a:pt x="70349" y="6247"/>
                  </a:cubicBezTo>
                  <a:cubicBezTo>
                    <a:pt x="51839" y="5888"/>
                    <a:pt x="33330" y="5407"/>
                    <a:pt x="14822" y="4976"/>
                  </a:cubicBezTo>
                  <a:cubicBezTo>
                    <a:pt x="14130" y="4960"/>
                    <a:pt x="13435" y="5069"/>
                    <a:pt x="12079" y="5166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7C953E4A-5062-482D-AC27-86727DA9C7EB}"/>
                </a:ext>
              </a:extLst>
            </p:cNvPr>
            <p:cNvSpPr/>
            <p:nvPr/>
          </p:nvSpPr>
          <p:spPr>
            <a:xfrm>
              <a:off x="11169288" y="1064825"/>
              <a:ext cx="79584" cy="17328"/>
            </a:xfrm>
            <a:custGeom>
              <a:avLst/>
              <a:gdLst>
                <a:gd name="connsiteX0" fmla="*/ 79584 w 79584"/>
                <a:gd name="connsiteY0" fmla="*/ 36 h 17328"/>
                <a:gd name="connsiteX1" fmla="*/ 64869 w 79584"/>
                <a:gd name="connsiteY1" fmla="*/ 16398 h 17328"/>
                <a:gd name="connsiteX2" fmla="*/ 58332 w 79584"/>
                <a:gd name="connsiteY2" fmla="*/ 17256 h 17328"/>
                <a:gd name="connsiteX3" fmla="*/ 53943 w 79584"/>
                <a:gd name="connsiteY3" fmla="*/ 16037 h 17328"/>
                <a:gd name="connsiteX4" fmla="*/ 57786 w 79584"/>
                <a:gd name="connsiteY4" fmla="*/ 13658 h 17328"/>
                <a:gd name="connsiteX5" fmla="*/ 67794 w 79584"/>
                <a:gd name="connsiteY5" fmla="*/ 4987 h 17328"/>
                <a:gd name="connsiteX6" fmla="*/ 65888 w 79584"/>
                <a:gd name="connsiteY6" fmla="*/ 4556 h 17328"/>
                <a:gd name="connsiteX7" fmla="*/ 9791 w 79584"/>
                <a:gd name="connsiteY7" fmla="*/ 5853 h 17328"/>
                <a:gd name="connsiteX8" fmla="*/ 4086 w 79584"/>
                <a:gd name="connsiteY8" fmla="*/ 8759 h 17328"/>
                <a:gd name="connsiteX9" fmla="*/ 0 w 79584"/>
                <a:gd name="connsiteY9" fmla="*/ 9057 h 17328"/>
                <a:gd name="connsiteX10" fmla="*/ 2827 w 79584"/>
                <a:gd name="connsiteY10" fmla="*/ 2611 h 17328"/>
                <a:gd name="connsiteX11" fmla="*/ 6660 w 79584"/>
                <a:gd name="connsiteY11" fmla="*/ 959 h 17328"/>
                <a:gd name="connsiteX12" fmla="*/ 54615 w 79584"/>
                <a:gd name="connsiteY12" fmla="*/ 55 h 17328"/>
                <a:gd name="connsiteX13" fmla="*/ 79584 w 79584"/>
                <a:gd name="connsiteY13" fmla="*/ 36 h 1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584" h="17328">
                  <a:moveTo>
                    <a:pt x="79584" y="36"/>
                  </a:moveTo>
                  <a:cubicBezTo>
                    <a:pt x="74645" y="5634"/>
                    <a:pt x="70030" y="11292"/>
                    <a:pt x="64869" y="16398"/>
                  </a:cubicBezTo>
                  <a:cubicBezTo>
                    <a:pt x="63614" y="17643"/>
                    <a:pt x="60555" y="17293"/>
                    <a:pt x="58332" y="17256"/>
                  </a:cubicBezTo>
                  <a:cubicBezTo>
                    <a:pt x="56791" y="17230"/>
                    <a:pt x="54003" y="16614"/>
                    <a:pt x="53943" y="16037"/>
                  </a:cubicBezTo>
                  <a:cubicBezTo>
                    <a:pt x="53670" y="13427"/>
                    <a:pt x="56317" y="13937"/>
                    <a:pt x="57786" y="13658"/>
                  </a:cubicBezTo>
                  <a:cubicBezTo>
                    <a:pt x="62773" y="12715"/>
                    <a:pt x="64209" y="8086"/>
                    <a:pt x="67794" y="4987"/>
                  </a:cubicBezTo>
                  <a:cubicBezTo>
                    <a:pt x="66802" y="4755"/>
                    <a:pt x="66342" y="4545"/>
                    <a:pt x="65888" y="4556"/>
                  </a:cubicBezTo>
                  <a:cubicBezTo>
                    <a:pt x="47190" y="4992"/>
                    <a:pt x="28492" y="5490"/>
                    <a:pt x="9791" y="5853"/>
                  </a:cubicBezTo>
                  <a:cubicBezTo>
                    <a:pt x="7268" y="5903"/>
                    <a:pt x="5371" y="6473"/>
                    <a:pt x="4086" y="8759"/>
                  </a:cubicBezTo>
                  <a:cubicBezTo>
                    <a:pt x="3065" y="10579"/>
                    <a:pt x="1709" y="10959"/>
                    <a:pt x="0" y="9057"/>
                  </a:cubicBezTo>
                  <a:cubicBezTo>
                    <a:pt x="884" y="6929"/>
                    <a:pt x="1524" y="4547"/>
                    <a:pt x="2827" y="2611"/>
                  </a:cubicBezTo>
                  <a:cubicBezTo>
                    <a:pt x="3490" y="1625"/>
                    <a:pt x="5333" y="992"/>
                    <a:pt x="6660" y="959"/>
                  </a:cubicBezTo>
                  <a:cubicBezTo>
                    <a:pt x="22643" y="568"/>
                    <a:pt x="38629" y="274"/>
                    <a:pt x="54615" y="55"/>
                  </a:cubicBezTo>
                  <a:cubicBezTo>
                    <a:pt x="62752" y="-56"/>
                    <a:pt x="70891" y="36"/>
                    <a:pt x="79584" y="36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0AC12610-97C9-434B-BF5B-5B387178CEF2}"/>
                </a:ext>
              </a:extLst>
            </p:cNvPr>
            <p:cNvSpPr/>
            <p:nvPr/>
          </p:nvSpPr>
          <p:spPr>
            <a:xfrm>
              <a:off x="11417264" y="999537"/>
              <a:ext cx="42406" cy="38136"/>
            </a:xfrm>
            <a:custGeom>
              <a:avLst/>
              <a:gdLst>
                <a:gd name="connsiteX0" fmla="*/ 27603 w 42406"/>
                <a:gd name="connsiteY0" fmla="*/ 21269 h 38136"/>
                <a:gd name="connsiteX1" fmla="*/ 25417 w 42406"/>
                <a:gd name="connsiteY1" fmla="*/ 24861 h 38136"/>
                <a:gd name="connsiteX2" fmla="*/ 30731 w 42406"/>
                <a:gd name="connsiteY2" fmla="*/ 32549 h 38136"/>
                <a:gd name="connsiteX3" fmla="*/ 31865 w 42406"/>
                <a:gd name="connsiteY3" fmla="*/ 37764 h 38136"/>
                <a:gd name="connsiteX4" fmla="*/ 26891 w 42406"/>
                <a:gd name="connsiteY4" fmla="*/ 37904 h 38136"/>
                <a:gd name="connsiteX5" fmla="*/ 12739 w 42406"/>
                <a:gd name="connsiteY5" fmla="*/ 31328 h 38136"/>
                <a:gd name="connsiteX6" fmla="*/ 8456 w 42406"/>
                <a:gd name="connsiteY6" fmla="*/ 25722 h 38136"/>
                <a:gd name="connsiteX7" fmla="*/ 9127 w 42406"/>
                <a:gd name="connsiteY7" fmla="*/ 25283 h 38136"/>
                <a:gd name="connsiteX8" fmla="*/ 19413 w 42406"/>
                <a:gd name="connsiteY8" fmla="*/ 29398 h 38136"/>
                <a:gd name="connsiteX9" fmla="*/ 29104 w 42406"/>
                <a:gd name="connsiteY9" fmla="*/ 34412 h 38136"/>
                <a:gd name="connsiteX10" fmla="*/ 29383 w 42406"/>
                <a:gd name="connsiteY10" fmla="*/ 33917 h 38136"/>
                <a:gd name="connsiteX11" fmla="*/ 13866 w 42406"/>
                <a:gd name="connsiteY11" fmla="*/ 19596 h 38136"/>
                <a:gd name="connsiteX12" fmla="*/ 11677 w 42406"/>
                <a:gd name="connsiteY12" fmla="*/ 20583 h 38136"/>
                <a:gd name="connsiteX13" fmla="*/ 10168 w 42406"/>
                <a:gd name="connsiteY13" fmla="*/ 22524 h 38136"/>
                <a:gd name="connsiteX14" fmla="*/ 7724 w 42406"/>
                <a:gd name="connsiteY14" fmla="*/ 23100 h 38136"/>
                <a:gd name="connsiteX15" fmla="*/ 7469 w 42406"/>
                <a:gd name="connsiteY15" fmla="*/ 20416 h 38136"/>
                <a:gd name="connsiteX16" fmla="*/ 5909 w 42406"/>
                <a:gd name="connsiteY16" fmla="*/ 14985 h 38136"/>
                <a:gd name="connsiteX17" fmla="*/ 3502 w 42406"/>
                <a:gd name="connsiteY17" fmla="*/ 11901 h 38136"/>
                <a:gd name="connsiteX18" fmla="*/ 10627 w 42406"/>
                <a:gd name="connsiteY18" fmla="*/ 14986 h 38136"/>
                <a:gd name="connsiteX19" fmla="*/ 11368 w 42406"/>
                <a:gd name="connsiteY19" fmla="*/ 14057 h 38136"/>
                <a:gd name="connsiteX20" fmla="*/ 6246 w 42406"/>
                <a:gd name="connsiteY20" fmla="*/ 8742 h 38136"/>
                <a:gd name="connsiteX21" fmla="*/ 1857 w 42406"/>
                <a:gd name="connsiteY21" fmla="*/ 5756 h 38136"/>
                <a:gd name="connsiteX22" fmla="*/ 13 w 42406"/>
                <a:gd name="connsiteY22" fmla="*/ 3669 h 38136"/>
                <a:gd name="connsiteX23" fmla="*/ 2233 w 42406"/>
                <a:gd name="connsiteY23" fmla="*/ 1463 h 38136"/>
                <a:gd name="connsiteX24" fmla="*/ 9751 w 42406"/>
                <a:gd name="connsiteY24" fmla="*/ 0 h 38136"/>
                <a:gd name="connsiteX25" fmla="*/ 10469 w 42406"/>
                <a:gd name="connsiteY25" fmla="*/ 729 h 38136"/>
                <a:gd name="connsiteX26" fmla="*/ 4897 w 42406"/>
                <a:gd name="connsiteY26" fmla="*/ 4427 h 38136"/>
                <a:gd name="connsiteX27" fmla="*/ 9363 w 42406"/>
                <a:gd name="connsiteY27" fmla="*/ 8383 h 38136"/>
                <a:gd name="connsiteX28" fmla="*/ 19603 w 42406"/>
                <a:gd name="connsiteY28" fmla="*/ 3806 h 38136"/>
                <a:gd name="connsiteX29" fmla="*/ 12706 w 42406"/>
                <a:gd name="connsiteY29" fmla="*/ 12098 h 38136"/>
                <a:gd name="connsiteX30" fmla="*/ 22421 w 42406"/>
                <a:gd name="connsiteY30" fmla="*/ 18938 h 38136"/>
                <a:gd name="connsiteX31" fmla="*/ 23327 w 42406"/>
                <a:gd name="connsiteY31" fmla="*/ 17987 h 38136"/>
                <a:gd name="connsiteX32" fmla="*/ 17074 w 42406"/>
                <a:gd name="connsiteY32" fmla="*/ 13663 h 38136"/>
                <a:gd name="connsiteX33" fmla="*/ 17847 w 42406"/>
                <a:gd name="connsiteY33" fmla="*/ 12747 h 38136"/>
                <a:gd name="connsiteX34" fmla="*/ 21819 w 42406"/>
                <a:gd name="connsiteY34" fmla="*/ 14820 h 38136"/>
                <a:gd name="connsiteX35" fmla="*/ 22740 w 42406"/>
                <a:gd name="connsiteY35" fmla="*/ 10918 h 38136"/>
                <a:gd name="connsiteX36" fmla="*/ 23408 w 42406"/>
                <a:gd name="connsiteY36" fmla="*/ 10999 h 38136"/>
                <a:gd name="connsiteX37" fmla="*/ 36480 w 42406"/>
                <a:gd name="connsiteY37" fmla="*/ 22045 h 38136"/>
                <a:gd name="connsiteX38" fmla="*/ 42407 w 42406"/>
                <a:gd name="connsiteY38" fmla="*/ 24455 h 38136"/>
                <a:gd name="connsiteX39" fmla="*/ 37580 w 42406"/>
                <a:gd name="connsiteY39" fmla="*/ 26179 h 38136"/>
                <a:gd name="connsiteX40" fmla="*/ 27603 w 42406"/>
                <a:gd name="connsiteY40" fmla="*/ 21269 h 3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2406" h="38136">
                  <a:moveTo>
                    <a:pt x="27603" y="21269"/>
                  </a:moveTo>
                  <a:cubicBezTo>
                    <a:pt x="26793" y="22601"/>
                    <a:pt x="26104" y="23731"/>
                    <a:pt x="25417" y="24861"/>
                  </a:cubicBezTo>
                  <a:cubicBezTo>
                    <a:pt x="27216" y="27408"/>
                    <a:pt x="29230" y="29837"/>
                    <a:pt x="30731" y="32549"/>
                  </a:cubicBezTo>
                  <a:cubicBezTo>
                    <a:pt x="31555" y="34040"/>
                    <a:pt x="31515" y="36010"/>
                    <a:pt x="31865" y="37764"/>
                  </a:cubicBezTo>
                  <a:cubicBezTo>
                    <a:pt x="30195" y="37843"/>
                    <a:pt x="28307" y="38467"/>
                    <a:pt x="26891" y="37904"/>
                  </a:cubicBezTo>
                  <a:cubicBezTo>
                    <a:pt x="22059" y="35982"/>
                    <a:pt x="17224" y="33932"/>
                    <a:pt x="12739" y="31328"/>
                  </a:cubicBezTo>
                  <a:cubicBezTo>
                    <a:pt x="10860" y="30238"/>
                    <a:pt x="9857" y="27636"/>
                    <a:pt x="8456" y="25722"/>
                  </a:cubicBezTo>
                  <a:cubicBezTo>
                    <a:pt x="8679" y="25576"/>
                    <a:pt x="8902" y="25430"/>
                    <a:pt x="9127" y="25283"/>
                  </a:cubicBezTo>
                  <a:cubicBezTo>
                    <a:pt x="12382" y="26585"/>
                    <a:pt x="15636" y="27887"/>
                    <a:pt x="19413" y="29398"/>
                  </a:cubicBezTo>
                  <a:cubicBezTo>
                    <a:pt x="19868" y="31355"/>
                    <a:pt x="24316" y="34036"/>
                    <a:pt x="29104" y="34412"/>
                  </a:cubicBezTo>
                  <a:cubicBezTo>
                    <a:pt x="29203" y="34245"/>
                    <a:pt x="29426" y="34026"/>
                    <a:pt x="29383" y="33917"/>
                  </a:cubicBezTo>
                  <a:cubicBezTo>
                    <a:pt x="26442" y="26733"/>
                    <a:pt x="21119" y="22077"/>
                    <a:pt x="13866" y="19596"/>
                  </a:cubicBezTo>
                  <a:cubicBezTo>
                    <a:pt x="13302" y="19403"/>
                    <a:pt x="12286" y="20076"/>
                    <a:pt x="11677" y="20583"/>
                  </a:cubicBezTo>
                  <a:cubicBezTo>
                    <a:pt x="11059" y="21097"/>
                    <a:pt x="10816" y="22106"/>
                    <a:pt x="10168" y="22524"/>
                  </a:cubicBezTo>
                  <a:cubicBezTo>
                    <a:pt x="9506" y="22952"/>
                    <a:pt x="8552" y="22927"/>
                    <a:pt x="7724" y="23100"/>
                  </a:cubicBezTo>
                  <a:cubicBezTo>
                    <a:pt x="7615" y="22185"/>
                    <a:pt x="7065" y="20922"/>
                    <a:pt x="7469" y="20416"/>
                  </a:cubicBezTo>
                  <a:cubicBezTo>
                    <a:pt x="9609" y="17723"/>
                    <a:pt x="8584" y="16285"/>
                    <a:pt x="5909" y="14985"/>
                  </a:cubicBezTo>
                  <a:cubicBezTo>
                    <a:pt x="4821" y="14457"/>
                    <a:pt x="4033" y="13316"/>
                    <a:pt x="3502" y="11901"/>
                  </a:cubicBezTo>
                  <a:cubicBezTo>
                    <a:pt x="5877" y="12930"/>
                    <a:pt x="8253" y="13958"/>
                    <a:pt x="10627" y="14986"/>
                  </a:cubicBezTo>
                  <a:cubicBezTo>
                    <a:pt x="10873" y="14676"/>
                    <a:pt x="11121" y="14367"/>
                    <a:pt x="11368" y="14057"/>
                  </a:cubicBezTo>
                  <a:cubicBezTo>
                    <a:pt x="9673" y="12273"/>
                    <a:pt x="8076" y="10377"/>
                    <a:pt x="6246" y="8742"/>
                  </a:cubicBezTo>
                  <a:cubicBezTo>
                    <a:pt x="4940" y="7574"/>
                    <a:pt x="3270" y="6821"/>
                    <a:pt x="1857" y="5756"/>
                  </a:cubicBezTo>
                  <a:cubicBezTo>
                    <a:pt x="1093" y="5181"/>
                    <a:pt x="-139" y="4108"/>
                    <a:pt x="13" y="3669"/>
                  </a:cubicBezTo>
                  <a:cubicBezTo>
                    <a:pt x="329" y="2762"/>
                    <a:pt x="1316" y="1722"/>
                    <a:pt x="2233" y="1463"/>
                  </a:cubicBezTo>
                  <a:cubicBezTo>
                    <a:pt x="4682" y="771"/>
                    <a:pt x="7239" y="462"/>
                    <a:pt x="9751" y="0"/>
                  </a:cubicBezTo>
                  <a:cubicBezTo>
                    <a:pt x="9992" y="244"/>
                    <a:pt x="10230" y="486"/>
                    <a:pt x="10469" y="729"/>
                  </a:cubicBezTo>
                  <a:cubicBezTo>
                    <a:pt x="8784" y="1847"/>
                    <a:pt x="7100" y="2966"/>
                    <a:pt x="4897" y="4427"/>
                  </a:cubicBezTo>
                  <a:cubicBezTo>
                    <a:pt x="7015" y="6303"/>
                    <a:pt x="8451" y="7574"/>
                    <a:pt x="9363" y="8383"/>
                  </a:cubicBezTo>
                  <a:cubicBezTo>
                    <a:pt x="12765" y="6862"/>
                    <a:pt x="15822" y="5495"/>
                    <a:pt x="19603" y="3806"/>
                  </a:cubicBezTo>
                  <a:cubicBezTo>
                    <a:pt x="18144" y="7631"/>
                    <a:pt x="16447" y="10406"/>
                    <a:pt x="12706" y="12098"/>
                  </a:cubicBezTo>
                  <a:cubicBezTo>
                    <a:pt x="15581" y="15123"/>
                    <a:pt x="17895" y="18576"/>
                    <a:pt x="22421" y="18938"/>
                  </a:cubicBezTo>
                  <a:cubicBezTo>
                    <a:pt x="22723" y="18621"/>
                    <a:pt x="23025" y="18303"/>
                    <a:pt x="23327" y="17987"/>
                  </a:cubicBezTo>
                  <a:cubicBezTo>
                    <a:pt x="21241" y="16546"/>
                    <a:pt x="19159" y="15105"/>
                    <a:pt x="17074" y="13663"/>
                  </a:cubicBezTo>
                  <a:cubicBezTo>
                    <a:pt x="17332" y="13357"/>
                    <a:pt x="17589" y="13052"/>
                    <a:pt x="17847" y="12747"/>
                  </a:cubicBezTo>
                  <a:cubicBezTo>
                    <a:pt x="19050" y="13374"/>
                    <a:pt x="20253" y="14003"/>
                    <a:pt x="21819" y="14820"/>
                  </a:cubicBezTo>
                  <a:cubicBezTo>
                    <a:pt x="22163" y="13366"/>
                    <a:pt x="22453" y="12133"/>
                    <a:pt x="22740" y="10918"/>
                  </a:cubicBezTo>
                  <a:cubicBezTo>
                    <a:pt x="23051" y="10952"/>
                    <a:pt x="23396" y="10941"/>
                    <a:pt x="23408" y="10999"/>
                  </a:cubicBezTo>
                  <a:cubicBezTo>
                    <a:pt x="24943" y="18025"/>
                    <a:pt x="31166" y="19518"/>
                    <a:pt x="36480" y="22045"/>
                  </a:cubicBezTo>
                  <a:cubicBezTo>
                    <a:pt x="38338" y="22928"/>
                    <a:pt x="40296" y="23604"/>
                    <a:pt x="42407" y="24455"/>
                  </a:cubicBezTo>
                  <a:cubicBezTo>
                    <a:pt x="41347" y="26862"/>
                    <a:pt x="39581" y="27100"/>
                    <a:pt x="37580" y="26179"/>
                  </a:cubicBezTo>
                  <a:cubicBezTo>
                    <a:pt x="34274" y="24654"/>
                    <a:pt x="31041" y="22971"/>
                    <a:pt x="27603" y="21269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45A410BC-9FE1-43EA-AFBB-EDDE7DE56B1C}"/>
                </a:ext>
              </a:extLst>
            </p:cNvPr>
            <p:cNvSpPr/>
            <p:nvPr/>
          </p:nvSpPr>
          <p:spPr>
            <a:xfrm>
              <a:off x="11122874" y="1216049"/>
              <a:ext cx="23240" cy="29697"/>
            </a:xfrm>
            <a:custGeom>
              <a:avLst/>
              <a:gdLst>
                <a:gd name="connsiteX0" fmla="*/ 16567 w 23240"/>
                <a:gd name="connsiteY0" fmla="*/ 17541 h 29697"/>
                <a:gd name="connsiteX1" fmla="*/ 12133 w 23240"/>
                <a:gd name="connsiteY1" fmla="*/ 19115 h 29697"/>
                <a:gd name="connsiteX2" fmla="*/ 190 w 23240"/>
                <a:gd name="connsiteY2" fmla="*/ 11911 h 29697"/>
                <a:gd name="connsiteX3" fmla="*/ 8239 w 23240"/>
                <a:gd name="connsiteY3" fmla="*/ 353 h 29697"/>
                <a:gd name="connsiteX4" fmla="*/ 23052 w 23240"/>
                <a:gd name="connsiteY4" fmla="*/ 11348 h 29697"/>
                <a:gd name="connsiteX5" fmla="*/ 18471 w 23240"/>
                <a:gd name="connsiteY5" fmla="*/ 26890 h 29697"/>
                <a:gd name="connsiteX6" fmla="*/ 4870 w 23240"/>
                <a:gd name="connsiteY6" fmla="*/ 28483 h 29697"/>
                <a:gd name="connsiteX7" fmla="*/ 1786 w 23240"/>
                <a:gd name="connsiteY7" fmla="*/ 25247 h 29697"/>
                <a:gd name="connsiteX8" fmla="*/ 3016 w 23240"/>
                <a:gd name="connsiteY8" fmla="*/ 21273 h 29697"/>
                <a:gd name="connsiteX9" fmla="*/ 6799 w 23240"/>
                <a:gd name="connsiteY9" fmla="*/ 22829 h 29697"/>
                <a:gd name="connsiteX10" fmla="*/ 10934 w 23240"/>
                <a:gd name="connsiteY10" fmla="*/ 26135 h 29697"/>
                <a:gd name="connsiteX11" fmla="*/ 15877 w 23240"/>
                <a:gd name="connsiteY11" fmla="*/ 21504 h 29697"/>
                <a:gd name="connsiteX12" fmla="*/ 16567 w 23240"/>
                <a:gd name="connsiteY12" fmla="*/ 17541 h 29697"/>
                <a:gd name="connsiteX13" fmla="*/ 7117 w 23240"/>
                <a:gd name="connsiteY13" fmla="*/ 9720 h 29697"/>
                <a:gd name="connsiteX14" fmla="*/ 11562 w 23240"/>
                <a:gd name="connsiteY14" fmla="*/ 15310 h 29697"/>
                <a:gd name="connsiteX15" fmla="*/ 16193 w 23240"/>
                <a:gd name="connsiteY15" fmla="*/ 9835 h 29697"/>
                <a:gd name="connsiteX16" fmla="*/ 11554 w 23240"/>
                <a:gd name="connsiteY16" fmla="*/ 4039 h 29697"/>
                <a:gd name="connsiteX17" fmla="*/ 7117 w 23240"/>
                <a:gd name="connsiteY17" fmla="*/ 9720 h 2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240" h="29697">
                  <a:moveTo>
                    <a:pt x="16567" y="17541"/>
                  </a:moveTo>
                  <a:cubicBezTo>
                    <a:pt x="14663" y="18228"/>
                    <a:pt x="13432" y="18821"/>
                    <a:pt x="12133" y="19115"/>
                  </a:cubicBezTo>
                  <a:cubicBezTo>
                    <a:pt x="6338" y="20429"/>
                    <a:pt x="1273" y="17337"/>
                    <a:pt x="190" y="11911"/>
                  </a:cubicBezTo>
                  <a:cubicBezTo>
                    <a:pt x="-877" y="6563"/>
                    <a:pt x="2656" y="1489"/>
                    <a:pt x="8239" y="353"/>
                  </a:cubicBezTo>
                  <a:cubicBezTo>
                    <a:pt x="16423" y="-1313"/>
                    <a:pt x="22331" y="3007"/>
                    <a:pt x="23052" y="11348"/>
                  </a:cubicBezTo>
                  <a:cubicBezTo>
                    <a:pt x="23550" y="17088"/>
                    <a:pt x="23383" y="22788"/>
                    <a:pt x="18471" y="26890"/>
                  </a:cubicBezTo>
                  <a:cubicBezTo>
                    <a:pt x="14366" y="30318"/>
                    <a:pt x="9594" y="30299"/>
                    <a:pt x="4870" y="28483"/>
                  </a:cubicBezTo>
                  <a:cubicBezTo>
                    <a:pt x="3571" y="27985"/>
                    <a:pt x="2159" y="26542"/>
                    <a:pt x="1786" y="25247"/>
                  </a:cubicBezTo>
                  <a:cubicBezTo>
                    <a:pt x="1466" y="24132"/>
                    <a:pt x="2552" y="22612"/>
                    <a:pt x="3016" y="21273"/>
                  </a:cubicBezTo>
                  <a:cubicBezTo>
                    <a:pt x="4316" y="21764"/>
                    <a:pt x="6154" y="21889"/>
                    <a:pt x="6799" y="22829"/>
                  </a:cubicBezTo>
                  <a:cubicBezTo>
                    <a:pt x="7907" y="24443"/>
                    <a:pt x="8207" y="26552"/>
                    <a:pt x="10934" y="26135"/>
                  </a:cubicBezTo>
                  <a:cubicBezTo>
                    <a:pt x="13697" y="25714"/>
                    <a:pt x="15124" y="23948"/>
                    <a:pt x="15877" y="21504"/>
                  </a:cubicBezTo>
                  <a:cubicBezTo>
                    <a:pt x="16233" y="20354"/>
                    <a:pt x="16304" y="19115"/>
                    <a:pt x="16567" y="17541"/>
                  </a:cubicBezTo>
                  <a:close/>
                  <a:moveTo>
                    <a:pt x="7117" y="9720"/>
                  </a:moveTo>
                  <a:cubicBezTo>
                    <a:pt x="7120" y="13365"/>
                    <a:pt x="8647" y="15287"/>
                    <a:pt x="11562" y="15310"/>
                  </a:cubicBezTo>
                  <a:cubicBezTo>
                    <a:pt x="14465" y="15333"/>
                    <a:pt x="16179" y="13307"/>
                    <a:pt x="16193" y="9835"/>
                  </a:cubicBezTo>
                  <a:cubicBezTo>
                    <a:pt x="16210" y="6149"/>
                    <a:pt x="14459" y="3963"/>
                    <a:pt x="11554" y="4039"/>
                  </a:cubicBezTo>
                  <a:cubicBezTo>
                    <a:pt x="8745" y="4113"/>
                    <a:pt x="7115" y="6198"/>
                    <a:pt x="7117" y="9720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87358113-5457-409D-B265-B253F7F906AE}"/>
                </a:ext>
              </a:extLst>
            </p:cNvPr>
            <p:cNvSpPr/>
            <p:nvPr/>
          </p:nvSpPr>
          <p:spPr>
            <a:xfrm>
              <a:off x="11178629" y="1316381"/>
              <a:ext cx="14376" cy="48145"/>
            </a:xfrm>
            <a:custGeom>
              <a:avLst/>
              <a:gdLst>
                <a:gd name="connsiteX0" fmla="*/ 0 w 14376"/>
                <a:gd name="connsiteY0" fmla="*/ 1066 h 48145"/>
                <a:gd name="connsiteX1" fmla="*/ 8392 w 14376"/>
                <a:gd name="connsiteY1" fmla="*/ 0 h 48145"/>
                <a:gd name="connsiteX2" fmla="*/ 14377 w 14376"/>
                <a:gd name="connsiteY2" fmla="*/ 47062 h 48145"/>
                <a:gd name="connsiteX3" fmla="*/ 5956 w 14376"/>
                <a:gd name="connsiteY3" fmla="*/ 48146 h 48145"/>
                <a:gd name="connsiteX4" fmla="*/ 0 w 14376"/>
                <a:gd name="connsiteY4" fmla="*/ 1066 h 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76" h="48145">
                  <a:moveTo>
                    <a:pt x="0" y="1066"/>
                  </a:moveTo>
                  <a:cubicBezTo>
                    <a:pt x="2879" y="701"/>
                    <a:pt x="5431" y="378"/>
                    <a:pt x="8392" y="0"/>
                  </a:cubicBezTo>
                  <a:cubicBezTo>
                    <a:pt x="10390" y="15718"/>
                    <a:pt x="12358" y="31189"/>
                    <a:pt x="14377" y="47062"/>
                  </a:cubicBezTo>
                  <a:cubicBezTo>
                    <a:pt x="11485" y="47434"/>
                    <a:pt x="8859" y="47772"/>
                    <a:pt x="5956" y="48146"/>
                  </a:cubicBezTo>
                  <a:cubicBezTo>
                    <a:pt x="3954" y="32306"/>
                    <a:pt x="1993" y="16826"/>
                    <a:pt x="0" y="1066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8894C430-0B1C-4D77-871B-CAD38BD04898}"/>
                </a:ext>
              </a:extLst>
            </p:cNvPr>
            <p:cNvSpPr/>
            <p:nvPr/>
          </p:nvSpPr>
          <p:spPr>
            <a:xfrm>
              <a:off x="10892342" y="1196064"/>
              <a:ext cx="44958" cy="31922"/>
            </a:xfrm>
            <a:custGeom>
              <a:avLst/>
              <a:gdLst>
                <a:gd name="connsiteX0" fmla="*/ 4345 w 44958"/>
                <a:gd name="connsiteY0" fmla="*/ 31923 h 31922"/>
                <a:gd name="connsiteX1" fmla="*/ 0 w 44958"/>
                <a:gd name="connsiteY1" fmla="*/ 24661 h 31922"/>
                <a:gd name="connsiteX2" fmla="*/ 40534 w 44958"/>
                <a:gd name="connsiteY2" fmla="*/ 0 h 31922"/>
                <a:gd name="connsiteX3" fmla="*/ 44959 w 44958"/>
                <a:gd name="connsiteY3" fmla="*/ 7214 h 31922"/>
                <a:gd name="connsiteX4" fmla="*/ 4345 w 44958"/>
                <a:gd name="connsiteY4" fmla="*/ 31923 h 31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" h="31922">
                  <a:moveTo>
                    <a:pt x="4345" y="31923"/>
                  </a:moveTo>
                  <a:cubicBezTo>
                    <a:pt x="2784" y="29314"/>
                    <a:pt x="1458" y="27099"/>
                    <a:pt x="0" y="24661"/>
                  </a:cubicBezTo>
                  <a:cubicBezTo>
                    <a:pt x="13566" y="16407"/>
                    <a:pt x="26934" y="8275"/>
                    <a:pt x="40534" y="0"/>
                  </a:cubicBezTo>
                  <a:cubicBezTo>
                    <a:pt x="42037" y="2449"/>
                    <a:pt x="43432" y="4725"/>
                    <a:pt x="44959" y="7214"/>
                  </a:cubicBezTo>
                  <a:cubicBezTo>
                    <a:pt x="31365" y="15486"/>
                    <a:pt x="18004" y="23612"/>
                    <a:pt x="4345" y="31923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71795584-04B4-4CB1-A826-4F491F0A2BEB}"/>
                </a:ext>
              </a:extLst>
            </p:cNvPr>
            <p:cNvSpPr/>
            <p:nvPr/>
          </p:nvSpPr>
          <p:spPr>
            <a:xfrm>
              <a:off x="11373584" y="1005154"/>
              <a:ext cx="41648" cy="35963"/>
            </a:xfrm>
            <a:custGeom>
              <a:avLst/>
              <a:gdLst>
                <a:gd name="connsiteX0" fmla="*/ 26231 w 41648"/>
                <a:gd name="connsiteY0" fmla="*/ 20819 h 35963"/>
                <a:gd name="connsiteX1" fmla="*/ 30071 w 41648"/>
                <a:gd name="connsiteY1" fmla="*/ 24400 h 35963"/>
                <a:gd name="connsiteX2" fmla="*/ 30989 w 41648"/>
                <a:gd name="connsiteY2" fmla="*/ 23461 h 35963"/>
                <a:gd name="connsiteX3" fmla="*/ 25591 w 41648"/>
                <a:gd name="connsiteY3" fmla="*/ 18974 h 35963"/>
                <a:gd name="connsiteX4" fmla="*/ 22473 w 41648"/>
                <a:gd name="connsiteY4" fmla="*/ 18634 h 35963"/>
                <a:gd name="connsiteX5" fmla="*/ 4729 w 41648"/>
                <a:gd name="connsiteY5" fmla="*/ 22356 h 35963"/>
                <a:gd name="connsiteX6" fmla="*/ 120 w 41648"/>
                <a:gd name="connsiteY6" fmla="*/ 20666 h 35963"/>
                <a:gd name="connsiteX7" fmla="*/ 999 w 41648"/>
                <a:gd name="connsiteY7" fmla="*/ 16915 h 35963"/>
                <a:gd name="connsiteX8" fmla="*/ 5486 w 41648"/>
                <a:gd name="connsiteY8" fmla="*/ 4943 h 35963"/>
                <a:gd name="connsiteX9" fmla="*/ 7713 w 41648"/>
                <a:gd name="connsiteY9" fmla="*/ 0 h 35963"/>
                <a:gd name="connsiteX10" fmla="*/ 7715 w 41648"/>
                <a:gd name="connsiteY10" fmla="*/ 13201 h 35963"/>
                <a:gd name="connsiteX11" fmla="*/ 11424 w 41648"/>
                <a:gd name="connsiteY11" fmla="*/ 16409 h 35963"/>
                <a:gd name="connsiteX12" fmla="*/ 19876 w 41648"/>
                <a:gd name="connsiteY12" fmla="*/ 16385 h 35963"/>
                <a:gd name="connsiteX13" fmla="*/ 23775 w 41648"/>
                <a:gd name="connsiteY13" fmla="*/ 16129 h 35963"/>
                <a:gd name="connsiteX14" fmla="*/ 23177 w 41648"/>
                <a:gd name="connsiteY14" fmla="*/ 3315 h 35963"/>
                <a:gd name="connsiteX15" fmla="*/ 28107 w 41648"/>
                <a:gd name="connsiteY15" fmla="*/ 9425 h 35963"/>
                <a:gd name="connsiteX16" fmla="*/ 41357 w 41648"/>
                <a:gd name="connsiteY16" fmla="*/ 30326 h 35963"/>
                <a:gd name="connsiteX17" fmla="*/ 40530 w 41648"/>
                <a:gd name="connsiteY17" fmla="*/ 35231 h 35963"/>
                <a:gd name="connsiteX18" fmla="*/ 36605 w 41648"/>
                <a:gd name="connsiteY18" fmla="*/ 34298 h 35963"/>
                <a:gd name="connsiteX19" fmla="*/ 25442 w 41648"/>
                <a:gd name="connsiteY19" fmla="*/ 21548 h 35963"/>
                <a:gd name="connsiteX20" fmla="*/ 26231 w 41648"/>
                <a:gd name="connsiteY20" fmla="*/ 20819 h 35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1648" h="35963">
                  <a:moveTo>
                    <a:pt x="26231" y="20819"/>
                  </a:moveTo>
                  <a:cubicBezTo>
                    <a:pt x="27511" y="22013"/>
                    <a:pt x="28790" y="23207"/>
                    <a:pt x="30071" y="24400"/>
                  </a:cubicBezTo>
                  <a:cubicBezTo>
                    <a:pt x="30376" y="24088"/>
                    <a:pt x="30682" y="23774"/>
                    <a:pt x="30989" y="23461"/>
                  </a:cubicBezTo>
                  <a:cubicBezTo>
                    <a:pt x="29206" y="21942"/>
                    <a:pt x="27518" y="20283"/>
                    <a:pt x="25591" y="18974"/>
                  </a:cubicBezTo>
                  <a:cubicBezTo>
                    <a:pt x="24820" y="18449"/>
                    <a:pt x="23469" y="18431"/>
                    <a:pt x="22473" y="18634"/>
                  </a:cubicBezTo>
                  <a:cubicBezTo>
                    <a:pt x="16549" y="19841"/>
                    <a:pt x="10683" y="21345"/>
                    <a:pt x="4729" y="22356"/>
                  </a:cubicBezTo>
                  <a:cubicBezTo>
                    <a:pt x="3280" y="22602"/>
                    <a:pt x="1355" y="21653"/>
                    <a:pt x="120" y="20666"/>
                  </a:cubicBezTo>
                  <a:cubicBezTo>
                    <a:pt x="-317" y="20318"/>
                    <a:pt x="546" y="18173"/>
                    <a:pt x="999" y="16915"/>
                  </a:cubicBezTo>
                  <a:cubicBezTo>
                    <a:pt x="2445" y="12906"/>
                    <a:pt x="3948" y="8917"/>
                    <a:pt x="5486" y="4943"/>
                  </a:cubicBezTo>
                  <a:cubicBezTo>
                    <a:pt x="6058" y="3466"/>
                    <a:pt x="6785" y="2048"/>
                    <a:pt x="7713" y="0"/>
                  </a:cubicBezTo>
                  <a:cubicBezTo>
                    <a:pt x="7713" y="4972"/>
                    <a:pt x="7707" y="9088"/>
                    <a:pt x="7715" y="13201"/>
                  </a:cubicBezTo>
                  <a:cubicBezTo>
                    <a:pt x="7720" y="15684"/>
                    <a:pt x="8749" y="16695"/>
                    <a:pt x="11424" y="16409"/>
                  </a:cubicBezTo>
                  <a:cubicBezTo>
                    <a:pt x="14210" y="16112"/>
                    <a:pt x="17056" y="16401"/>
                    <a:pt x="19876" y="16385"/>
                  </a:cubicBezTo>
                  <a:cubicBezTo>
                    <a:pt x="20978" y="16380"/>
                    <a:pt x="22082" y="16245"/>
                    <a:pt x="23775" y="16129"/>
                  </a:cubicBezTo>
                  <a:cubicBezTo>
                    <a:pt x="21318" y="11933"/>
                    <a:pt x="20588" y="8011"/>
                    <a:pt x="23177" y="3315"/>
                  </a:cubicBezTo>
                  <a:cubicBezTo>
                    <a:pt x="24981" y="5529"/>
                    <a:pt x="26739" y="7348"/>
                    <a:pt x="28107" y="9425"/>
                  </a:cubicBezTo>
                  <a:cubicBezTo>
                    <a:pt x="32645" y="16315"/>
                    <a:pt x="37169" y="23222"/>
                    <a:pt x="41357" y="30326"/>
                  </a:cubicBezTo>
                  <a:cubicBezTo>
                    <a:pt x="42027" y="31462"/>
                    <a:pt x="41452" y="34036"/>
                    <a:pt x="40530" y="35231"/>
                  </a:cubicBezTo>
                  <a:cubicBezTo>
                    <a:pt x="39323" y="36788"/>
                    <a:pt x="37719" y="35570"/>
                    <a:pt x="36605" y="34298"/>
                  </a:cubicBezTo>
                  <a:cubicBezTo>
                    <a:pt x="32884" y="30047"/>
                    <a:pt x="29162" y="25798"/>
                    <a:pt x="25442" y="21548"/>
                  </a:cubicBezTo>
                  <a:cubicBezTo>
                    <a:pt x="25706" y="21306"/>
                    <a:pt x="25968" y="21064"/>
                    <a:pt x="26231" y="20819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E8EACBB7-79D9-4A9B-98CA-C29869593E5C}"/>
                </a:ext>
              </a:extLst>
            </p:cNvPr>
            <p:cNvSpPr/>
            <p:nvPr/>
          </p:nvSpPr>
          <p:spPr>
            <a:xfrm>
              <a:off x="11336063" y="1230350"/>
              <a:ext cx="41600" cy="37264"/>
            </a:xfrm>
            <a:custGeom>
              <a:avLst/>
              <a:gdLst>
                <a:gd name="connsiteX0" fmla="*/ 41601 w 41600"/>
                <a:gd name="connsiteY0" fmla="*/ 30812 h 37264"/>
                <a:gd name="connsiteX1" fmla="*/ 36149 w 41600"/>
                <a:gd name="connsiteY1" fmla="*/ 37265 h 37264"/>
                <a:gd name="connsiteX2" fmla="*/ 0 w 41600"/>
                <a:gd name="connsiteY2" fmla="*/ 6457 h 37264"/>
                <a:gd name="connsiteX3" fmla="*/ 5458 w 41600"/>
                <a:gd name="connsiteY3" fmla="*/ 0 h 37264"/>
                <a:gd name="connsiteX4" fmla="*/ 41601 w 41600"/>
                <a:gd name="connsiteY4" fmla="*/ 30812 h 3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0" h="37264">
                  <a:moveTo>
                    <a:pt x="41601" y="30812"/>
                  </a:moveTo>
                  <a:cubicBezTo>
                    <a:pt x="39655" y="33115"/>
                    <a:pt x="37985" y="35093"/>
                    <a:pt x="36149" y="37265"/>
                  </a:cubicBezTo>
                  <a:cubicBezTo>
                    <a:pt x="24065" y="26967"/>
                    <a:pt x="12163" y="16823"/>
                    <a:pt x="0" y="6457"/>
                  </a:cubicBezTo>
                  <a:cubicBezTo>
                    <a:pt x="1859" y="4259"/>
                    <a:pt x="3572" y="2233"/>
                    <a:pt x="5458" y="0"/>
                  </a:cubicBezTo>
                  <a:cubicBezTo>
                    <a:pt x="17533" y="10293"/>
                    <a:pt x="29434" y="20441"/>
                    <a:pt x="41601" y="30812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B5F3FF27-34A2-4414-B066-705838F190AD}"/>
                </a:ext>
              </a:extLst>
            </p:cNvPr>
            <p:cNvSpPr/>
            <p:nvPr/>
          </p:nvSpPr>
          <p:spPr>
            <a:xfrm>
              <a:off x="10939696" y="1248176"/>
              <a:ext cx="39911" cy="38888"/>
            </a:xfrm>
            <a:custGeom>
              <a:avLst/>
              <a:gdLst>
                <a:gd name="connsiteX0" fmla="*/ 6101 w 39911"/>
                <a:gd name="connsiteY0" fmla="*/ 38888 h 38888"/>
                <a:gd name="connsiteX1" fmla="*/ 0 w 39911"/>
                <a:gd name="connsiteY1" fmla="*/ 33063 h 38888"/>
                <a:gd name="connsiteX2" fmla="*/ 34071 w 39911"/>
                <a:gd name="connsiteY2" fmla="*/ 0 h 38888"/>
                <a:gd name="connsiteX3" fmla="*/ 39911 w 39911"/>
                <a:gd name="connsiteY3" fmla="*/ 6054 h 38888"/>
                <a:gd name="connsiteX4" fmla="*/ 6101 w 39911"/>
                <a:gd name="connsiteY4" fmla="*/ 38888 h 38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11" h="38888">
                  <a:moveTo>
                    <a:pt x="6101" y="38888"/>
                  </a:moveTo>
                  <a:cubicBezTo>
                    <a:pt x="4022" y="36903"/>
                    <a:pt x="2161" y="35126"/>
                    <a:pt x="0" y="33063"/>
                  </a:cubicBezTo>
                  <a:cubicBezTo>
                    <a:pt x="11452" y="21950"/>
                    <a:pt x="22705" y="11029"/>
                    <a:pt x="34071" y="0"/>
                  </a:cubicBezTo>
                  <a:cubicBezTo>
                    <a:pt x="36091" y="2094"/>
                    <a:pt x="37882" y="3951"/>
                    <a:pt x="39911" y="6054"/>
                  </a:cubicBezTo>
                  <a:cubicBezTo>
                    <a:pt x="28674" y="16968"/>
                    <a:pt x="17410" y="27905"/>
                    <a:pt x="6101" y="38888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1C9A3D9A-AA8C-459A-8ECF-6D4C2A725D8D}"/>
                </a:ext>
              </a:extLst>
            </p:cNvPr>
            <p:cNvSpPr/>
            <p:nvPr/>
          </p:nvSpPr>
          <p:spPr>
            <a:xfrm>
              <a:off x="11165975" y="787806"/>
              <a:ext cx="31499" cy="46444"/>
            </a:xfrm>
            <a:custGeom>
              <a:avLst/>
              <a:gdLst>
                <a:gd name="connsiteX0" fmla="*/ 13939 w 31499"/>
                <a:gd name="connsiteY0" fmla="*/ 19594 h 46444"/>
                <a:gd name="connsiteX1" fmla="*/ 10708 w 31499"/>
                <a:gd name="connsiteY1" fmla="*/ 26607 h 46444"/>
                <a:gd name="connsiteX2" fmla="*/ 6795 w 31499"/>
                <a:gd name="connsiteY2" fmla="*/ 33732 h 46444"/>
                <a:gd name="connsiteX3" fmla="*/ 1669 w 31499"/>
                <a:gd name="connsiteY3" fmla="*/ 32388 h 46444"/>
                <a:gd name="connsiteX4" fmla="*/ 2364 w 31499"/>
                <a:gd name="connsiteY4" fmla="*/ 24840 h 46444"/>
                <a:gd name="connsiteX5" fmla="*/ 13910 w 31499"/>
                <a:gd name="connsiteY5" fmla="*/ 18741 h 46444"/>
                <a:gd name="connsiteX6" fmla="*/ 19354 w 31499"/>
                <a:gd name="connsiteY6" fmla="*/ 8462 h 46444"/>
                <a:gd name="connsiteX7" fmla="*/ 14282 w 31499"/>
                <a:gd name="connsiteY7" fmla="*/ 9745 h 46444"/>
                <a:gd name="connsiteX8" fmla="*/ 12029 w 31499"/>
                <a:gd name="connsiteY8" fmla="*/ 8801 h 46444"/>
                <a:gd name="connsiteX9" fmla="*/ 13160 w 31499"/>
                <a:gd name="connsiteY9" fmla="*/ 6560 h 46444"/>
                <a:gd name="connsiteX10" fmla="*/ 19937 w 31499"/>
                <a:gd name="connsiteY10" fmla="*/ 3355 h 46444"/>
                <a:gd name="connsiteX11" fmla="*/ 22438 w 31499"/>
                <a:gd name="connsiteY11" fmla="*/ 1647 h 46444"/>
                <a:gd name="connsiteX12" fmla="*/ 26202 w 31499"/>
                <a:gd name="connsiteY12" fmla="*/ 780 h 46444"/>
                <a:gd name="connsiteX13" fmla="*/ 28114 w 31499"/>
                <a:gd name="connsiteY13" fmla="*/ 297 h 46444"/>
                <a:gd name="connsiteX14" fmla="*/ 31317 w 31499"/>
                <a:gd name="connsiteY14" fmla="*/ 168 h 46444"/>
                <a:gd name="connsiteX15" fmla="*/ 31234 w 31499"/>
                <a:gd name="connsiteY15" fmla="*/ 4419 h 46444"/>
                <a:gd name="connsiteX16" fmla="*/ 28070 w 31499"/>
                <a:gd name="connsiteY16" fmla="*/ 6029 h 46444"/>
                <a:gd name="connsiteX17" fmla="*/ 21961 w 31499"/>
                <a:gd name="connsiteY17" fmla="*/ 11544 h 46444"/>
                <a:gd name="connsiteX18" fmla="*/ 18645 w 31499"/>
                <a:gd name="connsiteY18" fmla="*/ 24784 h 46444"/>
                <a:gd name="connsiteX19" fmla="*/ 14803 w 31499"/>
                <a:gd name="connsiteY19" fmla="*/ 39242 h 46444"/>
                <a:gd name="connsiteX20" fmla="*/ 14382 w 31499"/>
                <a:gd name="connsiteY20" fmla="*/ 42024 h 46444"/>
                <a:gd name="connsiteX21" fmla="*/ 8497 w 31499"/>
                <a:gd name="connsiteY21" fmla="*/ 45931 h 46444"/>
                <a:gd name="connsiteX22" fmla="*/ 15341 w 31499"/>
                <a:gd name="connsiteY22" fmla="*/ 20210 h 46444"/>
                <a:gd name="connsiteX23" fmla="*/ 13939 w 31499"/>
                <a:gd name="connsiteY23" fmla="*/ 19594 h 46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499" h="46444">
                  <a:moveTo>
                    <a:pt x="13939" y="19594"/>
                  </a:moveTo>
                  <a:cubicBezTo>
                    <a:pt x="12866" y="21933"/>
                    <a:pt x="11817" y="24284"/>
                    <a:pt x="10708" y="26607"/>
                  </a:cubicBezTo>
                  <a:cubicBezTo>
                    <a:pt x="9546" y="29042"/>
                    <a:pt x="9766" y="32082"/>
                    <a:pt x="6795" y="33732"/>
                  </a:cubicBezTo>
                  <a:cubicBezTo>
                    <a:pt x="4341" y="35096"/>
                    <a:pt x="3030" y="34528"/>
                    <a:pt x="1669" y="32388"/>
                  </a:cubicBezTo>
                  <a:cubicBezTo>
                    <a:pt x="-756" y="28579"/>
                    <a:pt x="-551" y="26295"/>
                    <a:pt x="2364" y="24840"/>
                  </a:cubicBezTo>
                  <a:cubicBezTo>
                    <a:pt x="6256" y="22894"/>
                    <a:pt x="10099" y="20842"/>
                    <a:pt x="13910" y="18741"/>
                  </a:cubicBezTo>
                  <a:cubicBezTo>
                    <a:pt x="17733" y="16633"/>
                    <a:pt x="18055" y="12700"/>
                    <a:pt x="19354" y="8462"/>
                  </a:cubicBezTo>
                  <a:cubicBezTo>
                    <a:pt x="17221" y="9032"/>
                    <a:pt x="15772" y="9587"/>
                    <a:pt x="14282" y="9745"/>
                  </a:cubicBezTo>
                  <a:cubicBezTo>
                    <a:pt x="13572" y="9820"/>
                    <a:pt x="12782" y="9139"/>
                    <a:pt x="12029" y="8801"/>
                  </a:cubicBezTo>
                  <a:cubicBezTo>
                    <a:pt x="12394" y="8031"/>
                    <a:pt x="12555" y="6895"/>
                    <a:pt x="13160" y="6560"/>
                  </a:cubicBezTo>
                  <a:cubicBezTo>
                    <a:pt x="15342" y="5353"/>
                    <a:pt x="17692" y="4456"/>
                    <a:pt x="19937" y="3355"/>
                  </a:cubicBezTo>
                  <a:cubicBezTo>
                    <a:pt x="20841" y="2913"/>
                    <a:pt x="21794" y="2386"/>
                    <a:pt x="22438" y="1647"/>
                  </a:cubicBezTo>
                  <a:cubicBezTo>
                    <a:pt x="23541" y="378"/>
                    <a:pt x="24412" y="-845"/>
                    <a:pt x="26202" y="780"/>
                  </a:cubicBezTo>
                  <a:cubicBezTo>
                    <a:pt x="26466" y="1021"/>
                    <a:pt x="27446" y="371"/>
                    <a:pt x="28114" y="297"/>
                  </a:cubicBezTo>
                  <a:cubicBezTo>
                    <a:pt x="29174" y="181"/>
                    <a:pt x="30249" y="204"/>
                    <a:pt x="31317" y="168"/>
                  </a:cubicBezTo>
                  <a:cubicBezTo>
                    <a:pt x="31335" y="1605"/>
                    <a:pt x="31768" y="3228"/>
                    <a:pt x="31234" y="4419"/>
                  </a:cubicBezTo>
                  <a:cubicBezTo>
                    <a:pt x="30851" y="5274"/>
                    <a:pt x="29222" y="5856"/>
                    <a:pt x="28070" y="6029"/>
                  </a:cubicBezTo>
                  <a:cubicBezTo>
                    <a:pt x="24733" y="6527"/>
                    <a:pt x="22799" y="8490"/>
                    <a:pt x="21961" y="11544"/>
                  </a:cubicBezTo>
                  <a:cubicBezTo>
                    <a:pt x="20755" y="15930"/>
                    <a:pt x="19782" y="20379"/>
                    <a:pt x="18645" y="24784"/>
                  </a:cubicBezTo>
                  <a:cubicBezTo>
                    <a:pt x="17399" y="29612"/>
                    <a:pt x="16062" y="34416"/>
                    <a:pt x="14803" y="39242"/>
                  </a:cubicBezTo>
                  <a:cubicBezTo>
                    <a:pt x="14567" y="40145"/>
                    <a:pt x="14441" y="41091"/>
                    <a:pt x="14382" y="42024"/>
                  </a:cubicBezTo>
                  <a:cubicBezTo>
                    <a:pt x="14118" y="46294"/>
                    <a:pt x="12853" y="47165"/>
                    <a:pt x="8497" y="45931"/>
                  </a:cubicBezTo>
                  <a:cubicBezTo>
                    <a:pt x="10778" y="37359"/>
                    <a:pt x="13059" y="28784"/>
                    <a:pt x="15341" y="20210"/>
                  </a:cubicBezTo>
                  <a:cubicBezTo>
                    <a:pt x="14873" y="20004"/>
                    <a:pt x="14406" y="19799"/>
                    <a:pt x="13939" y="19594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FCC918C8-7F9A-4CA0-A37C-3F8B06BCAABC}"/>
                </a:ext>
              </a:extLst>
            </p:cNvPr>
            <p:cNvSpPr/>
            <p:nvPr/>
          </p:nvSpPr>
          <p:spPr>
            <a:xfrm>
              <a:off x="11151652" y="1216034"/>
              <a:ext cx="22827" cy="29109"/>
            </a:xfrm>
            <a:custGeom>
              <a:avLst/>
              <a:gdLst>
                <a:gd name="connsiteX0" fmla="*/ 17977 w 22827"/>
                <a:gd name="connsiteY0" fmla="*/ 13695 h 29109"/>
                <a:gd name="connsiteX1" fmla="*/ 22773 w 22827"/>
                <a:gd name="connsiteY1" fmla="*/ 21190 h 29109"/>
                <a:gd name="connsiteX2" fmla="*/ 16392 w 22827"/>
                <a:gd name="connsiteY2" fmla="*/ 28484 h 29109"/>
                <a:gd name="connsiteX3" fmla="*/ 5349 w 22827"/>
                <a:gd name="connsiteY3" fmla="*/ 28745 h 29109"/>
                <a:gd name="connsiteX4" fmla="*/ 123 w 22827"/>
                <a:gd name="connsiteY4" fmla="*/ 22009 h 29109"/>
                <a:gd name="connsiteX5" fmla="*/ 3291 w 22827"/>
                <a:gd name="connsiteY5" fmla="*/ 19099 h 29109"/>
                <a:gd name="connsiteX6" fmla="*/ 6123 w 22827"/>
                <a:gd name="connsiteY6" fmla="*/ 21839 h 29109"/>
                <a:gd name="connsiteX7" fmla="*/ 8826 w 22827"/>
                <a:gd name="connsiteY7" fmla="*/ 25597 h 29109"/>
                <a:gd name="connsiteX8" fmla="*/ 14514 w 22827"/>
                <a:gd name="connsiteY8" fmla="*/ 23358 h 29109"/>
                <a:gd name="connsiteX9" fmla="*/ 10398 w 22827"/>
                <a:gd name="connsiteY9" fmla="*/ 15591 h 29109"/>
                <a:gd name="connsiteX10" fmla="*/ 7955 w 22827"/>
                <a:gd name="connsiteY10" fmla="*/ 12090 h 29109"/>
                <a:gd name="connsiteX11" fmla="*/ 11388 w 22827"/>
                <a:gd name="connsiteY11" fmla="*/ 11301 h 29109"/>
                <a:gd name="connsiteX12" fmla="*/ 14021 w 22827"/>
                <a:gd name="connsiteY12" fmla="*/ 7882 h 29109"/>
                <a:gd name="connsiteX13" fmla="*/ 12237 w 22827"/>
                <a:gd name="connsiteY13" fmla="*/ 4421 h 29109"/>
                <a:gd name="connsiteX14" fmla="*/ 7829 w 22827"/>
                <a:gd name="connsiteY14" fmla="*/ 4623 h 29109"/>
                <a:gd name="connsiteX15" fmla="*/ 7168 w 22827"/>
                <a:gd name="connsiteY15" fmla="*/ 7249 h 29109"/>
                <a:gd name="connsiteX16" fmla="*/ 4688 w 22827"/>
                <a:gd name="connsiteY16" fmla="*/ 10859 h 29109"/>
                <a:gd name="connsiteX17" fmla="*/ 927 w 22827"/>
                <a:gd name="connsiteY17" fmla="*/ 8070 h 29109"/>
                <a:gd name="connsiteX18" fmla="*/ 4099 w 22827"/>
                <a:gd name="connsiteY18" fmla="*/ 2051 h 29109"/>
                <a:gd name="connsiteX19" fmla="*/ 16723 w 22827"/>
                <a:gd name="connsiteY19" fmla="*/ 1208 h 29109"/>
                <a:gd name="connsiteX20" fmla="*/ 17977 w 22827"/>
                <a:gd name="connsiteY20" fmla="*/ 13695 h 29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27" h="29109">
                  <a:moveTo>
                    <a:pt x="17977" y="13695"/>
                  </a:moveTo>
                  <a:cubicBezTo>
                    <a:pt x="21383" y="15236"/>
                    <a:pt x="23171" y="17550"/>
                    <a:pt x="22773" y="21190"/>
                  </a:cubicBezTo>
                  <a:cubicBezTo>
                    <a:pt x="22344" y="25122"/>
                    <a:pt x="19889" y="27740"/>
                    <a:pt x="16392" y="28484"/>
                  </a:cubicBezTo>
                  <a:cubicBezTo>
                    <a:pt x="12836" y="29241"/>
                    <a:pt x="8953" y="29289"/>
                    <a:pt x="5349" y="28745"/>
                  </a:cubicBezTo>
                  <a:cubicBezTo>
                    <a:pt x="1835" y="28213"/>
                    <a:pt x="-585" y="24776"/>
                    <a:pt x="123" y="22009"/>
                  </a:cubicBezTo>
                  <a:cubicBezTo>
                    <a:pt x="437" y="20781"/>
                    <a:pt x="2066" y="19300"/>
                    <a:pt x="3291" y="19099"/>
                  </a:cubicBezTo>
                  <a:cubicBezTo>
                    <a:pt x="4120" y="18963"/>
                    <a:pt x="6142" y="20872"/>
                    <a:pt x="6123" y="21839"/>
                  </a:cubicBezTo>
                  <a:cubicBezTo>
                    <a:pt x="6080" y="24065"/>
                    <a:pt x="6684" y="25267"/>
                    <a:pt x="8826" y="25597"/>
                  </a:cubicBezTo>
                  <a:cubicBezTo>
                    <a:pt x="11129" y="25951"/>
                    <a:pt x="13277" y="25638"/>
                    <a:pt x="14514" y="23358"/>
                  </a:cubicBezTo>
                  <a:cubicBezTo>
                    <a:pt x="16478" y="19740"/>
                    <a:pt x="14492" y="15790"/>
                    <a:pt x="10398" y="15591"/>
                  </a:cubicBezTo>
                  <a:cubicBezTo>
                    <a:pt x="7857" y="15468"/>
                    <a:pt x="7271" y="14536"/>
                    <a:pt x="7955" y="12090"/>
                  </a:cubicBezTo>
                  <a:cubicBezTo>
                    <a:pt x="9055" y="11868"/>
                    <a:pt x="10481" y="11948"/>
                    <a:pt x="11388" y="11301"/>
                  </a:cubicBezTo>
                  <a:cubicBezTo>
                    <a:pt x="12540" y="10479"/>
                    <a:pt x="13814" y="9154"/>
                    <a:pt x="14021" y="7882"/>
                  </a:cubicBezTo>
                  <a:cubicBezTo>
                    <a:pt x="14197" y="6799"/>
                    <a:pt x="13216" y="4881"/>
                    <a:pt x="12237" y="4421"/>
                  </a:cubicBezTo>
                  <a:cubicBezTo>
                    <a:pt x="11032" y="3856"/>
                    <a:pt x="9233" y="4206"/>
                    <a:pt x="7829" y="4623"/>
                  </a:cubicBezTo>
                  <a:cubicBezTo>
                    <a:pt x="7366" y="4759"/>
                    <a:pt x="7015" y="6397"/>
                    <a:pt x="7168" y="7249"/>
                  </a:cubicBezTo>
                  <a:cubicBezTo>
                    <a:pt x="7558" y="9409"/>
                    <a:pt x="6549" y="10538"/>
                    <a:pt x="4688" y="10859"/>
                  </a:cubicBezTo>
                  <a:cubicBezTo>
                    <a:pt x="2645" y="11212"/>
                    <a:pt x="1200" y="10246"/>
                    <a:pt x="927" y="8070"/>
                  </a:cubicBezTo>
                  <a:cubicBezTo>
                    <a:pt x="590" y="5364"/>
                    <a:pt x="1940" y="3397"/>
                    <a:pt x="4099" y="2051"/>
                  </a:cubicBezTo>
                  <a:cubicBezTo>
                    <a:pt x="8122" y="-450"/>
                    <a:pt x="12476" y="-581"/>
                    <a:pt x="16723" y="1208"/>
                  </a:cubicBezTo>
                  <a:cubicBezTo>
                    <a:pt x="22312" y="3562"/>
                    <a:pt x="22835" y="8468"/>
                    <a:pt x="17977" y="13695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92F6BD60-21E5-40DE-9185-2A91FFDB0EE7}"/>
                </a:ext>
              </a:extLst>
            </p:cNvPr>
            <p:cNvSpPr/>
            <p:nvPr/>
          </p:nvSpPr>
          <p:spPr>
            <a:xfrm>
              <a:off x="11393308" y="988978"/>
              <a:ext cx="32317" cy="44090"/>
            </a:xfrm>
            <a:custGeom>
              <a:avLst/>
              <a:gdLst>
                <a:gd name="connsiteX0" fmla="*/ 19269 w 32317"/>
                <a:gd name="connsiteY0" fmla="*/ 33287 h 44090"/>
                <a:gd name="connsiteX1" fmla="*/ 27164 w 32317"/>
                <a:gd name="connsiteY1" fmla="*/ 37993 h 44090"/>
                <a:gd name="connsiteX2" fmla="*/ 27805 w 32317"/>
                <a:gd name="connsiteY2" fmla="*/ 37449 h 44090"/>
                <a:gd name="connsiteX3" fmla="*/ 26374 w 32317"/>
                <a:gd name="connsiteY3" fmla="*/ 35033 h 44090"/>
                <a:gd name="connsiteX4" fmla="*/ 6683 w 32317"/>
                <a:gd name="connsiteY4" fmla="*/ 14104 h 44090"/>
                <a:gd name="connsiteX5" fmla="*/ 603 w 32317"/>
                <a:gd name="connsiteY5" fmla="*/ 5529 h 44090"/>
                <a:gd name="connsiteX6" fmla="*/ 2156 w 32317"/>
                <a:gd name="connsiteY6" fmla="*/ 152 h 44090"/>
                <a:gd name="connsiteX7" fmla="*/ 4729 w 32317"/>
                <a:gd name="connsiteY7" fmla="*/ 609 h 44090"/>
                <a:gd name="connsiteX8" fmla="*/ 21160 w 32317"/>
                <a:gd name="connsiteY8" fmla="*/ 22606 h 44090"/>
                <a:gd name="connsiteX9" fmla="*/ 31559 w 32317"/>
                <a:gd name="connsiteY9" fmla="*/ 38595 h 44090"/>
                <a:gd name="connsiteX10" fmla="*/ 30456 w 32317"/>
                <a:gd name="connsiteY10" fmla="*/ 43648 h 44090"/>
                <a:gd name="connsiteX11" fmla="*/ 26379 w 32317"/>
                <a:gd name="connsiteY11" fmla="*/ 41980 h 44090"/>
                <a:gd name="connsiteX12" fmla="*/ 18613 w 32317"/>
                <a:gd name="connsiteY12" fmla="*/ 33980 h 44090"/>
                <a:gd name="connsiteX13" fmla="*/ 19269 w 32317"/>
                <a:gd name="connsiteY13" fmla="*/ 33287 h 4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317" h="44090">
                  <a:moveTo>
                    <a:pt x="19269" y="33287"/>
                  </a:moveTo>
                  <a:cubicBezTo>
                    <a:pt x="21900" y="34854"/>
                    <a:pt x="24532" y="36425"/>
                    <a:pt x="27164" y="37993"/>
                  </a:cubicBezTo>
                  <a:cubicBezTo>
                    <a:pt x="27377" y="37813"/>
                    <a:pt x="27590" y="37630"/>
                    <a:pt x="27805" y="37449"/>
                  </a:cubicBezTo>
                  <a:cubicBezTo>
                    <a:pt x="27335" y="36637"/>
                    <a:pt x="26999" y="35699"/>
                    <a:pt x="26374" y="35033"/>
                  </a:cubicBezTo>
                  <a:cubicBezTo>
                    <a:pt x="19820" y="28047"/>
                    <a:pt x="13126" y="21189"/>
                    <a:pt x="6683" y="14104"/>
                  </a:cubicBezTo>
                  <a:cubicBezTo>
                    <a:pt x="4339" y="11526"/>
                    <a:pt x="2373" y="8543"/>
                    <a:pt x="603" y="5529"/>
                  </a:cubicBezTo>
                  <a:cubicBezTo>
                    <a:pt x="-574" y="3523"/>
                    <a:pt x="-13" y="1345"/>
                    <a:pt x="2156" y="152"/>
                  </a:cubicBezTo>
                  <a:cubicBezTo>
                    <a:pt x="2772" y="-188"/>
                    <a:pt x="4321" y="76"/>
                    <a:pt x="4729" y="609"/>
                  </a:cubicBezTo>
                  <a:cubicBezTo>
                    <a:pt x="10294" y="7875"/>
                    <a:pt x="15859" y="15148"/>
                    <a:pt x="21160" y="22606"/>
                  </a:cubicBezTo>
                  <a:cubicBezTo>
                    <a:pt x="24841" y="27783"/>
                    <a:pt x="28146" y="33230"/>
                    <a:pt x="31559" y="38595"/>
                  </a:cubicBezTo>
                  <a:cubicBezTo>
                    <a:pt x="32808" y="40560"/>
                    <a:pt x="32566" y="42361"/>
                    <a:pt x="30456" y="43648"/>
                  </a:cubicBezTo>
                  <a:cubicBezTo>
                    <a:pt x="28365" y="44921"/>
                    <a:pt x="27507" y="43157"/>
                    <a:pt x="26379" y="41980"/>
                  </a:cubicBezTo>
                  <a:cubicBezTo>
                    <a:pt x="23811" y="39295"/>
                    <a:pt x="21204" y="36644"/>
                    <a:pt x="18613" y="33980"/>
                  </a:cubicBezTo>
                  <a:cubicBezTo>
                    <a:pt x="18830" y="33747"/>
                    <a:pt x="19049" y="33518"/>
                    <a:pt x="19269" y="33287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E833F574-9CF5-4279-9D67-2ECC44725EE9}"/>
                </a:ext>
              </a:extLst>
            </p:cNvPr>
            <p:cNvSpPr/>
            <p:nvPr/>
          </p:nvSpPr>
          <p:spPr>
            <a:xfrm>
              <a:off x="11098623" y="1216521"/>
              <a:ext cx="16185" cy="28627"/>
            </a:xfrm>
            <a:custGeom>
              <a:avLst/>
              <a:gdLst>
                <a:gd name="connsiteX0" fmla="*/ 304 w 16185"/>
                <a:gd name="connsiteY0" fmla="*/ 28611 h 28627"/>
                <a:gd name="connsiteX1" fmla="*/ 1984 w 16185"/>
                <a:gd name="connsiteY1" fmla="*/ 25106 h 28627"/>
                <a:gd name="connsiteX2" fmla="*/ 4734 w 16185"/>
                <a:gd name="connsiteY2" fmla="*/ 21601 h 28627"/>
                <a:gd name="connsiteX3" fmla="*/ 4722 w 16185"/>
                <a:gd name="connsiteY3" fmla="*/ 8433 h 28627"/>
                <a:gd name="connsiteX4" fmla="*/ 2031 w 16185"/>
                <a:gd name="connsiteY4" fmla="*/ 4936 h 28627"/>
                <a:gd name="connsiteX5" fmla="*/ 61 w 16185"/>
                <a:gd name="connsiteY5" fmla="*/ 3138 h 28627"/>
                <a:gd name="connsiteX6" fmla="*/ 2203 w 16185"/>
                <a:gd name="connsiteY6" fmla="*/ 1606 h 28627"/>
                <a:gd name="connsiteX7" fmla="*/ 11289 w 16185"/>
                <a:gd name="connsiteY7" fmla="*/ 0 h 28627"/>
                <a:gd name="connsiteX8" fmla="*/ 11288 w 16185"/>
                <a:gd name="connsiteY8" fmla="*/ 8983 h 28627"/>
                <a:gd name="connsiteX9" fmla="*/ 11252 w 16185"/>
                <a:gd name="connsiteY9" fmla="*/ 21208 h 28627"/>
                <a:gd name="connsiteX10" fmla="*/ 14242 w 16185"/>
                <a:gd name="connsiteY10" fmla="*/ 25236 h 28627"/>
                <a:gd name="connsiteX11" fmla="*/ 16186 w 16185"/>
                <a:gd name="connsiteY11" fmla="*/ 27268 h 28627"/>
                <a:gd name="connsiteX12" fmla="*/ 13815 w 16185"/>
                <a:gd name="connsiteY12" fmla="*/ 28550 h 28627"/>
                <a:gd name="connsiteX13" fmla="*/ 304 w 16185"/>
                <a:gd name="connsiteY13" fmla="*/ 28611 h 2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85" h="28627">
                  <a:moveTo>
                    <a:pt x="304" y="28611"/>
                  </a:moveTo>
                  <a:cubicBezTo>
                    <a:pt x="-287" y="26460"/>
                    <a:pt x="-159" y="25312"/>
                    <a:pt x="1984" y="25106"/>
                  </a:cubicBezTo>
                  <a:cubicBezTo>
                    <a:pt x="3964" y="24916"/>
                    <a:pt x="4762" y="23590"/>
                    <a:pt x="4734" y="21601"/>
                  </a:cubicBezTo>
                  <a:cubicBezTo>
                    <a:pt x="4674" y="17212"/>
                    <a:pt x="4692" y="12822"/>
                    <a:pt x="4722" y="8433"/>
                  </a:cubicBezTo>
                  <a:cubicBezTo>
                    <a:pt x="4735" y="6531"/>
                    <a:pt x="4215" y="5262"/>
                    <a:pt x="2031" y="4936"/>
                  </a:cubicBezTo>
                  <a:cubicBezTo>
                    <a:pt x="1302" y="4828"/>
                    <a:pt x="714" y="3765"/>
                    <a:pt x="61" y="3138"/>
                  </a:cubicBezTo>
                  <a:cubicBezTo>
                    <a:pt x="770" y="2608"/>
                    <a:pt x="1414" y="1781"/>
                    <a:pt x="2203" y="1606"/>
                  </a:cubicBezTo>
                  <a:cubicBezTo>
                    <a:pt x="5014" y="983"/>
                    <a:pt x="7873" y="582"/>
                    <a:pt x="11289" y="0"/>
                  </a:cubicBezTo>
                  <a:cubicBezTo>
                    <a:pt x="11289" y="3241"/>
                    <a:pt x="11289" y="6112"/>
                    <a:pt x="11288" y="8983"/>
                  </a:cubicBezTo>
                  <a:cubicBezTo>
                    <a:pt x="11287" y="13058"/>
                    <a:pt x="11358" y="17136"/>
                    <a:pt x="11252" y="21208"/>
                  </a:cubicBezTo>
                  <a:cubicBezTo>
                    <a:pt x="11194" y="23446"/>
                    <a:pt x="11998" y="24678"/>
                    <a:pt x="14242" y="25236"/>
                  </a:cubicBezTo>
                  <a:cubicBezTo>
                    <a:pt x="15011" y="25429"/>
                    <a:pt x="15544" y="26565"/>
                    <a:pt x="16186" y="27268"/>
                  </a:cubicBezTo>
                  <a:cubicBezTo>
                    <a:pt x="15396" y="27715"/>
                    <a:pt x="14617" y="28527"/>
                    <a:pt x="13815" y="28550"/>
                  </a:cubicBezTo>
                  <a:cubicBezTo>
                    <a:pt x="9338" y="28675"/>
                    <a:pt x="4857" y="28611"/>
                    <a:pt x="304" y="28611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19031AA4-22D7-43DB-9C75-D1916F40BAA7}"/>
                </a:ext>
              </a:extLst>
            </p:cNvPr>
            <p:cNvSpPr/>
            <p:nvPr/>
          </p:nvSpPr>
          <p:spPr>
            <a:xfrm>
              <a:off x="11184196" y="1216532"/>
              <a:ext cx="16278" cy="28637"/>
            </a:xfrm>
            <a:custGeom>
              <a:avLst/>
              <a:gdLst>
                <a:gd name="connsiteX0" fmla="*/ 16041 w 16278"/>
                <a:gd name="connsiteY0" fmla="*/ 25554 h 28637"/>
                <a:gd name="connsiteX1" fmla="*/ 13869 w 16278"/>
                <a:gd name="connsiteY1" fmla="*/ 28635 h 28637"/>
                <a:gd name="connsiteX2" fmla="*/ 315 w 16278"/>
                <a:gd name="connsiteY2" fmla="*/ 28606 h 28637"/>
                <a:gd name="connsiteX3" fmla="*/ 2045 w 16278"/>
                <a:gd name="connsiteY3" fmla="*/ 25068 h 28637"/>
                <a:gd name="connsiteX4" fmla="*/ 4715 w 16278"/>
                <a:gd name="connsiteY4" fmla="*/ 21514 h 28637"/>
                <a:gd name="connsiteX5" fmla="*/ 4694 w 16278"/>
                <a:gd name="connsiteY5" fmla="*/ 8355 h 28637"/>
                <a:gd name="connsiteX6" fmla="*/ 1902 w 16278"/>
                <a:gd name="connsiteY6" fmla="*/ 5005 h 28637"/>
                <a:gd name="connsiteX7" fmla="*/ 294 w 16278"/>
                <a:gd name="connsiteY7" fmla="*/ 1939 h 28637"/>
                <a:gd name="connsiteX8" fmla="*/ 11248 w 16278"/>
                <a:gd name="connsiteY8" fmla="*/ 0 h 28637"/>
                <a:gd name="connsiteX9" fmla="*/ 11250 w 16278"/>
                <a:gd name="connsiteY9" fmla="*/ 6077 h 28637"/>
                <a:gd name="connsiteX10" fmla="*/ 11259 w 16278"/>
                <a:gd name="connsiteY10" fmla="*/ 19551 h 28637"/>
                <a:gd name="connsiteX11" fmla="*/ 16041 w 16278"/>
                <a:gd name="connsiteY11" fmla="*/ 25554 h 2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278" h="28637">
                  <a:moveTo>
                    <a:pt x="16041" y="25554"/>
                  </a:moveTo>
                  <a:cubicBezTo>
                    <a:pt x="16673" y="27779"/>
                    <a:pt x="16072" y="28686"/>
                    <a:pt x="13869" y="28635"/>
                  </a:cubicBezTo>
                  <a:cubicBezTo>
                    <a:pt x="9401" y="28533"/>
                    <a:pt x="4928" y="28606"/>
                    <a:pt x="315" y="28606"/>
                  </a:cubicBezTo>
                  <a:cubicBezTo>
                    <a:pt x="-86" y="26679"/>
                    <a:pt x="-381" y="25323"/>
                    <a:pt x="2045" y="25068"/>
                  </a:cubicBezTo>
                  <a:cubicBezTo>
                    <a:pt x="4038" y="24859"/>
                    <a:pt x="4751" y="23490"/>
                    <a:pt x="4715" y="21514"/>
                  </a:cubicBezTo>
                  <a:cubicBezTo>
                    <a:pt x="4638" y="17128"/>
                    <a:pt x="4671" y="12742"/>
                    <a:pt x="4694" y="8355"/>
                  </a:cubicBezTo>
                  <a:cubicBezTo>
                    <a:pt x="4704" y="6421"/>
                    <a:pt x="4089" y="5118"/>
                    <a:pt x="1902" y="5005"/>
                  </a:cubicBezTo>
                  <a:cubicBezTo>
                    <a:pt x="-321" y="4891"/>
                    <a:pt x="-193" y="3494"/>
                    <a:pt x="294" y="1939"/>
                  </a:cubicBezTo>
                  <a:cubicBezTo>
                    <a:pt x="3789" y="1320"/>
                    <a:pt x="7233" y="710"/>
                    <a:pt x="11248" y="0"/>
                  </a:cubicBezTo>
                  <a:cubicBezTo>
                    <a:pt x="11248" y="2227"/>
                    <a:pt x="11248" y="4152"/>
                    <a:pt x="11250" y="6077"/>
                  </a:cubicBezTo>
                  <a:cubicBezTo>
                    <a:pt x="11251" y="10568"/>
                    <a:pt x="11248" y="15060"/>
                    <a:pt x="11259" y="19551"/>
                  </a:cubicBezTo>
                  <a:cubicBezTo>
                    <a:pt x="11271" y="24462"/>
                    <a:pt x="11278" y="24462"/>
                    <a:pt x="16041" y="25554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B1B054BF-456D-4AFD-B097-568ABDBF1390}"/>
                </a:ext>
              </a:extLst>
            </p:cNvPr>
            <p:cNvSpPr/>
            <p:nvPr/>
          </p:nvSpPr>
          <p:spPr>
            <a:xfrm>
              <a:off x="11179447" y="772087"/>
              <a:ext cx="23353" cy="18162"/>
            </a:xfrm>
            <a:custGeom>
              <a:avLst/>
              <a:gdLst>
                <a:gd name="connsiteX0" fmla="*/ 0 w 23353"/>
                <a:gd name="connsiteY0" fmla="*/ 17875 h 18162"/>
                <a:gd name="connsiteX1" fmla="*/ 10077 w 23353"/>
                <a:gd name="connsiteY1" fmla="*/ 8418 h 18162"/>
                <a:gd name="connsiteX2" fmla="*/ 19516 w 23353"/>
                <a:gd name="connsiteY2" fmla="*/ 814 h 18162"/>
                <a:gd name="connsiteX3" fmla="*/ 23275 w 23353"/>
                <a:gd name="connsiteY3" fmla="*/ 0 h 18162"/>
                <a:gd name="connsiteX4" fmla="*/ 23122 w 23353"/>
                <a:gd name="connsiteY4" fmla="*/ 4181 h 18162"/>
                <a:gd name="connsiteX5" fmla="*/ 16698 w 23353"/>
                <a:gd name="connsiteY5" fmla="*/ 10148 h 18162"/>
                <a:gd name="connsiteX6" fmla="*/ 464 w 23353"/>
                <a:gd name="connsiteY6" fmla="*/ 18162 h 18162"/>
                <a:gd name="connsiteX7" fmla="*/ 0 w 23353"/>
                <a:gd name="connsiteY7" fmla="*/ 17875 h 1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53" h="18162">
                  <a:moveTo>
                    <a:pt x="0" y="17875"/>
                  </a:moveTo>
                  <a:cubicBezTo>
                    <a:pt x="3351" y="14713"/>
                    <a:pt x="6626" y="11466"/>
                    <a:pt x="10077" y="8418"/>
                  </a:cubicBezTo>
                  <a:cubicBezTo>
                    <a:pt x="13105" y="5744"/>
                    <a:pt x="16251" y="3186"/>
                    <a:pt x="19516" y="814"/>
                  </a:cubicBezTo>
                  <a:cubicBezTo>
                    <a:pt x="20465" y="124"/>
                    <a:pt x="22006" y="249"/>
                    <a:pt x="23275" y="0"/>
                  </a:cubicBezTo>
                  <a:cubicBezTo>
                    <a:pt x="23246" y="1401"/>
                    <a:pt x="23551" y="2915"/>
                    <a:pt x="23122" y="4181"/>
                  </a:cubicBezTo>
                  <a:cubicBezTo>
                    <a:pt x="22085" y="7240"/>
                    <a:pt x="19486" y="8806"/>
                    <a:pt x="16698" y="10148"/>
                  </a:cubicBezTo>
                  <a:cubicBezTo>
                    <a:pt x="11261" y="12765"/>
                    <a:pt x="5873" y="15485"/>
                    <a:pt x="464" y="18162"/>
                  </a:cubicBezTo>
                  <a:cubicBezTo>
                    <a:pt x="309" y="18067"/>
                    <a:pt x="155" y="17970"/>
                    <a:pt x="0" y="17875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B1332FF2-0249-484B-BF87-7CEFAEF535B7}"/>
                </a:ext>
              </a:extLst>
            </p:cNvPr>
            <p:cNvSpPr/>
            <p:nvPr/>
          </p:nvSpPr>
          <p:spPr>
            <a:xfrm>
              <a:off x="11355088" y="935990"/>
              <a:ext cx="9583" cy="15888"/>
            </a:xfrm>
            <a:custGeom>
              <a:avLst/>
              <a:gdLst>
                <a:gd name="connsiteX0" fmla="*/ 112 w 9583"/>
                <a:gd name="connsiteY0" fmla="*/ 0 h 15888"/>
                <a:gd name="connsiteX1" fmla="*/ 3178 w 9583"/>
                <a:gd name="connsiteY1" fmla="*/ 2735 h 15888"/>
                <a:gd name="connsiteX2" fmla="*/ 9462 w 9583"/>
                <a:gd name="connsiteY2" fmla="*/ 12880 h 15888"/>
                <a:gd name="connsiteX3" fmla="*/ 8783 w 9583"/>
                <a:gd name="connsiteY3" fmla="*/ 15837 h 15888"/>
                <a:gd name="connsiteX4" fmla="*/ 6412 w 9583"/>
                <a:gd name="connsiteY4" fmla="*/ 15355 h 15888"/>
                <a:gd name="connsiteX5" fmla="*/ 0 w 9583"/>
                <a:gd name="connsiteY5" fmla="*/ 13250 h 15888"/>
                <a:gd name="connsiteX6" fmla="*/ 112 w 9583"/>
                <a:gd name="connsiteY6" fmla="*/ 0 h 15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83" h="15888">
                  <a:moveTo>
                    <a:pt x="112" y="0"/>
                  </a:moveTo>
                  <a:cubicBezTo>
                    <a:pt x="1150" y="901"/>
                    <a:pt x="2431" y="1636"/>
                    <a:pt x="3178" y="2735"/>
                  </a:cubicBezTo>
                  <a:cubicBezTo>
                    <a:pt x="5414" y="6025"/>
                    <a:pt x="7543" y="9399"/>
                    <a:pt x="9462" y="12880"/>
                  </a:cubicBezTo>
                  <a:cubicBezTo>
                    <a:pt x="9843" y="13569"/>
                    <a:pt x="9250" y="14944"/>
                    <a:pt x="8783" y="15837"/>
                  </a:cubicBezTo>
                  <a:cubicBezTo>
                    <a:pt x="8678" y="16038"/>
                    <a:pt x="7217" y="15604"/>
                    <a:pt x="6412" y="15355"/>
                  </a:cubicBezTo>
                  <a:cubicBezTo>
                    <a:pt x="4308" y="14700"/>
                    <a:pt x="2223" y="13986"/>
                    <a:pt x="0" y="13250"/>
                  </a:cubicBezTo>
                  <a:cubicBezTo>
                    <a:pt x="3850" y="8554"/>
                    <a:pt x="156" y="4658"/>
                    <a:pt x="112" y="0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92AA4707-1308-4378-BDF2-BB2D44DB708B}"/>
                </a:ext>
              </a:extLst>
            </p:cNvPr>
            <p:cNvSpPr/>
            <p:nvPr/>
          </p:nvSpPr>
          <p:spPr>
            <a:xfrm>
              <a:off x="11237047" y="1160713"/>
              <a:ext cx="108628" cy="6990"/>
            </a:xfrm>
            <a:custGeom>
              <a:avLst/>
              <a:gdLst>
                <a:gd name="connsiteX0" fmla="*/ 0 w 108628"/>
                <a:gd name="connsiteY0" fmla="*/ 6786 h 6990"/>
                <a:gd name="connsiteX1" fmla="*/ 0 w 108628"/>
                <a:gd name="connsiteY1" fmla="*/ 223 h 6990"/>
                <a:gd name="connsiteX2" fmla="*/ 3076 w 108628"/>
                <a:gd name="connsiteY2" fmla="*/ 44 h 6990"/>
                <a:gd name="connsiteX3" fmla="*/ 104337 w 108628"/>
                <a:gd name="connsiteY3" fmla="*/ 0 h 6990"/>
                <a:gd name="connsiteX4" fmla="*/ 108625 w 108628"/>
                <a:gd name="connsiteY4" fmla="*/ 3333 h 6990"/>
                <a:gd name="connsiteX5" fmla="*/ 104644 w 108628"/>
                <a:gd name="connsiteY5" fmla="*/ 6991 h 6990"/>
                <a:gd name="connsiteX6" fmla="*/ 1817 w 108628"/>
                <a:gd name="connsiteY6" fmla="*/ 6965 h 6990"/>
                <a:gd name="connsiteX7" fmla="*/ 0 w 108628"/>
                <a:gd name="connsiteY7" fmla="*/ 6786 h 6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628" h="6990">
                  <a:moveTo>
                    <a:pt x="0" y="6786"/>
                  </a:moveTo>
                  <a:cubicBezTo>
                    <a:pt x="0" y="4503"/>
                    <a:pt x="0" y="2539"/>
                    <a:pt x="0" y="223"/>
                  </a:cubicBezTo>
                  <a:cubicBezTo>
                    <a:pt x="1078" y="156"/>
                    <a:pt x="2077" y="46"/>
                    <a:pt x="3076" y="44"/>
                  </a:cubicBezTo>
                  <a:cubicBezTo>
                    <a:pt x="36829" y="29"/>
                    <a:pt x="70583" y="34"/>
                    <a:pt x="104337" y="0"/>
                  </a:cubicBezTo>
                  <a:cubicBezTo>
                    <a:pt x="106738" y="-3"/>
                    <a:pt x="108546" y="579"/>
                    <a:pt x="108625" y="3333"/>
                  </a:cubicBezTo>
                  <a:cubicBezTo>
                    <a:pt x="108701" y="5990"/>
                    <a:pt x="107157" y="6991"/>
                    <a:pt x="104644" y="6991"/>
                  </a:cubicBezTo>
                  <a:cubicBezTo>
                    <a:pt x="70369" y="6972"/>
                    <a:pt x="36092" y="6975"/>
                    <a:pt x="1817" y="6965"/>
                  </a:cubicBezTo>
                  <a:cubicBezTo>
                    <a:pt x="1311" y="6964"/>
                    <a:pt x="807" y="6867"/>
                    <a:pt x="0" y="6786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709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167776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346428"/>
            <a:ext cx="5393100" cy="390501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6" y="167776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346428"/>
            <a:ext cx="5393100" cy="390501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8C96-62BA-4BFD-894C-30612148F3DC}" type="datetime1">
              <a:rPr lang="zh-CN" altLang="en-US" smtClean="0"/>
              <a:t>2021/07/06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杨文昊、段正鹏、钱辰涞（西安电子科技大学 </a:t>
            </a:r>
            <a:r>
              <a:rPr lang="en-US" altLang="zh-CN"/>
              <a:t>| </a:t>
            </a:r>
            <a:r>
              <a:rPr lang="zh-CN" altLang="en-US"/>
              <a:t>电子工程学院）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3906-ADFF-4920-A1DD-1732EA6696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489FDB2-BE0E-45FC-8F5A-835B4A52E76B}"/>
              </a:ext>
            </a:extLst>
          </p:cNvPr>
          <p:cNvSpPr>
            <a:spLocks noChangeAspect="1"/>
          </p:cNvSpPr>
          <p:nvPr/>
        </p:nvSpPr>
        <p:spPr>
          <a:xfrm>
            <a:off x="440286" y="614406"/>
            <a:ext cx="11309338" cy="9480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973470F-A413-49EE-8C2A-D8E3303A2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0816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grpSp>
        <p:nvGrpSpPr>
          <p:cNvPr id="59" name="图形 8">
            <a:extLst>
              <a:ext uri="{FF2B5EF4-FFF2-40B4-BE49-F238E27FC236}">
                <a16:creationId xmlns:a16="http://schemas.microsoft.com/office/drawing/2014/main" id="{EE1A9367-20DD-4AA4-B8F2-34CD0CFB45A1}"/>
              </a:ext>
            </a:extLst>
          </p:cNvPr>
          <p:cNvGrpSpPr/>
          <p:nvPr userDrawn="1"/>
        </p:nvGrpSpPr>
        <p:grpSpPr>
          <a:xfrm>
            <a:off x="10756745" y="671050"/>
            <a:ext cx="789359" cy="789359"/>
            <a:chOff x="10756745" y="671050"/>
            <a:chExt cx="789359" cy="789359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2A5E8353-F98B-4319-B290-0F829E170FEA}"/>
                </a:ext>
              </a:extLst>
            </p:cNvPr>
            <p:cNvSpPr/>
            <p:nvPr/>
          </p:nvSpPr>
          <p:spPr>
            <a:xfrm>
              <a:off x="10758789" y="672626"/>
              <a:ext cx="783270" cy="783025"/>
            </a:xfrm>
            <a:custGeom>
              <a:avLst/>
              <a:gdLst>
                <a:gd name="connsiteX0" fmla="*/ 597948 w 783270"/>
                <a:gd name="connsiteY0" fmla="*/ 694552 h 783025"/>
                <a:gd name="connsiteX1" fmla="*/ 477940 w 783270"/>
                <a:gd name="connsiteY1" fmla="*/ 734744 h 783025"/>
                <a:gd name="connsiteX2" fmla="*/ 455163 w 783270"/>
                <a:gd name="connsiteY2" fmla="*/ 755767 h 783025"/>
                <a:gd name="connsiteX3" fmla="*/ 400930 w 783270"/>
                <a:gd name="connsiteY3" fmla="*/ 782510 h 783025"/>
                <a:gd name="connsiteX4" fmla="*/ 327523 w 783270"/>
                <a:gd name="connsiteY4" fmla="*/ 755283 h 783025"/>
                <a:gd name="connsiteX5" fmla="*/ 273785 w 783270"/>
                <a:gd name="connsiteY5" fmla="*/ 714607 h 783025"/>
                <a:gd name="connsiteX6" fmla="*/ 209573 w 783270"/>
                <a:gd name="connsiteY6" fmla="*/ 695370 h 783025"/>
                <a:gd name="connsiteX7" fmla="*/ 177323 w 783270"/>
                <a:gd name="connsiteY7" fmla="*/ 694167 h 783025"/>
                <a:gd name="connsiteX8" fmla="*/ 89625 w 783270"/>
                <a:gd name="connsiteY8" fmla="*/ 615910 h 783025"/>
                <a:gd name="connsiteX9" fmla="*/ 89102 w 783270"/>
                <a:gd name="connsiteY9" fmla="*/ 592096 h 783025"/>
                <a:gd name="connsiteX10" fmla="*/ 43195 w 783270"/>
                <a:gd name="connsiteY10" fmla="*/ 471811 h 783025"/>
                <a:gd name="connsiteX11" fmla="*/ 21196 w 783270"/>
                <a:gd name="connsiteY11" fmla="*/ 448631 h 783025"/>
                <a:gd name="connsiteX12" fmla="*/ 8452 w 783270"/>
                <a:gd name="connsiteY12" fmla="*/ 353732 h 783025"/>
                <a:gd name="connsiteX13" fmla="*/ 33069 w 783270"/>
                <a:gd name="connsiteY13" fmla="*/ 322370 h 783025"/>
                <a:gd name="connsiteX14" fmla="*/ 87082 w 783270"/>
                <a:gd name="connsiteY14" fmla="*/ 214038 h 783025"/>
                <a:gd name="connsiteX15" fmla="*/ 88892 w 783270"/>
                <a:gd name="connsiteY15" fmla="*/ 178068 h 783025"/>
                <a:gd name="connsiteX16" fmla="*/ 166732 w 783270"/>
                <a:gd name="connsiteY16" fmla="*/ 89643 h 783025"/>
                <a:gd name="connsiteX17" fmla="*/ 189283 w 783270"/>
                <a:gd name="connsiteY17" fmla="*/ 89117 h 783025"/>
                <a:gd name="connsiteX18" fmla="*/ 315763 w 783270"/>
                <a:gd name="connsiteY18" fmla="*/ 39488 h 783025"/>
                <a:gd name="connsiteX19" fmla="*/ 332458 w 783270"/>
                <a:gd name="connsiteY19" fmla="*/ 22923 h 783025"/>
                <a:gd name="connsiteX20" fmla="*/ 456440 w 783270"/>
                <a:gd name="connsiteY20" fmla="*/ 28692 h 783025"/>
                <a:gd name="connsiteX21" fmla="*/ 528804 w 783270"/>
                <a:gd name="connsiteY21" fmla="*/ 77030 h 783025"/>
                <a:gd name="connsiteX22" fmla="*/ 604828 w 783270"/>
                <a:gd name="connsiteY22" fmla="*/ 89046 h 783025"/>
                <a:gd name="connsiteX23" fmla="*/ 693449 w 783270"/>
                <a:gd name="connsiteY23" fmla="*/ 167159 h 783025"/>
                <a:gd name="connsiteX24" fmla="*/ 693973 w 783270"/>
                <a:gd name="connsiteY24" fmla="*/ 190971 h 783025"/>
                <a:gd name="connsiteX25" fmla="*/ 741251 w 783270"/>
                <a:gd name="connsiteY25" fmla="*/ 312970 h 783025"/>
                <a:gd name="connsiteX26" fmla="*/ 762426 w 783270"/>
                <a:gd name="connsiteY26" fmla="*/ 335200 h 783025"/>
                <a:gd name="connsiteX27" fmla="*/ 775042 w 783270"/>
                <a:gd name="connsiteY27" fmla="*/ 428146 h 783025"/>
                <a:gd name="connsiteX28" fmla="*/ 752239 w 783270"/>
                <a:gd name="connsiteY28" fmla="*/ 458501 h 783025"/>
                <a:gd name="connsiteX29" fmla="*/ 695342 w 783270"/>
                <a:gd name="connsiteY29" fmla="*/ 573981 h 783025"/>
                <a:gd name="connsiteX30" fmla="*/ 694020 w 783270"/>
                <a:gd name="connsiteY30" fmla="*/ 610001 h 783025"/>
                <a:gd name="connsiteX31" fmla="*/ 669502 w 783270"/>
                <a:gd name="connsiteY31" fmla="*/ 667199 h 783025"/>
                <a:gd name="connsiteX32" fmla="*/ 623470 w 783270"/>
                <a:gd name="connsiteY32" fmla="*/ 692325 h 783025"/>
                <a:gd name="connsiteX33" fmla="*/ 597948 w 783270"/>
                <a:gd name="connsiteY33" fmla="*/ 694552 h 783025"/>
                <a:gd name="connsiteX34" fmla="*/ 189008 w 783270"/>
                <a:gd name="connsiteY34" fmla="*/ 97155 h 783025"/>
                <a:gd name="connsiteX35" fmla="*/ 182104 w 783270"/>
                <a:gd name="connsiteY35" fmla="*/ 97144 h 783025"/>
                <a:gd name="connsiteX36" fmla="*/ 136081 w 783270"/>
                <a:gd name="connsiteY36" fmla="*/ 109193 h 783025"/>
                <a:gd name="connsiteX37" fmla="*/ 97179 w 783270"/>
                <a:gd name="connsiteY37" fmla="*/ 182899 h 783025"/>
                <a:gd name="connsiteX38" fmla="*/ 94723 w 783270"/>
                <a:gd name="connsiteY38" fmla="*/ 221038 h 783025"/>
                <a:gd name="connsiteX39" fmla="*/ 35572 w 783270"/>
                <a:gd name="connsiteY39" fmla="*/ 331205 h 783025"/>
                <a:gd name="connsiteX40" fmla="*/ 10124 w 783270"/>
                <a:gd name="connsiteY40" fmla="*/ 378287 h 783025"/>
                <a:gd name="connsiteX41" fmla="*/ 27677 w 783270"/>
                <a:gd name="connsiteY41" fmla="*/ 443423 h 783025"/>
                <a:gd name="connsiteX42" fmla="*/ 47667 w 783270"/>
                <a:gd name="connsiteY42" fmla="*/ 464186 h 783025"/>
                <a:gd name="connsiteX43" fmla="*/ 97213 w 783270"/>
                <a:gd name="connsiteY43" fmla="*/ 588610 h 783025"/>
                <a:gd name="connsiteX44" fmla="*/ 97606 w 783270"/>
                <a:gd name="connsiteY44" fmla="*/ 612113 h 783025"/>
                <a:gd name="connsiteX45" fmla="*/ 181201 w 783270"/>
                <a:gd name="connsiteY45" fmla="*/ 685923 h 783025"/>
                <a:gd name="connsiteX46" fmla="*/ 244403 w 783270"/>
                <a:gd name="connsiteY46" fmla="*/ 693705 h 783025"/>
                <a:gd name="connsiteX47" fmla="*/ 327888 w 783270"/>
                <a:gd name="connsiteY47" fmla="*/ 743922 h 783025"/>
                <a:gd name="connsiteX48" fmla="*/ 344803 w 783270"/>
                <a:gd name="connsiteY48" fmla="*/ 759233 h 783025"/>
                <a:gd name="connsiteX49" fmla="*/ 451147 w 783270"/>
                <a:gd name="connsiteY49" fmla="*/ 748308 h 783025"/>
                <a:gd name="connsiteX50" fmla="*/ 533885 w 783270"/>
                <a:gd name="connsiteY50" fmla="*/ 695228 h 783025"/>
                <a:gd name="connsiteX51" fmla="*/ 602509 w 783270"/>
                <a:gd name="connsiteY51" fmla="*/ 685760 h 783025"/>
                <a:gd name="connsiteX52" fmla="*/ 625422 w 783270"/>
                <a:gd name="connsiteY52" fmla="*/ 683066 h 783025"/>
                <a:gd name="connsiteX53" fmla="*/ 685981 w 783270"/>
                <a:gd name="connsiteY53" fmla="*/ 600843 h 783025"/>
                <a:gd name="connsiteX54" fmla="*/ 686217 w 783270"/>
                <a:gd name="connsiteY54" fmla="*/ 580456 h 783025"/>
                <a:gd name="connsiteX55" fmla="*/ 738396 w 783270"/>
                <a:gd name="connsiteY55" fmla="*/ 460978 h 783025"/>
                <a:gd name="connsiteX56" fmla="*/ 754613 w 783270"/>
                <a:gd name="connsiteY56" fmla="*/ 444398 h 783025"/>
                <a:gd name="connsiteX57" fmla="*/ 751062 w 783270"/>
                <a:gd name="connsiteY57" fmla="*/ 334725 h 783025"/>
                <a:gd name="connsiteX58" fmla="*/ 723379 w 783270"/>
                <a:gd name="connsiteY58" fmla="*/ 304035 h 783025"/>
                <a:gd name="connsiteX59" fmla="*/ 685853 w 783270"/>
                <a:gd name="connsiteY59" fmla="*/ 194164 h 783025"/>
                <a:gd name="connsiteX60" fmla="*/ 685439 w 783270"/>
                <a:gd name="connsiteY60" fmla="*/ 170660 h 783025"/>
                <a:gd name="connsiteX61" fmla="*/ 601916 w 783270"/>
                <a:gd name="connsiteY61" fmla="*/ 97131 h 783025"/>
                <a:gd name="connsiteX62" fmla="*/ 554503 w 783270"/>
                <a:gd name="connsiteY62" fmla="*/ 93294 h 783025"/>
                <a:gd name="connsiteX63" fmla="*/ 452197 w 783270"/>
                <a:gd name="connsiteY63" fmla="*/ 35913 h 783025"/>
                <a:gd name="connsiteX64" fmla="*/ 408033 w 783270"/>
                <a:gd name="connsiteY64" fmla="*/ 10755 h 783025"/>
                <a:gd name="connsiteX65" fmla="*/ 332882 w 783270"/>
                <a:gd name="connsiteY65" fmla="*/ 33926 h 783025"/>
                <a:gd name="connsiteX66" fmla="*/ 304166 w 783270"/>
                <a:gd name="connsiteY66" fmla="*/ 59595 h 783025"/>
                <a:gd name="connsiteX67" fmla="*/ 189008 w 783270"/>
                <a:gd name="connsiteY67" fmla="*/ 97155 h 78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783270" h="783025">
                  <a:moveTo>
                    <a:pt x="597948" y="694552"/>
                  </a:moveTo>
                  <a:cubicBezTo>
                    <a:pt x="553242" y="693808"/>
                    <a:pt x="513103" y="707188"/>
                    <a:pt x="477940" y="734744"/>
                  </a:cubicBezTo>
                  <a:cubicBezTo>
                    <a:pt x="469830" y="741098"/>
                    <a:pt x="462360" y="748367"/>
                    <a:pt x="455163" y="755767"/>
                  </a:cubicBezTo>
                  <a:cubicBezTo>
                    <a:pt x="440190" y="771163"/>
                    <a:pt x="422223" y="780383"/>
                    <a:pt x="400930" y="782510"/>
                  </a:cubicBezTo>
                  <a:cubicBezTo>
                    <a:pt x="372142" y="785393"/>
                    <a:pt x="347520" y="776150"/>
                    <a:pt x="327523" y="755283"/>
                  </a:cubicBezTo>
                  <a:cubicBezTo>
                    <a:pt x="311752" y="738826"/>
                    <a:pt x="294179" y="724907"/>
                    <a:pt x="273785" y="714607"/>
                  </a:cubicBezTo>
                  <a:cubicBezTo>
                    <a:pt x="253514" y="704367"/>
                    <a:pt x="232173" y="697590"/>
                    <a:pt x="209573" y="695370"/>
                  </a:cubicBezTo>
                  <a:cubicBezTo>
                    <a:pt x="198883" y="694321"/>
                    <a:pt x="188070" y="694020"/>
                    <a:pt x="177323" y="694167"/>
                  </a:cubicBezTo>
                  <a:cubicBezTo>
                    <a:pt x="132943" y="694771"/>
                    <a:pt x="93647" y="659970"/>
                    <a:pt x="89625" y="615910"/>
                  </a:cubicBezTo>
                  <a:cubicBezTo>
                    <a:pt x="88906" y="608022"/>
                    <a:pt x="89310" y="600035"/>
                    <a:pt x="89102" y="592096"/>
                  </a:cubicBezTo>
                  <a:cubicBezTo>
                    <a:pt x="87916" y="546619"/>
                    <a:pt x="72813" y="506390"/>
                    <a:pt x="43195" y="471811"/>
                  </a:cubicBezTo>
                  <a:cubicBezTo>
                    <a:pt x="36274" y="463732"/>
                    <a:pt x="28292" y="456570"/>
                    <a:pt x="21196" y="448631"/>
                  </a:cubicBezTo>
                  <a:cubicBezTo>
                    <a:pt x="-1399" y="423356"/>
                    <a:pt x="-6392" y="384231"/>
                    <a:pt x="8452" y="353732"/>
                  </a:cubicBezTo>
                  <a:cubicBezTo>
                    <a:pt x="14443" y="341423"/>
                    <a:pt x="23585" y="331897"/>
                    <a:pt x="33069" y="322370"/>
                  </a:cubicBezTo>
                  <a:cubicBezTo>
                    <a:pt x="63017" y="292280"/>
                    <a:pt x="81353" y="256162"/>
                    <a:pt x="87082" y="214038"/>
                  </a:cubicBezTo>
                  <a:cubicBezTo>
                    <a:pt x="88695" y="202179"/>
                    <a:pt x="89113" y="190051"/>
                    <a:pt x="88892" y="178068"/>
                  </a:cubicBezTo>
                  <a:cubicBezTo>
                    <a:pt x="88069" y="133441"/>
                    <a:pt x="122231" y="94222"/>
                    <a:pt x="166732" y="89643"/>
                  </a:cubicBezTo>
                  <a:cubicBezTo>
                    <a:pt x="174188" y="88875"/>
                    <a:pt x="181763" y="89239"/>
                    <a:pt x="189283" y="89117"/>
                  </a:cubicBezTo>
                  <a:cubicBezTo>
                    <a:pt x="237629" y="88333"/>
                    <a:pt x="279712" y="71516"/>
                    <a:pt x="315763" y="39488"/>
                  </a:cubicBezTo>
                  <a:cubicBezTo>
                    <a:pt x="321614" y="34289"/>
                    <a:pt x="326706" y="28244"/>
                    <a:pt x="332458" y="22923"/>
                  </a:cubicBezTo>
                  <a:cubicBezTo>
                    <a:pt x="367940" y="-9907"/>
                    <a:pt x="423892" y="-7025"/>
                    <a:pt x="456440" y="28692"/>
                  </a:cubicBezTo>
                  <a:cubicBezTo>
                    <a:pt x="476487" y="50691"/>
                    <a:pt x="500931" y="66543"/>
                    <a:pt x="528804" y="77030"/>
                  </a:cubicBezTo>
                  <a:cubicBezTo>
                    <a:pt x="553314" y="86252"/>
                    <a:pt x="578692" y="89790"/>
                    <a:pt x="604828" y="89046"/>
                  </a:cubicBezTo>
                  <a:cubicBezTo>
                    <a:pt x="649826" y="87766"/>
                    <a:pt x="689199" y="122490"/>
                    <a:pt x="693449" y="167159"/>
                  </a:cubicBezTo>
                  <a:cubicBezTo>
                    <a:pt x="694198" y="175041"/>
                    <a:pt x="693776" y="183032"/>
                    <a:pt x="693973" y="190971"/>
                  </a:cubicBezTo>
                  <a:cubicBezTo>
                    <a:pt x="695126" y="237294"/>
                    <a:pt x="710925" y="277996"/>
                    <a:pt x="741251" y="312970"/>
                  </a:cubicBezTo>
                  <a:cubicBezTo>
                    <a:pt x="747947" y="320696"/>
                    <a:pt x="756034" y="327253"/>
                    <a:pt x="762426" y="335200"/>
                  </a:cubicBezTo>
                  <a:cubicBezTo>
                    <a:pt x="785202" y="363522"/>
                    <a:pt x="789164" y="394700"/>
                    <a:pt x="775042" y="428146"/>
                  </a:cubicBezTo>
                  <a:cubicBezTo>
                    <a:pt x="769978" y="440135"/>
                    <a:pt x="761466" y="449522"/>
                    <a:pt x="752239" y="458501"/>
                  </a:cubicBezTo>
                  <a:cubicBezTo>
                    <a:pt x="719644" y="490228"/>
                    <a:pt x="700474" y="528772"/>
                    <a:pt x="695342" y="573981"/>
                  </a:cubicBezTo>
                  <a:cubicBezTo>
                    <a:pt x="693990" y="585884"/>
                    <a:pt x="694547" y="597995"/>
                    <a:pt x="694020" y="610001"/>
                  </a:cubicBezTo>
                  <a:cubicBezTo>
                    <a:pt x="693049" y="632126"/>
                    <a:pt x="684828" y="651221"/>
                    <a:pt x="669502" y="667199"/>
                  </a:cubicBezTo>
                  <a:cubicBezTo>
                    <a:pt x="656822" y="680415"/>
                    <a:pt x="641459" y="689044"/>
                    <a:pt x="623470" y="692325"/>
                  </a:cubicBezTo>
                  <a:cubicBezTo>
                    <a:pt x="615104" y="693850"/>
                    <a:pt x="606465" y="693858"/>
                    <a:pt x="597948" y="694552"/>
                  </a:cubicBezTo>
                  <a:close/>
                  <a:moveTo>
                    <a:pt x="189008" y="97155"/>
                  </a:moveTo>
                  <a:cubicBezTo>
                    <a:pt x="186706" y="97155"/>
                    <a:pt x="184403" y="97221"/>
                    <a:pt x="182104" y="97144"/>
                  </a:cubicBezTo>
                  <a:cubicBezTo>
                    <a:pt x="165565" y="96597"/>
                    <a:pt x="150006" y="100213"/>
                    <a:pt x="136081" y="109193"/>
                  </a:cubicBezTo>
                  <a:cubicBezTo>
                    <a:pt x="109389" y="126406"/>
                    <a:pt x="96405" y="151119"/>
                    <a:pt x="97179" y="182899"/>
                  </a:cubicBezTo>
                  <a:cubicBezTo>
                    <a:pt x="97492" y="195701"/>
                    <a:pt x="96898" y="208419"/>
                    <a:pt x="94723" y="221038"/>
                  </a:cubicBezTo>
                  <a:cubicBezTo>
                    <a:pt x="87260" y="264331"/>
                    <a:pt x="67512" y="301105"/>
                    <a:pt x="35572" y="331205"/>
                  </a:cubicBezTo>
                  <a:cubicBezTo>
                    <a:pt x="21810" y="344173"/>
                    <a:pt x="13013" y="359688"/>
                    <a:pt x="10124" y="378287"/>
                  </a:cubicBezTo>
                  <a:cubicBezTo>
                    <a:pt x="6365" y="402488"/>
                    <a:pt x="11951" y="424499"/>
                    <a:pt x="27677" y="443423"/>
                  </a:cubicBezTo>
                  <a:cubicBezTo>
                    <a:pt x="33801" y="450791"/>
                    <a:pt x="41319" y="456984"/>
                    <a:pt x="47667" y="464186"/>
                  </a:cubicBezTo>
                  <a:cubicBezTo>
                    <a:pt x="78999" y="499721"/>
                    <a:pt x="95671" y="541184"/>
                    <a:pt x="97213" y="588610"/>
                  </a:cubicBezTo>
                  <a:cubicBezTo>
                    <a:pt x="97468" y="596442"/>
                    <a:pt x="96937" y="604325"/>
                    <a:pt x="97606" y="612113"/>
                  </a:cubicBezTo>
                  <a:cubicBezTo>
                    <a:pt x="101268" y="654702"/>
                    <a:pt x="138443" y="687467"/>
                    <a:pt x="181201" y="685923"/>
                  </a:cubicBezTo>
                  <a:cubicBezTo>
                    <a:pt x="202703" y="685148"/>
                    <a:pt x="223794" y="687516"/>
                    <a:pt x="244403" y="693705"/>
                  </a:cubicBezTo>
                  <a:cubicBezTo>
                    <a:pt x="276486" y="703342"/>
                    <a:pt x="304266" y="720148"/>
                    <a:pt x="327888" y="743922"/>
                  </a:cubicBezTo>
                  <a:cubicBezTo>
                    <a:pt x="333246" y="749314"/>
                    <a:pt x="338665" y="754818"/>
                    <a:pt x="344803" y="759233"/>
                  </a:cubicBezTo>
                  <a:cubicBezTo>
                    <a:pt x="377450" y="782718"/>
                    <a:pt x="423968" y="777777"/>
                    <a:pt x="451147" y="748308"/>
                  </a:cubicBezTo>
                  <a:cubicBezTo>
                    <a:pt x="474104" y="723416"/>
                    <a:pt x="501717" y="705740"/>
                    <a:pt x="533885" y="695228"/>
                  </a:cubicBezTo>
                  <a:cubicBezTo>
                    <a:pt x="556172" y="687944"/>
                    <a:pt x="579063" y="685187"/>
                    <a:pt x="602509" y="685760"/>
                  </a:cubicBezTo>
                  <a:cubicBezTo>
                    <a:pt x="610134" y="685944"/>
                    <a:pt x="618048" y="685021"/>
                    <a:pt x="625422" y="683066"/>
                  </a:cubicBezTo>
                  <a:cubicBezTo>
                    <a:pt x="662689" y="673178"/>
                    <a:pt x="687268" y="639398"/>
                    <a:pt x="685981" y="600843"/>
                  </a:cubicBezTo>
                  <a:cubicBezTo>
                    <a:pt x="685754" y="594054"/>
                    <a:pt x="685704" y="587219"/>
                    <a:pt x="686217" y="580456"/>
                  </a:cubicBezTo>
                  <a:cubicBezTo>
                    <a:pt x="689687" y="534578"/>
                    <a:pt x="707108" y="494720"/>
                    <a:pt x="738396" y="460978"/>
                  </a:cubicBezTo>
                  <a:cubicBezTo>
                    <a:pt x="743651" y="455312"/>
                    <a:pt x="749555" y="450226"/>
                    <a:pt x="754613" y="444398"/>
                  </a:cubicBezTo>
                  <a:cubicBezTo>
                    <a:pt x="781887" y="412974"/>
                    <a:pt x="780369" y="364188"/>
                    <a:pt x="751062" y="334725"/>
                  </a:cubicBezTo>
                  <a:cubicBezTo>
                    <a:pt x="741316" y="324930"/>
                    <a:pt x="731532" y="315253"/>
                    <a:pt x="723379" y="304035"/>
                  </a:cubicBezTo>
                  <a:cubicBezTo>
                    <a:pt x="699559" y="271260"/>
                    <a:pt x="687036" y="234647"/>
                    <a:pt x="685853" y="194164"/>
                  </a:cubicBezTo>
                  <a:cubicBezTo>
                    <a:pt x="685623" y="186331"/>
                    <a:pt x="686124" y="178446"/>
                    <a:pt x="685439" y="170660"/>
                  </a:cubicBezTo>
                  <a:cubicBezTo>
                    <a:pt x="681698" y="128226"/>
                    <a:pt x="644506" y="95587"/>
                    <a:pt x="601916" y="97131"/>
                  </a:cubicBezTo>
                  <a:cubicBezTo>
                    <a:pt x="585954" y="97710"/>
                    <a:pt x="570140" y="96629"/>
                    <a:pt x="554503" y="93294"/>
                  </a:cubicBezTo>
                  <a:cubicBezTo>
                    <a:pt x="514464" y="84759"/>
                    <a:pt x="480234" y="65736"/>
                    <a:pt x="452197" y="35913"/>
                  </a:cubicBezTo>
                  <a:cubicBezTo>
                    <a:pt x="439969" y="22905"/>
                    <a:pt x="425543" y="14024"/>
                    <a:pt x="408033" y="10755"/>
                  </a:cubicBezTo>
                  <a:cubicBezTo>
                    <a:pt x="379037" y="5339"/>
                    <a:pt x="353703" y="12746"/>
                    <a:pt x="332882" y="33926"/>
                  </a:cubicBezTo>
                  <a:cubicBezTo>
                    <a:pt x="323847" y="43115"/>
                    <a:pt x="314597" y="51986"/>
                    <a:pt x="304166" y="59595"/>
                  </a:cubicBezTo>
                  <a:cubicBezTo>
                    <a:pt x="269850" y="84626"/>
                    <a:pt x="231403" y="96970"/>
                    <a:pt x="189008" y="97155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D7CDFC0B-00A1-4A72-BB53-8C87236D982D}"/>
                </a:ext>
              </a:extLst>
            </p:cNvPr>
            <p:cNvSpPr/>
            <p:nvPr/>
          </p:nvSpPr>
          <p:spPr>
            <a:xfrm>
              <a:off x="10823597" y="737401"/>
              <a:ext cx="653467" cy="653471"/>
            </a:xfrm>
            <a:custGeom>
              <a:avLst/>
              <a:gdLst>
                <a:gd name="connsiteX0" fmla="*/ 1 w 653467"/>
                <a:gd name="connsiteY0" fmla="*/ 326560 h 653471"/>
                <a:gd name="connsiteX1" fmla="*/ 327549 w 653467"/>
                <a:gd name="connsiteY1" fmla="*/ 2 h 653471"/>
                <a:gd name="connsiteX2" fmla="*/ 653449 w 653467"/>
                <a:gd name="connsiteY2" fmla="*/ 330073 h 653471"/>
                <a:gd name="connsiteX3" fmla="*/ 325596 w 653467"/>
                <a:gd name="connsiteY3" fmla="*/ 653468 h 653471"/>
                <a:gd name="connsiteX4" fmla="*/ 1 w 653467"/>
                <a:gd name="connsiteY4" fmla="*/ 326560 h 653471"/>
                <a:gd name="connsiteX5" fmla="*/ 327117 w 653467"/>
                <a:gd name="connsiteY5" fmla="*/ 9063 h 653471"/>
                <a:gd name="connsiteX6" fmla="*/ 9043 w 653467"/>
                <a:gd name="connsiteY6" fmla="*/ 329590 h 653471"/>
                <a:gd name="connsiteX7" fmla="*/ 326799 w 653467"/>
                <a:gd name="connsiteY7" fmla="*/ 644448 h 653471"/>
                <a:gd name="connsiteX8" fmla="*/ 644408 w 653467"/>
                <a:gd name="connsiteY8" fmla="*/ 323189 h 653471"/>
                <a:gd name="connsiteX9" fmla="*/ 327117 w 653467"/>
                <a:gd name="connsiteY9" fmla="*/ 9063 h 653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3467" h="653471">
                  <a:moveTo>
                    <a:pt x="1" y="326560"/>
                  </a:moveTo>
                  <a:cubicBezTo>
                    <a:pt x="277" y="144492"/>
                    <a:pt x="149324" y="-602"/>
                    <a:pt x="327549" y="2"/>
                  </a:cubicBezTo>
                  <a:cubicBezTo>
                    <a:pt x="509650" y="620"/>
                    <a:pt x="655345" y="150388"/>
                    <a:pt x="653449" y="330073"/>
                  </a:cubicBezTo>
                  <a:cubicBezTo>
                    <a:pt x="651557" y="509352"/>
                    <a:pt x="504501" y="654222"/>
                    <a:pt x="325596" y="653468"/>
                  </a:cubicBezTo>
                  <a:cubicBezTo>
                    <a:pt x="143597" y="652702"/>
                    <a:pt x="-313" y="503754"/>
                    <a:pt x="1" y="326560"/>
                  </a:cubicBezTo>
                  <a:close/>
                  <a:moveTo>
                    <a:pt x="327117" y="9063"/>
                  </a:moveTo>
                  <a:cubicBezTo>
                    <a:pt x="151707" y="8736"/>
                    <a:pt x="7553" y="152390"/>
                    <a:pt x="9043" y="329590"/>
                  </a:cubicBezTo>
                  <a:cubicBezTo>
                    <a:pt x="10498" y="502594"/>
                    <a:pt x="151844" y="644400"/>
                    <a:pt x="326799" y="644448"/>
                  </a:cubicBezTo>
                  <a:cubicBezTo>
                    <a:pt x="502251" y="644495"/>
                    <a:pt x="646292" y="500658"/>
                    <a:pt x="644408" y="323189"/>
                  </a:cubicBezTo>
                  <a:cubicBezTo>
                    <a:pt x="642570" y="150187"/>
                    <a:pt x="501054" y="9260"/>
                    <a:pt x="327117" y="9063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D44F838A-6654-4238-A57E-13EE8EE813A2}"/>
                </a:ext>
              </a:extLst>
            </p:cNvPr>
            <p:cNvSpPr/>
            <p:nvPr/>
          </p:nvSpPr>
          <p:spPr>
            <a:xfrm>
              <a:off x="10902545" y="852762"/>
              <a:ext cx="463901" cy="422674"/>
            </a:xfrm>
            <a:custGeom>
              <a:avLst/>
              <a:gdLst>
                <a:gd name="connsiteX0" fmla="*/ 390929 w 463901"/>
                <a:gd name="connsiteY0" fmla="*/ 348796 h 422674"/>
                <a:gd name="connsiteX1" fmla="*/ 363075 w 463901"/>
                <a:gd name="connsiteY1" fmla="*/ 348796 h 422674"/>
                <a:gd name="connsiteX2" fmla="*/ 245683 w 463901"/>
                <a:gd name="connsiteY2" fmla="*/ 348712 h 422674"/>
                <a:gd name="connsiteX3" fmla="*/ 240846 w 463901"/>
                <a:gd name="connsiteY3" fmla="*/ 346683 h 422674"/>
                <a:gd name="connsiteX4" fmla="*/ 218138 w 463901"/>
                <a:gd name="connsiteY4" fmla="*/ 324121 h 422674"/>
                <a:gd name="connsiteX5" fmla="*/ 214699 w 463901"/>
                <a:gd name="connsiteY5" fmla="*/ 320827 h 422674"/>
                <a:gd name="connsiteX6" fmla="*/ 211085 w 463901"/>
                <a:gd name="connsiteY6" fmla="*/ 325312 h 422674"/>
                <a:gd name="connsiteX7" fmla="*/ 189312 w 463901"/>
                <a:gd name="connsiteY7" fmla="*/ 347035 h 422674"/>
                <a:gd name="connsiteX8" fmla="*/ 185870 w 463901"/>
                <a:gd name="connsiteY8" fmla="*/ 348721 h 422674"/>
                <a:gd name="connsiteX9" fmla="*/ 115438 w 463901"/>
                <a:gd name="connsiteY9" fmla="*/ 348795 h 422674"/>
                <a:gd name="connsiteX10" fmla="*/ 118410 w 463901"/>
                <a:gd name="connsiteY10" fmla="*/ 345589 h 422674"/>
                <a:gd name="connsiteX11" fmla="*/ 141897 w 463901"/>
                <a:gd name="connsiteY11" fmla="*/ 322122 h 422674"/>
                <a:gd name="connsiteX12" fmla="*/ 149937 w 463901"/>
                <a:gd name="connsiteY12" fmla="*/ 308815 h 422674"/>
                <a:gd name="connsiteX13" fmla="*/ 145507 w 463901"/>
                <a:gd name="connsiteY13" fmla="*/ 281909 h 422674"/>
                <a:gd name="connsiteX14" fmla="*/ 105962 w 463901"/>
                <a:gd name="connsiteY14" fmla="*/ 236876 h 422674"/>
                <a:gd name="connsiteX15" fmla="*/ 103778 w 463901"/>
                <a:gd name="connsiteY15" fmla="*/ 234305 h 422674"/>
                <a:gd name="connsiteX16" fmla="*/ 123646 w 463901"/>
                <a:gd name="connsiteY16" fmla="*/ 234330 h 422674"/>
                <a:gd name="connsiteX17" fmla="*/ 166000 w 463901"/>
                <a:gd name="connsiteY17" fmla="*/ 235427 h 422674"/>
                <a:gd name="connsiteX18" fmla="*/ 171454 w 463901"/>
                <a:gd name="connsiteY18" fmla="*/ 239163 h 422674"/>
                <a:gd name="connsiteX19" fmla="*/ 173620 w 463901"/>
                <a:gd name="connsiteY19" fmla="*/ 244340 h 422674"/>
                <a:gd name="connsiteX20" fmla="*/ 169258 w 463901"/>
                <a:gd name="connsiteY20" fmla="*/ 243962 h 422674"/>
                <a:gd name="connsiteX21" fmla="*/ 161812 w 463901"/>
                <a:gd name="connsiteY21" fmla="*/ 240147 h 422674"/>
                <a:gd name="connsiteX22" fmla="*/ 122586 w 463901"/>
                <a:gd name="connsiteY22" fmla="*/ 239645 h 422674"/>
                <a:gd name="connsiteX23" fmla="*/ 117483 w 463901"/>
                <a:gd name="connsiteY23" fmla="*/ 239641 h 422674"/>
                <a:gd name="connsiteX24" fmla="*/ 120506 w 463901"/>
                <a:gd name="connsiteY24" fmla="*/ 243253 h 422674"/>
                <a:gd name="connsiteX25" fmla="*/ 149141 w 463901"/>
                <a:gd name="connsiteY25" fmla="*/ 275732 h 422674"/>
                <a:gd name="connsiteX26" fmla="*/ 152534 w 463901"/>
                <a:gd name="connsiteY26" fmla="*/ 319093 h 422674"/>
                <a:gd name="connsiteX27" fmla="*/ 137527 w 463901"/>
                <a:gd name="connsiteY27" fmla="*/ 337068 h 422674"/>
                <a:gd name="connsiteX28" fmla="*/ 134571 w 463901"/>
                <a:gd name="connsiteY28" fmla="*/ 339843 h 422674"/>
                <a:gd name="connsiteX29" fmla="*/ 147566 w 463901"/>
                <a:gd name="connsiteY29" fmla="*/ 336341 h 422674"/>
                <a:gd name="connsiteX30" fmla="*/ 170094 w 463901"/>
                <a:gd name="connsiteY30" fmla="*/ 312308 h 422674"/>
                <a:gd name="connsiteX31" fmla="*/ 178428 w 463901"/>
                <a:gd name="connsiteY31" fmla="*/ 273137 h 422674"/>
                <a:gd name="connsiteX32" fmla="*/ 177853 w 463901"/>
                <a:gd name="connsiteY32" fmla="*/ 271280 h 422674"/>
                <a:gd name="connsiteX33" fmla="*/ 183425 w 463901"/>
                <a:gd name="connsiteY33" fmla="*/ 268222 h 422674"/>
                <a:gd name="connsiteX34" fmla="*/ 187668 w 463901"/>
                <a:gd name="connsiteY34" fmla="*/ 287221 h 422674"/>
                <a:gd name="connsiteX35" fmla="*/ 176571 w 463901"/>
                <a:gd name="connsiteY35" fmla="*/ 315348 h 422674"/>
                <a:gd name="connsiteX36" fmla="*/ 156607 w 463901"/>
                <a:gd name="connsiteY36" fmla="*/ 336635 h 422674"/>
                <a:gd name="connsiteX37" fmla="*/ 153577 w 463901"/>
                <a:gd name="connsiteY37" fmla="*/ 340016 h 422674"/>
                <a:gd name="connsiteX38" fmla="*/ 166852 w 463901"/>
                <a:gd name="connsiteY38" fmla="*/ 339924 h 422674"/>
                <a:gd name="connsiteX39" fmla="*/ 169523 w 463901"/>
                <a:gd name="connsiteY39" fmla="*/ 337983 h 422674"/>
                <a:gd name="connsiteX40" fmla="*/ 194910 w 463901"/>
                <a:gd name="connsiteY40" fmla="*/ 310173 h 422674"/>
                <a:gd name="connsiteX41" fmla="*/ 197546 w 463901"/>
                <a:gd name="connsiteY41" fmla="*/ 306827 h 422674"/>
                <a:gd name="connsiteX42" fmla="*/ 202884 w 463901"/>
                <a:gd name="connsiteY42" fmla="*/ 311557 h 422674"/>
                <a:gd name="connsiteX43" fmla="*/ 190582 w 463901"/>
                <a:gd name="connsiteY43" fmla="*/ 325680 h 422674"/>
                <a:gd name="connsiteX44" fmla="*/ 178374 w 463901"/>
                <a:gd name="connsiteY44" fmla="*/ 339742 h 422674"/>
                <a:gd name="connsiteX45" fmla="*/ 189104 w 463901"/>
                <a:gd name="connsiteY45" fmla="*/ 337178 h 422674"/>
                <a:gd name="connsiteX46" fmla="*/ 215207 w 463901"/>
                <a:gd name="connsiteY46" fmla="*/ 311819 h 422674"/>
                <a:gd name="connsiteX47" fmla="*/ 232198 w 463901"/>
                <a:gd name="connsiteY47" fmla="*/ 328121 h 422674"/>
                <a:gd name="connsiteX48" fmla="*/ 241170 w 463901"/>
                <a:gd name="connsiteY48" fmla="*/ 336885 h 422674"/>
                <a:gd name="connsiteX49" fmla="*/ 252378 w 463901"/>
                <a:gd name="connsiteY49" fmla="*/ 339771 h 422674"/>
                <a:gd name="connsiteX50" fmla="*/ 227651 w 463901"/>
                <a:gd name="connsiteY50" fmla="*/ 311526 h 422674"/>
                <a:gd name="connsiteX51" fmla="*/ 232710 w 463901"/>
                <a:gd name="connsiteY51" fmla="*/ 307078 h 422674"/>
                <a:gd name="connsiteX52" fmla="*/ 238904 w 463901"/>
                <a:gd name="connsiteY52" fmla="*/ 313798 h 422674"/>
                <a:gd name="connsiteX53" fmla="*/ 261197 w 463901"/>
                <a:gd name="connsiteY53" fmla="*/ 338056 h 422674"/>
                <a:gd name="connsiteX54" fmla="*/ 265436 w 463901"/>
                <a:gd name="connsiteY54" fmla="*/ 339962 h 422674"/>
                <a:gd name="connsiteX55" fmla="*/ 276825 w 463901"/>
                <a:gd name="connsiteY55" fmla="*/ 340051 h 422674"/>
                <a:gd name="connsiteX56" fmla="*/ 274239 w 463901"/>
                <a:gd name="connsiteY56" fmla="*/ 336983 h 422674"/>
                <a:gd name="connsiteX57" fmla="*/ 253681 w 463901"/>
                <a:gd name="connsiteY57" fmla="*/ 314967 h 422674"/>
                <a:gd name="connsiteX58" fmla="*/ 246308 w 463901"/>
                <a:gd name="connsiteY58" fmla="*/ 269619 h 422674"/>
                <a:gd name="connsiteX59" fmla="*/ 247087 w 463901"/>
                <a:gd name="connsiteY59" fmla="*/ 268341 h 422674"/>
                <a:gd name="connsiteX60" fmla="*/ 252398 w 463901"/>
                <a:gd name="connsiteY60" fmla="*/ 271008 h 422674"/>
                <a:gd name="connsiteX61" fmla="*/ 250066 w 463901"/>
                <a:gd name="connsiteY61" fmla="*/ 282365 h 422674"/>
                <a:gd name="connsiteX62" fmla="*/ 259624 w 463901"/>
                <a:gd name="connsiteY62" fmla="*/ 311445 h 422674"/>
                <a:gd name="connsiteX63" fmla="*/ 282372 w 463901"/>
                <a:gd name="connsiteY63" fmla="*/ 335701 h 422674"/>
                <a:gd name="connsiteX64" fmla="*/ 295745 w 463901"/>
                <a:gd name="connsiteY64" fmla="*/ 339061 h 422674"/>
                <a:gd name="connsiteX65" fmla="*/ 292889 w 463901"/>
                <a:gd name="connsiteY65" fmla="*/ 336952 h 422674"/>
                <a:gd name="connsiteX66" fmla="*/ 274916 w 463901"/>
                <a:gd name="connsiteY66" fmla="*/ 313447 h 422674"/>
                <a:gd name="connsiteX67" fmla="*/ 280088 w 463901"/>
                <a:gd name="connsiteY67" fmla="*/ 277262 h 422674"/>
                <a:gd name="connsiteX68" fmla="*/ 310347 w 463901"/>
                <a:gd name="connsiteY68" fmla="*/ 242868 h 422674"/>
                <a:gd name="connsiteX69" fmla="*/ 312952 w 463901"/>
                <a:gd name="connsiteY69" fmla="*/ 239817 h 422674"/>
                <a:gd name="connsiteX70" fmla="*/ 296391 w 463901"/>
                <a:gd name="connsiteY70" fmla="*/ 239829 h 422674"/>
                <a:gd name="connsiteX71" fmla="*/ 269094 w 463901"/>
                <a:gd name="connsiteY71" fmla="*/ 240134 h 422674"/>
                <a:gd name="connsiteX72" fmla="*/ 261132 w 463901"/>
                <a:gd name="connsiteY72" fmla="*/ 244163 h 422674"/>
                <a:gd name="connsiteX73" fmla="*/ 256986 w 463901"/>
                <a:gd name="connsiteY73" fmla="*/ 244355 h 422674"/>
                <a:gd name="connsiteX74" fmla="*/ 260263 w 463901"/>
                <a:gd name="connsiteY74" fmla="*/ 236802 h 422674"/>
                <a:gd name="connsiteX75" fmla="*/ 262489 w 463901"/>
                <a:gd name="connsiteY75" fmla="*/ 235582 h 422674"/>
                <a:gd name="connsiteX76" fmla="*/ 325235 w 463901"/>
                <a:gd name="connsiteY76" fmla="*/ 233899 h 422674"/>
                <a:gd name="connsiteX77" fmla="*/ 326842 w 463901"/>
                <a:gd name="connsiteY77" fmla="*/ 234189 h 422674"/>
                <a:gd name="connsiteX78" fmla="*/ 317612 w 463901"/>
                <a:gd name="connsiteY78" fmla="*/ 244808 h 422674"/>
                <a:gd name="connsiteX79" fmla="*/ 286695 w 463901"/>
                <a:gd name="connsiteY79" fmla="*/ 279867 h 422674"/>
                <a:gd name="connsiteX80" fmla="*/ 283038 w 463901"/>
                <a:gd name="connsiteY80" fmla="*/ 314446 h 422674"/>
                <a:gd name="connsiteX81" fmla="*/ 306721 w 463901"/>
                <a:gd name="connsiteY81" fmla="*/ 339667 h 422674"/>
                <a:gd name="connsiteX82" fmla="*/ 313265 w 463901"/>
                <a:gd name="connsiteY82" fmla="*/ 305470 h 422674"/>
                <a:gd name="connsiteX83" fmla="*/ 298941 w 463901"/>
                <a:gd name="connsiteY83" fmla="*/ 274571 h 422674"/>
                <a:gd name="connsiteX84" fmla="*/ 436105 w 463901"/>
                <a:gd name="connsiteY84" fmla="*/ 275399 h 422674"/>
                <a:gd name="connsiteX85" fmla="*/ 446750 w 463901"/>
                <a:gd name="connsiteY85" fmla="*/ 209082 h 422674"/>
                <a:gd name="connsiteX86" fmla="*/ 425442 w 463901"/>
                <a:gd name="connsiteY86" fmla="*/ 122010 h 422674"/>
                <a:gd name="connsiteX87" fmla="*/ 418548 w 463901"/>
                <a:gd name="connsiteY87" fmla="*/ 129738 h 422674"/>
                <a:gd name="connsiteX88" fmla="*/ 398256 w 463901"/>
                <a:gd name="connsiteY88" fmla="*/ 152838 h 422674"/>
                <a:gd name="connsiteX89" fmla="*/ 395236 w 463901"/>
                <a:gd name="connsiteY89" fmla="*/ 154641 h 422674"/>
                <a:gd name="connsiteX90" fmla="*/ 377699 w 463901"/>
                <a:gd name="connsiteY90" fmla="*/ 154724 h 422674"/>
                <a:gd name="connsiteX91" fmla="*/ 377007 w 463901"/>
                <a:gd name="connsiteY91" fmla="*/ 153954 h 422674"/>
                <a:gd name="connsiteX92" fmla="*/ 379016 w 463901"/>
                <a:gd name="connsiteY92" fmla="*/ 151760 h 422674"/>
                <a:gd name="connsiteX93" fmla="*/ 387491 w 463901"/>
                <a:gd name="connsiteY93" fmla="*/ 149517 h 422674"/>
                <a:gd name="connsiteX94" fmla="*/ 398593 w 463901"/>
                <a:gd name="connsiteY94" fmla="*/ 142745 h 422674"/>
                <a:gd name="connsiteX95" fmla="*/ 412165 w 463901"/>
                <a:gd name="connsiteY95" fmla="*/ 127108 h 422674"/>
                <a:gd name="connsiteX96" fmla="*/ 414368 w 463901"/>
                <a:gd name="connsiteY96" fmla="*/ 124175 h 422674"/>
                <a:gd name="connsiteX97" fmla="*/ 394982 w 463901"/>
                <a:gd name="connsiteY97" fmla="*/ 125965 h 422674"/>
                <a:gd name="connsiteX98" fmla="*/ 320975 w 463901"/>
                <a:gd name="connsiteY98" fmla="*/ 133075 h 422674"/>
                <a:gd name="connsiteX99" fmla="*/ 296296 w 463901"/>
                <a:gd name="connsiteY99" fmla="*/ 143086 h 422674"/>
                <a:gd name="connsiteX100" fmla="*/ 271421 w 463901"/>
                <a:gd name="connsiteY100" fmla="*/ 165070 h 422674"/>
                <a:gd name="connsiteX101" fmla="*/ 245890 w 463901"/>
                <a:gd name="connsiteY101" fmla="*/ 185721 h 422674"/>
                <a:gd name="connsiteX102" fmla="*/ 178839 w 463901"/>
                <a:gd name="connsiteY102" fmla="*/ 181949 h 422674"/>
                <a:gd name="connsiteX103" fmla="*/ 151089 w 463901"/>
                <a:gd name="connsiteY103" fmla="*/ 157106 h 422674"/>
                <a:gd name="connsiteX104" fmla="*/ 119572 w 463901"/>
                <a:gd name="connsiteY104" fmla="*/ 135484 h 422674"/>
                <a:gd name="connsiteX105" fmla="*/ 102050 w 463901"/>
                <a:gd name="connsiteY105" fmla="*/ 132408 h 422674"/>
                <a:gd name="connsiteX106" fmla="*/ 18365 w 463901"/>
                <a:gd name="connsiteY106" fmla="*/ 124346 h 422674"/>
                <a:gd name="connsiteX107" fmla="*/ 16313 w 463901"/>
                <a:gd name="connsiteY107" fmla="*/ 124340 h 422674"/>
                <a:gd name="connsiteX108" fmla="*/ 18168 w 463901"/>
                <a:gd name="connsiteY108" fmla="*/ 126895 h 422674"/>
                <a:gd name="connsiteX109" fmla="*/ 34741 w 463901"/>
                <a:gd name="connsiteY109" fmla="*/ 145748 h 422674"/>
                <a:gd name="connsiteX110" fmla="*/ 39128 w 463901"/>
                <a:gd name="connsiteY110" fmla="*/ 148412 h 422674"/>
                <a:gd name="connsiteX111" fmla="*/ 51237 w 463901"/>
                <a:gd name="connsiteY111" fmla="*/ 151682 h 422674"/>
                <a:gd name="connsiteX112" fmla="*/ 53509 w 463901"/>
                <a:gd name="connsiteY112" fmla="*/ 153823 h 422674"/>
                <a:gd name="connsiteX113" fmla="*/ 52901 w 463901"/>
                <a:gd name="connsiteY113" fmla="*/ 154711 h 422674"/>
                <a:gd name="connsiteX114" fmla="*/ 35062 w 463901"/>
                <a:gd name="connsiteY114" fmla="*/ 154662 h 422674"/>
                <a:gd name="connsiteX115" fmla="*/ 32980 w 463901"/>
                <a:gd name="connsiteY115" fmla="*/ 153587 h 422674"/>
                <a:gd name="connsiteX116" fmla="*/ 0 w 463901"/>
                <a:gd name="connsiteY116" fmla="*/ 116126 h 422674"/>
                <a:gd name="connsiteX117" fmla="*/ 3431 w 463901"/>
                <a:gd name="connsiteY117" fmla="*/ 116138 h 422674"/>
                <a:gd name="connsiteX118" fmla="*/ 52455 w 463901"/>
                <a:gd name="connsiteY118" fmla="*/ 120948 h 422674"/>
                <a:gd name="connsiteX119" fmla="*/ 58659 w 463901"/>
                <a:gd name="connsiteY119" fmla="*/ 117500 h 422674"/>
                <a:gd name="connsiteX120" fmla="*/ 109342 w 463901"/>
                <a:gd name="connsiteY120" fmla="*/ 51911 h 422674"/>
                <a:gd name="connsiteX121" fmla="*/ 110633 w 463901"/>
                <a:gd name="connsiteY121" fmla="*/ 50965 h 422674"/>
                <a:gd name="connsiteX122" fmla="*/ 117540 w 463901"/>
                <a:gd name="connsiteY122" fmla="*/ 61050 h 422674"/>
                <a:gd name="connsiteX123" fmla="*/ 69967 w 463901"/>
                <a:gd name="connsiteY123" fmla="*/ 122389 h 422674"/>
                <a:gd name="connsiteX124" fmla="*/ 81068 w 463901"/>
                <a:gd name="connsiteY124" fmla="*/ 123556 h 422674"/>
                <a:gd name="connsiteX125" fmla="*/ 110736 w 463901"/>
                <a:gd name="connsiteY125" fmla="*/ 126383 h 422674"/>
                <a:gd name="connsiteX126" fmla="*/ 145387 w 463901"/>
                <a:gd name="connsiteY126" fmla="*/ 142596 h 422674"/>
                <a:gd name="connsiteX127" fmla="*/ 166513 w 463901"/>
                <a:gd name="connsiteY127" fmla="*/ 162689 h 422674"/>
                <a:gd name="connsiteX128" fmla="*/ 194285 w 463901"/>
                <a:gd name="connsiteY128" fmla="*/ 182747 h 422674"/>
                <a:gd name="connsiteX129" fmla="*/ 251432 w 463901"/>
                <a:gd name="connsiteY129" fmla="*/ 173501 h 422674"/>
                <a:gd name="connsiteX130" fmla="*/ 278527 w 463901"/>
                <a:gd name="connsiteY130" fmla="*/ 148339 h 422674"/>
                <a:gd name="connsiteX131" fmla="*/ 310027 w 463901"/>
                <a:gd name="connsiteY131" fmla="*/ 128528 h 422674"/>
                <a:gd name="connsiteX132" fmla="*/ 334179 w 463901"/>
                <a:gd name="connsiteY132" fmla="*/ 125056 h 422674"/>
                <a:gd name="connsiteX133" fmla="*/ 419748 w 463901"/>
                <a:gd name="connsiteY133" fmla="*/ 116854 h 422674"/>
                <a:gd name="connsiteX134" fmla="*/ 422144 w 463901"/>
                <a:gd name="connsiteY134" fmla="*/ 116388 h 422674"/>
                <a:gd name="connsiteX135" fmla="*/ 182764 w 463901"/>
                <a:gd name="connsiteY135" fmla="*/ 23220 h 422674"/>
                <a:gd name="connsiteX136" fmla="*/ 177411 w 463901"/>
                <a:gd name="connsiteY136" fmla="*/ 12093 h 422674"/>
                <a:gd name="connsiteX137" fmla="*/ 192204 w 463901"/>
                <a:gd name="connsiteY137" fmla="*/ 7500 h 422674"/>
                <a:gd name="connsiteX138" fmla="*/ 356027 w 463901"/>
                <a:gd name="connsiteY138" fmla="*/ 30081 h 422674"/>
                <a:gd name="connsiteX139" fmla="*/ 434215 w 463901"/>
                <a:gd name="connsiteY139" fmla="*/ 112180 h 422674"/>
                <a:gd name="connsiteX140" fmla="*/ 458837 w 463901"/>
                <a:gd name="connsiteY140" fmla="*/ 201197 h 422674"/>
                <a:gd name="connsiteX141" fmla="*/ 448540 w 463901"/>
                <a:gd name="connsiteY141" fmla="*/ 277225 h 422674"/>
                <a:gd name="connsiteX142" fmla="*/ 450085 w 463901"/>
                <a:gd name="connsiteY142" fmla="*/ 282161 h 422674"/>
                <a:gd name="connsiteX143" fmla="*/ 462329 w 463901"/>
                <a:gd name="connsiteY143" fmla="*/ 322616 h 422674"/>
                <a:gd name="connsiteX144" fmla="*/ 431543 w 463901"/>
                <a:gd name="connsiteY144" fmla="*/ 348175 h 422674"/>
                <a:gd name="connsiteX145" fmla="*/ 413693 w 463901"/>
                <a:gd name="connsiteY145" fmla="*/ 348689 h 422674"/>
                <a:gd name="connsiteX146" fmla="*/ 404335 w 463901"/>
                <a:gd name="connsiteY146" fmla="*/ 352864 h 422674"/>
                <a:gd name="connsiteX147" fmla="*/ 342713 w 463901"/>
                <a:gd name="connsiteY147" fmla="*/ 400097 h 422674"/>
                <a:gd name="connsiteX148" fmla="*/ 256272 w 463901"/>
                <a:gd name="connsiteY148" fmla="*/ 422512 h 422674"/>
                <a:gd name="connsiteX149" fmla="*/ 137336 w 463901"/>
                <a:gd name="connsiteY149" fmla="*/ 391352 h 422674"/>
                <a:gd name="connsiteX150" fmla="*/ 55553 w 463901"/>
                <a:gd name="connsiteY150" fmla="*/ 299034 h 422674"/>
                <a:gd name="connsiteX151" fmla="*/ 36752 w 463901"/>
                <a:gd name="connsiteY151" fmla="*/ 222434 h 422674"/>
                <a:gd name="connsiteX152" fmla="*/ 41235 w 463901"/>
                <a:gd name="connsiteY152" fmla="*/ 167266 h 422674"/>
                <a:gd name="connsiteX153" fmla="*/ 38700 w 463901"/>
                <a:gd name="connsiteY153" fmla="*/ 160256 h 422674"/>
                <a:gd name="connsiteX154" fmla="*/ 41505 w 463901"/>
                <a:gd name="connsiteY154" fmla="*/ 160052 h 422674"/>
                <a:gd name="connsiteX155" fmla="*/ 135954 w 463901"/>
                <a:gd name="connsiteY155" fmla="*/ 161782 h 422674"/>
                <a:gd name="connsiteX156" fmla="*/ 140077 w 463901"/>
                <a:gd name="connsiteY156" fmla="*/ 164604 h 422674"/>
                <a:gd name="connsiteX157" fmla="*/ 143703 w 463901"/>
                <a:gd name="connsiteY157" fmla="*/ 173331 h 422674"/>
                <a:gd name="connsiteX158" fmla="*/ 139009 w 463901"/>
                <a:gd name="connsiteY158" fmla="*/ 173128 h 422674"/>
                <a:gd name="connsiteX159" fmla="*/ 127544 w 463901"/>
                <a:gd name="connsiteY159" fmla="*/ 167287 h 422674"/>
                <a:gd name="connsiteX160" fmla="*/ 56320 w 463901"/>
                <a:gd name="connsiteY160" fmla="*/ 165771 h 422674"/>
                <a:gd name="connsiteX161" fmla="*/ 51757 w 463901"/>
                <a:gd name="connsiteY161" fmla="*/ 165767 h 422674"/>
                <a:gd name="connsiteX162" fmla="*/ 61784 w 463901"/>
                <a:gd name="connsiteY162" fmla="*/ 176796 h 422674"/>
                <a:gd name="connsiteX163" fmla="*/ 70102 w 463901"/>
                <a:gd name="connsiteY163" fmla="*/ 179161 h 422674"/>
                <a:gd name="connsiteX164" fmla="*/ 72052 w 463901"/>
                <a:gd name="connsiteY164" fmla="*/ 183089 h 422674"/>
                <a:gd name="connsiteX165" fmla="*/ 59647 w 463901"/>
                <a:gd name="connsiteY165" fmla="*/ 182998 h 422674"/>
                <a:gd name="connsiteX166" fmla="*/ 57010 w 463901"/>
                <a:gd name="connsiteY166" fmla="*/ 181052 h 422674"/>
                <a:gd name="connsiteX167" fmla="*/ 52518 w 463901"/>
                <a:gd name="connsiteY167" fmla="*/ 176056 h 422674"/>
                <a:gd name="connsiteX168" fmla="*/ 151587 w 463901"/>
                <a:gd name="connsiteY168" fmla="*/ 385385 h 422674"/>
                <a:gd name="connsiteX169" fmla="*/ 390929 w 463901"/>
                <a:gd name="connsiteY169" fmla="*/ 348796 h 422674"/>
                <a:gd name="connsiteX170" fmla="*/ 314899 w 463901"/>
                <a:gd name="connsiteY170" fmla="*/ 341895 h 422674"/>
                <a:gd name="connsiteX171" fmla="*/ 318745 w 463901"/>
                <a:gd name="connsiteY171" fmla="*/ 341895 h 422674"/>
                <a:gd name="connsiteX172" fmla="*/ 391526 w 463901"/>
                <a:gd name="connsiteY172" fmla="*/ 341884 h 422674"/>
                <a:gd name="connsiteX173" fmla="*/ 430726 w 463901"/>
                <a:gd name="connsiteY173" fmla="*/ 341508 h 422674"/>
                <a:gd name="connsiteX174" fmla="*/ 446354 w 463901"/>
                <a:gd name="connsiteY174" fmla="*/ 335839 h 422674"/>
                <a:gd name="connsiteX175" fmla="*/ 455891 w 463901"/>
                <a:gd name="connsiteY175" fmla="*/ 306419 h 422674"/>
                <a:gd name="connsiteX176" fmla="*/ 444432 w 463901"/>
                <a:gd name="connsiteY176" fmla="*/ 286026 h 422674"/>
                <a:gd name="connsiteX177" fmla="*/ 425293 w 463901"/>
                <a:gd name="connsiteY177" fmla="*/ 281054 h 422674"/>
                <a:gd name="connsiteX178" fmla="*/ 318314 w 463901"/>
                <a:gd name="connsiteY178" fmla="*/ 281044 h 422674"/>
                <a:gd name="connsiteX179" fmla="*/ 315004 w 463901"/>
                <a:gd name="connsiteY179" fmla="*/ 281218 h 422674"/>
                <a:gd name="connsiteX180" fmla="*/ 314899 w 463901"/>
                <a:gd name="connsiteY180" fmla="*/ 341895 h 422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463901" h="422674">
                  <a:moveTo>
                    <a:pt x="390929" y="348796"/>
                  </a:moveTo>
                  <a:cubicBezTo>
                    <a:pt x="381264" y="348796"/>
                    <a:pt x="372169" y="348796"/>
                    <a:pt x="363075" y="348796"/>
                  </a:cubicBezTo>
                  <a:cubicBezTo>
                    <a:pt x="323944" y="348796"/>
                    <a:pt x="284812" y="348822"/>
                    <a:pt x="245683" y="348712"/>
                  </a:cubicBezTo>
                  <a:cubicBezTo>
                    <a:pt x="244048" y="348706"/>
                    <a:pt x="242031" y="347829"/>
                    <a:pt x="240846" y="346683"/>
                  </a:cubicBezTo>
                  <a:cubicBezTo>
                    <a:pt x="233177" y="339266"/>
                    <a:pt x="225690" y="331660"/>
                    <a:pt x="218138" y="324121"/>
                  </a:cubicBezTo>
                  <a:cubicBezTo>
                    <a:pt x="217261" y="323244"/>
                    <a:pt x="216348" y="322404"/>
                    <a:pt x="214699" y="320827"/>
                  </a:cubicBezTo>
                  <a:cubicBezTo>
                    <a:pt x="213425" y="322422"/>
                    <a:pt x="212385" y="323996"/>
                    <a:pt x="211085" y="325312"/>
                  </a:cubicBezTo>
                  <a:cubicBezTo>
                    <a:pt x="203874" y="332601"/>
                    <a:pt x="196631" y="339857"/>
                    <a:pt x="189312" y="347035"/>
                  </a:cubicBezTo>
                  <a:cubicBezTo>
                    <a:pt x="188434" y="347897"/>
                    <a:pt x="187032" y="348716"/>
                    <a:pt x="185870" y="348721"/>
                  </a:cubicBezTo>
                  <a:cubicBezTo>
                    <a:pt x="162647" y="348820"/>
                    <a:pt x="139422" y="348795"/>
                    <a:pt x="115438" y="348795"/>
                  </a:cubicBezTo>
                  <a:cubicBezTo>
                    <a:pt x="116685" y="347444"/>
                    <a:pt x="117510" y="346479"/>
                    <a:pt x="118410" y="345589"/>
                  </a:cubicBezTo>
                  <a:cubicBezTo>
                    <a:pt x="126274" y="337798"/>
                    <a:pt x="134443" y="330288"/>
                    <a:pt x="141897" y="322122"/>
                  </a:cubicBezTo>
                  <a:cubicBezTo>
                    <a:pt x="145333" y="318358"/>
                    <a:pt x="147939" y="313559"/>
                    <a:pt x="149937" y="308815"/>
                  </a:cubicBezTo>
                  <a:cubicBezTo>
                    <a:pt x="154020" y="299116"/>
                    <a:pt x="152468" y="289903"/>
                    <a:pt x="145507" y="281909"/>
                  </a:cubicBezTo>
                  <a:cubicBezTo>
                    <a:pt x="132391" y="266843"/>
                    <a:pt x="119150" y="251884"/>
                    <a:pt x="105962" y="236876"/>
                  </a:cubicBezTo>
                  <a:cubicBezTo>
                    <a:pt x="105231" y="236045"/>
                    <a:pt x="104527" y="235188"/>
                    <a:pt x="103778" y="234305"/>
                  </a:cubicBezTo>
                  <a:cubicBezTo>
                    <a:pt x="110550" y="234305"/>
                    <a:pt x="117102" y="234182"/>
                    <a:pt x="123646" y="234330"/>
                  </a:cubicBezTo>
                  <a:cubicBezTo>
                    <a:pt x="137766" y="234649"/>
                    <a:pt x="151880" y="235206"/>
                    <a:pt x="166000" y="235427"/>
                  </a:cubicBezTo>
                  <a:cubicBezTo>
                    <a:pt x="168969" y="235473"/>
                    <a:pt x="170663" y="236239"/>
                    <a:pt x="171454" y="239163"/>
                  </a:cubicBezTo>
                  <a:cubicBezTo>
                    <a:pt x="171938" y="240950"/>
                    <a:pt x="172881" y="242614"/>
                    <a:pt x="173620" y="244340"/>
                  </a:cubicBezTo>
                  <a:cubicBezTo>
                    <a:pt x="171860" y="246427"/>
                    <a:pt x="170404" y="246178"/>
                    <a:pt x="169258" y="243962"/>
                  </a:cubicBezTo>
                  <a:cubicBezTo>
                    <a:pt x="167664" y="240881"/>
                    <a:pt x="165203" y="240144"/>
                    <a:pt x="161812" y="240147"/>
                  </a:cubicBezTo>
                  <a:cubicBezTo>
                    <a:pt x="148737" y="240163"/>
                    <a:pt x="135661" y="239837"/>
                    <a:pt x="122586" y="239645"/>
                  </a:cubicBezTo>
                  <a:cubicBezTo>
                    <a:pt x="121166" y="239624"/>
                    <a:pt x="119747" y="239641"/>
                    <a:pt x="117483" y="239641"/>
                  </a:cubicBezTo>
                  <a:cubicBezTo>
                    <a:pt x="118839" y="241266"/>
                    <a:pt x="119649" y="242279"/>
                    <a:pt x="120506" y="243253"/>
                  </a:cubicBezTo>
                  <a:cubicBezTo>
                    <a:pt x="130048" y="254083"/>
                    <a:pt x="139603" y="264899"/>
                    <a:pt x="149141" y="275732"/>
                  </a:cubicBezTo>
                  <a:cubicBezTo>
                    <a:pt x="161093" y="289309"/>
                    <a:pt x="162531" y="303828"/>
                    <a:pt x="152534" y="319093"/>
                  </a:cubicBezTo>
                  <a:cubicBezTo>
                    <a:pt x="148285" y="325579"/>
                    <a:pt x="142593" y="331122"/>
                    <a:pt x="137527" y="337068"/>
                  </a:cubicBezTo>
                  <a:cubicBezTo>
                    <a:pt x="136814" y="337903"/>
                    <a:pt x="135921" y="338585"/>
                    <a:pt x="134571" y="339843"/>
                  </a:cubicBezTo>
                  <a:cubicBezTo>
                    <a:pt x="139849" y="340158"/>
                    <a:pt x="143881" y="340661"/>
                    <a:pt x="147566" y="336341"/>
                  </a:cubicBezTo>
                  <a:cubicBezTo>
                    <a:pt x="154684" y="327997"/>
                    <a:pt x="162494" y="320236"/>
                    <a:pt x="170094" y="312308"/>
                  </a:cubicBezTo>
                  <a:cubicBezTo>
                    <a:pt x="180977" y="300952"/>
                    <a:pt x="183178" y="287796"/>
                    <a:pt x="178428" y="273137"/>
                  </a:cubicBezTo>
                  <a:cubicBezTo>
                    <a:pt x="178267" y="272640"/>
                    <a:pt x="178120" y="272141"/>
                    <a:pt x="177853" y="271280"/>
                  </a:cubicBezTo>
                  <a:cubicBezTo>
                    <a:pt x="179606" y="270316"/>
                    <a:pt x="181374" y="269347"/>
                    <a:pt x="183425" y="268222"/>
                  </a:cubicBezTo>
                  <a:cubicBezTo>
                    <a:pt x="186551" y="274407"/>
                    <a:pt x="187613" y="280702"/>
                    <a:pt x="187668" y="287221"/>
                  </a:cubicBezTo>
                  <a:cubicBezTo>
                    <a:pt x="187760" y="298084"/>
                    <a:pt x="184048" y="307447"/>
                    <a:pt x="176571" y="315348"/>
                  </a:cubicBezTo>
                  <a:cubicBezTo>
                    <a:pt x="169883" y="322413"/>
                    <a:pt x="163256" y="329534"/>
                    <a:pt x="156607" y="336635"/>
                  </a:cubicBezTo>
                  <a:cubicBezTo>
                    <a:pt x="155786" y="337513"/>
                    <a:pt x="155001" y="338425"/>
                    <a:pt x="153577" y="340016"/>
                  </a:cubicBezTo>
                  <a:cubicBezTo>
                    <a:pt x="158603" y="340016"/>
                    <a:pt x="162735" y="340136"/>
                    <a:pt x="166852" y="339924"/>
                  </a:cubicBezTo>
                  <a:cubicBezTo>
                    <a:pt x="167779" y="339876"/>
                    <a:pt x="168778" y="338793"/>
                    <a:pt x="169523" y="337983"/>
                  </a:cubicBezTo>
                  <a:cubicBezTo>
                    <a:pt x="178013" y="328739"/>
                    <a:pt x="186467" y="319461"/>
                    <a:pt x="194910" y="310173"/>
                  </a:cubicBezTo>
                  <a:cubicBezTo>
                    <a:pt x="195817" y="309175"/>
                    <a:pt x="196587" y="308052"/>
                    <a:pt x="197546" y="306827"/>
                  </a:cubicBezTo>
                  <a:cubicBezTo>
                    <a:pt x="199603" y="308652"/>
                    <a:pt x="201140" y="310012"/>
                    <a:pt x="202884" y="311557"/>
                  </a:cubicBezTo>
                  <a:cubicBezTo>
                    <a:pt x="198667" y="316395"/>
                    <a:pt x="194621" y="321036"/>
                    <a:pt x="190582" y="325680"/>
                  </a:cubicBezTo>
                  <a:cubicBezTo>
                    <a:pt x="186632" y="330222"/>
                    <a:pt x="182690" y="334772"/>
                    <a:pt x="178374" y="339742"/>
                  </a:cubicBezTo>
                  <a:cubicBezTo>
                    <a:pt x="182721" y="340236"/>
                    <a:pt x="185940" y="340430"/>
                    <a:pt x="189104" y="337178"/>
                  </a:cubicBezTo>
                  <a:cubicBezTo>
                    <a:pt x="197482" y="328571"/>
                    <a:pt x="206311" y="320400"/>
                    <a:pt x="215207" y="311819"/>
                  </a:cubicBezTo>
                  <a:cubicBezTo>
                    <a:pt x="220931" y="317310"/>
                    <a:pt x="226565" y="322715"/>
                    <a:pt x="232198" y="328121"/>
                  </a:cubicBezTo>
                  <a:cubicBezTo>
                    <a:pt x="235216" y="331019"/>
                    <a:pt x="238508" y="333689"/>
                    <a:pt x="241170" y="336885"/>
                  </a:cubicBezTo>
                  <a:cubicBezTo>
                    <a:pt x="244131" y="340443"/>
                    <a:pt x="247679" y="340341"/>
                    <a:pt x="252378" y="339771"/>
                  </a:cubicBezTo>
                  <a:cubicBezTo>
                    <a:pt x="243945" y="330137"/>
                    <a:pt x="235879" y="320925"/>
                    <a:pt x="227651" y="311526"/>
                  </a:cubicBezTo>
                  <a:cubicBezTo>
                    <a:pt x="229295" y="310080"/>
                    <a:pt x="230837" y="308724"/>
                    <a:pt x="232710" y="307078"/>
                  </a:cubicBezTo>
                  <a:cubicBezTo>
                    <a:pt x="234847" y="309396"/>
                    <a:pt x="236883" y="311590"/>
                    <a:pt x="238904" y="313798"/>
                  </a:cubicBezTo>
                  <a:cubicBezTo>
                    <a:pt x="246317" y="321901"/>
                    <a:pt x="253677" y="330055"/>
                    <a:pt x="261197" y="338056"/>
                  </a:cubicBezTo>
                  <a:cubicBezTo>
                    <a:pt x="262191" y="339113"/>
                    <a:pt x="263963" y="339848"/>
                    <a:pt x="265436" y="339962"/>
                  </a:cubicBezTo>
                  <a:cubicBezTo>
                    <a:pt x="268936" y="340238"/>
                    <a:pt x="272475" y="340051"/>
                    <a:pt x="276825" y="340051"/>
                  </a:cubicBezTo>
                  <a:cubicBezTo>
                    <a:pt x="275633" y="338632"/>
                    <a:pt x="274974" y="337772"/>
                    <a:pt x="274239" y="336983"/>
                  </a:cubicBezTo>
                  <a:cubicBezTo>
                    <a:pt x="267385" y="329645"/>
                    <a:pt x="260411" y="322416"/>
                    <a:pt x="253681" y="314967"/>
                  </a:cubicBezTo>
                  <a:cubicBezTo>
                    <a:pt x="241496" y="301481"/>
                    <a:pt x="240225" y="286121"/>
                    <a:pt x="246308" y="269619"/>
                  </a:cubicBezTo>
                  <a:cubicBezTo>
                    <a:pt x="246445" y="269245"/>
                    <a:pt x="246725" y="268924"/>
                    <a:pt x="247087" y="268341"/>
                  </a:cubicBezTo>
                  <a:cubicBezTo>
                    <a:pt x="248891" y="269245"/>
                    <a:pt x="250635" y="270122"/>
                    <a:pt x="252398" y="271008"/>
                  </a:cubicBezTo>
                  <a:cubicBezTo>
                    <a:pt x="251585" y="274882"/>
                    <a:pt x="250530" y="278588"/>
                    <a:pt x="250066" y="282365"/>
                  </a:cubicBezTo>
                  <a:cubicBezTo>
                    <a:pt x="248701" y="293506"/>
                    <a:pt x="251921" y="303253"/>
                    <a:pt x="259624" y="311445"/>
                  </a:cubicBezTo>
                  <a:cubicBezTo>
                    <a:pt x="267220" y="319522"/>
                    <a:pt x="275186" y="327278"/>
                    <a:pt x="282372" y="335701"/>
                  </a:cubicBezTo>
                  <a:cubicBezTo>
                    <a:pt x="286092" y="340061"/>
                    <a:pt x="290100" y="340636"/>
                    <a:pt x="295745" y="339061"/>
                  </a:cubicBezTo>
                  <a:cubicBezTo>
                    <a:pt x="294790" y="338362"/>
                    <a:pt x="293750" y="337754"/>
                    <a:pt x="292889" y="336952"/>
                  </a:cubicBezTo>
                  <a:cubicBezTo>
                    <a:pt x="285565" y="330141"/>
                    <a:pt x="279031" y="322708"/>
                    <a:pt x="274916" y="313447"/>
                  </a:cubicBezTo>
                  <a:cubicBezTo>
                    <a:pt x="269081" y="300313"/>
                    <a:pt x="270577" y="288173"/>
                    <a:pt x="280088" y="277262"/>
                  </a:cubicBezTo>
                  <a:cubicBezTo>
                    <a:pt x="290123" y="265752"/>
                    <a:pt x="300258" y="254331"/>
                    <a:pt x="310347" y="242868"/>
                  </a:cubicBezTo>
                  <a:cubicBezTo>
                    <a:pt x="311074" y="242040"/>
                    <a:pt x="311778" y="241195"/>
                    <a:pt x="312952" y="239817"/>
                  </a:cubicBezTo>
                  <a:cubicBezTo>
                    <a:pt x="306936" y="239817"/>
                    <a:pt x="301663" y="239771"/>
                    <a:pt x="296391" y="239829"/>
                  </a:cubicBezTo>
                  <a:cubicBezTo>
                    <a:pt x="287292" y="239926"/>
                    <a:pt x="278190" y="240263"/>
                    <a:pt x="269094" y="240134"/>
                  </a:cubicBezTo>
                  <a:cubicBezTo>
                    <a:pt x="265494" y="240083"/>
                    <a:pt x="262827" y="240824"/>
                    <a:pt x="261132" y="244163"/>
                  </a:cubicBezTo>
                  <a:cubicBezTo>
                    <a:pt x="260142" y="246108"/>
                    <a:pt x="258767" y="246324"/>
                    <a:pt x="256986" y="244355"/>
                  </a:cubicBezTo>
                  <a:cubicBezTo>
                    <a:pt x="258019" y="241916"/>
                    <a:pt x="259011" y="239294"/>
                    <a:pt x="260263" y="236802"/>
                  </a:cubicBezTo>
                  <a:cubicBezTo>
                    <a:pt x="260583" y="236167"/>
                    <a:pt x="261714" y="235605"/>
                    <a:pt x="262489" y="235582"/>
                  </a:cubicBezTo>
                  <a:cubicBezTo>
                    <a:pt x="283404" y="234972"/>
                    <a:pt x="304319" y="234436"/>
                    <a:pt x="325235" y="233899"/>
                  </a:cubicBezTo>
                  <a:cubicBezTo>
                    <a:pt x="325605" y="233890"/>
                    <a:pt x="325979" y="234029"/>
                    <a:pt x="326842" y="234189"/>
                  </a:cubicBezTo>
                  <a:cubicBezTo>
                    <a:pt x="323590" y="237933"/>
                    <a:pt x="320618" y="241384"/>
                    <a:pt x="317612" y="244808"/>
                  </a:cubicBezTo>
                  <a:cubicBezTo>
                    <a:pt x="307337" y="256522"/>
                    <a:pt x="297278" y="268438"/>
                    <a:pt x="286695" y="279867"/>
                  </a:cubicBezTo>
                  <a:cubicBezTo>
                    <a:pt x="277148" y="290175"/>
                    <a:pt x="276002" y="302185"/>
                    <a:pt x="283038" y="314446"/>
                  </a:cubicBezTo>
                  <a:cubicBezTo>
                    <a:pt x="288858" y="324585"/>
                    <a:pt x="297474" y="332183"/>
                    <a:pt x="306721" y="339667"/>
                  </a:cubicBezTo>
                  <a:cubicBezTo>
                    <a:pt x="312351" y="328725"/>
                    <a:pt x="314289" y="317449"/>
                    <a:pt x="313265" y="305470"/>
                  </a:cubicBezTo>
                  <a:cubicBezTo>
                    <a:pt x="312238" y="293451"/>
                    <a:pt x="307825" y="283101"/>
                    <a:pt x="298941" y="274571"/>
                  </a:cubicBezTo>
                  <a:cubicBezTo>
                    <a:pt x="304955" y="273606"/>
                    <a:pt x="428539" y="274356"/>
                    <a:pt x="436105" y="275399"/>
                  </a:cubicBezTo>
                  <a:cubicBezTo>
                    <a:pt x="443569" y="253959"/>
                    <a:pt x="447047" y="231810"/>
                    <a:pt x="446750" y="209082"/>
                  </a:cubicBezTo>
                  <a:cubicBezTo>
                    <a:pt x="446352" y="178623"/>
                    <a:pt x="439430" y="149724"/>
                    <a:pt x="425442" y="122010"/>
                  </a:cubicBezTo>
                  <a:cubicBezTo>
                    <a:pt x="422934" y="124819"/>
                    <a:pt x="420721" y="127261"/>
                    <a:pt x="418548" y="129738"/>
                  </a:cubicBezTo>
                  <a:cubicBezTo>
                    <a:pt x="411788" y="137443"/>
                    <a:pt x="405067" y="145180"/>
                    <a:pt x="398256" y="152838"/>
                  </a:cubicBezTo>
                  <a:cubicBezTo>
                    <a:pt x="397499" y="153688"/>
                    <a:pt x="396271" y="154610"/>
                    <a:pt x="395236" y="154641"/>
                  </a:cubicBezTo>
                  <a:cubicBezTo>
                    <a:pt x="389395" y="154814"/>
                    <a:pt x="383545" y="154724"/>
                    <a:pt x="377699" y="154724"/>
                  </a:cubicBezTo>
                  <a:cubicBezTo>
                    <a:pt x="377468" y="154469"/>
                    <a:pt x="377238" y="154212"/>
                    <a:pt x="377007" y="153954"/>
                  </a:cubicBezTo>
                  <a:cubicBezTo>
                    <a:pt x="377668" y="153198"/>
                    <a:pt x="378192" y="152039"/>
                    <a:pt x="379016" y="151760"/>
                  </a:cubicBezTo>
                  <a:cubicBezTo>
                    <a:pt x="381780" y="150822"/>
                    <a:pt x="384614" y="149933"/>
                    <a:pt x="387491" y="149517"/>
                  </a:cubicBezTo>
                  <a:cubicBezTo>
                    <a:pt x="392240" y="148834"/>
                    <a:pt x="395632" y="146432"/>
                    <a:pt x="398593" y="142745"/>
                  </a:cubicBezTo>
                  <a:cubicBezTo>
                    <a:pt x="402914" y="137369"/>
                    <a:pt x="407634" y="132315"/>
                    <a:pt x="412165" y="127108"/>
                  </a:cubicBezTo>
                  <a:cubicBezTo>
                    <a:pt x="412812" y="126365"/>
                    <a:pt x="413356" y="125530"/>
                    <a:pt x="414368" y="124175"/>
                  </a:cubicBezTo>
                  <a:cubicBezTo>
                    <a:pt x="407410" y="124816"/>
                    <a:pt x="401194" y="125370"/>
                    <a:pt x="394982" y="125965"/>
                  </a:cubicBezTo>
                  <a:cubicBezTo>
                    <a:pt x="370311" y="128324"/>
                    <a:pt x="345640" y="130678"/>
                    <a:pt x="320975" y="133075"/>
                  </a:cubicBezTo>
                  <a:cubicBezTo>
                    <a:pt x="311772" y="133968"/>
                    <a:pt x="303389" y="137373"/>
                    <a:pt x="296296" y="143086"/>
                  </a:cubicBezTo>
                  <a:cubicBezTo>
                    <a:pt x="287687" y="150021"/>
                    <a:pt x="279539" y="157553"/>
                    <a:pt x="271421" y="165070"/>
                  </a:cubicBezTo>
                  <a:cubicBezTo>
                    <a:pt x="263359" y="172532"/>
                    <a:pt x="255657" y="180441"/>
                    <a:pt x="245890" y="185721"/>
                  </a:cubicBezTo>
                  <a:cubicBezTo>
                    <a:pt x="222810" y="198197"/>
                    <a:pt x="200059" y="197082"/>
                    <a:pt x="178839" y="181949"/>
                  </a:cubicBezTo>
                  <a:cubicBezTo>
                    <a:pt x="168792" y="174783"/>
                    <a:pt x="160197" y="165556"/>
                    <a:pt x="151089" y="157106"/>
                  </a:cubicBezTo>
                  <a:cubicBezTo>
                    <a:pt x="141631" y="148328"/>
                    <a:pt x="132222" y="139394"/>
                    <a:pt x="119572" y="135484"/>
                  </a:cubicBezTo>
                  <a:cubicBezTo>
                    <a:pt x="113948" y="133745"/>
                    <a:pt x="107943" y="133001"/>
                    <a:pt x="102050" y="132408"/>
                  </a:cubicBezTo>
                  <a:cubicBezTo>
                    <a:pt x="74167" y="129605"/>
                    <a:pt x="46262" y="127008"/>
                    <a:pt x="18365" y="124346"/>
                  </a:cubicBezTo>
                  <a:cubicBezTo>
                    <a:pt x="17884" y="124299"/>
                    <a:pt x="17394" y="124340"/>
                    <a:pt x="16313" y="124340"/>
                  </a:cubicBezTo>
                  <a:cubicBezTo>
                    <a:pt x="17137" y="125482"/>
                    <a:pt x="17596" y="126238"/>
                    <a:pt x="18168" y="126895"/>
                  </a:cubicBezTo>
                  <a:cubicBezTo>
                    <a:pt x="23664" y="133204"/>
                    <a:pt x="29118" y="139553"/>
                    <a:pt x="34741" y="145748"/>
                  </a:cubicBezTo>
                  <a:cubicBezTo>
                    <a:pt x="35851" y="146971"/>
                    <a:pt x="37532" y="147914"/>
                    <a:pt x="39128" y="148412"/>
                  </a:cubicBezTo>
                  <a:cubicBezTo>
                    <a:pt x="43117" y="149655"/>
                    <a:pt x="47235" y="150479"/>
                    <a:pt x="51237" y="151682"/>
                  </a:cubicBezTo>
                  <a:cubicBezTo>
                    <a:pt x="52129" y="151949"/>
                    <a:pt x="52758" y="153086"/>
                    <a:pt x="53509" y="153823"/>
                  </a:cubicBezTo>
                  <a:cubicBezTo>
                    <a:pt x="53306" y="154119"/>
                    <a:pt x="53104" y="154415"/>
                    <a:pt x="52901" y="154711"/>
                  </a:cubicBezTo>
                  <a:cubicBezTo>
                    <a:pt x="46955" y="154711"/>
                    <a:pt x="41008" y="154748"/>
                    <a:pt x="35062" y="154662"/>
                  </a:cubicBezTo>
                  <a:cubicBezTo>
                    <a:pt x="34355" y="154651"/>
                    <a:pt x="33471" y="154141"/>
                    <a:pt x="32980" y="153587"/>
                  </a:cubicBezTo>
                  <a:cubicBezTo>
                    <a:pt x="22109" y="141293"/>
                    <a:pt x="11284" y="128962"/>
                    <a:pt x="0" y="116126"/>
                  </a:cubicBezTo>
                  <a:cubicBezTo>
                    <a:pt x="1523" y="116126"/>
                    <a:pt x="2485" y="116047"/>
                    <a:pt x="3431" y="116138"/>
                  </a:cubicBezTo>
                  <a:cubicBezTo>
                    <a:pt x="19776" y="117706"/>
                    <a:pt x="36129" y="119214"/>
                    <a:pt x="52455" y="120948"/>
                  </a:cubicBezTo>
                  <a:cubicBezTo>
                    <a:pt x="55641" y="121286"/>
                    <a:pt x="57214" y="120455"/>
                    <a:pt x="58659" y="117500"/>
                  </a:cubicBezTo>
                  <a:cubicBezTo>
                    <a:pt x="71049" y="92180"/>
                    <a:pt x="88217" y="70504"/>
                    <a:pt x="109342" y="51911"/>
                  </a:cubicBezTo>
                  <a:cubicBezTo>
                    <a:pt x="109732" y="51567"/>
                    <a:pt x="110183" y="51292"/>
                    <a:pt x="110633" y="50965"/>
                  </a:cubicBezTo>
                  <a:cubicBezTo>
                    <a:pt x="112873" y="54235"/>
                    <a:pt x="115098" y="57483"/>
                    <a:pt x="117540" y="61050"/>
                  </a:cubicBezTo>
                  <a:cubicBezTo>
                    <a:pt x="97995" y="78315"/>
                    <a:pt x="81952" y="98413"/>
                    <a:pt x="69967" y="122389"/>
                  </a:cubicBezTo>
                  <a:cubicBezTo>
                    <a:pt x="73910" y="122805"/>
                    <a:pt x="77487" y="123213"/>
                    <a:pt x="81068" y="123556"/>
                  </a:cubicBezTo>
                  <a:cubicBezTo>
                    <a:pt x="90957" y="124506"/>
                    <a:pt x="100856" y="125352"/>
                    <a:pt x="110736" y="126383"/>
                  </a:cubicBezTo>
                  <a:cubicBezTo>
                    <a:pt x="124137" y="127780"/>
                    <a:pt x="135488" y="133817"/>
                    <a:pt x="145387" y="142596"/>
                  </a:cubicBezTo>
                  <a:cubicBezTo>
                    <a:pt x="152652" y="149040"/>
                    <a:pt x="159500" y="155959"/>
                    <a:pt x="166513" y="162689"/>
                  </a:cubicBezTo>
                  <a:cubicBezTo>
                    <a:pt x="174839" y="170675"/>
                    <a:pt x="183274" y="178712"/>
                    <a:pt x="194285" y="182747"/>
                  </a:cubicBezTo>
                  <a:cubicBezTo>
                    <a:pt x="214925" y="190312"/>
                    <a:pt x="234368" y="187631"/>
                    <a:pt x="251432" y="173501"/>
                  </a:cubicBezTo>
                  <a:cubicBezTo>
                    <a:pt x="260912" y="165653"/>
                    <a:pt x="269550" y="156787"/>
                    <a:pt x="278527" y="148339"/>
                  </a:cubicBezTo>
                  <a:cubicBezTo>
                    <a:pt x="287741" y="139666"/>
                    <a:pt x="297495" y="131615"/>
                    <a:pt x="310027" y="128528"/>
                  </a:cubicBezTo>
                  <a:cubicBezTo>
                    <a:pt x="317887" y="126591"/>
                    <a:pt x="326085" y="125861"/>
                    <a:pt x="334179" y="125056"/>
                  </a:cubicBezTo>
                  <a:cubicBezTo>
                    <a:pt x="362691" y="122217"/>
                    <a:pt x="391223" y="119580"/>
                    <a:pt x="419748" y="116854"/>
                  </a:cubicBezTo>
                  <a:cubicBezTo>
                    <a:pt x="420533" y="116778"/>
                    <a:pt x="421307" y="116554"/>
                    <a:pt x="422144" y="116388"/>
                  </a:cubicBezTo>
                  <a:cubicBezTo>
                    <a:pt x="387927" y="49174"/>
                    <a:pt x="293607" y="-13387"/>
                    <a:pt x="182764" y="23220"/>
                  </a:cubicBezTo>
                  <a:cubicBezTo>
                    <a:pt x="181072" y="19705"/>
                    <a:pt x="179370" y="16165"/>
                    <a:pt x="177411" y="12093"/>
                  </a:cubicBezTo>
                  <a:cubicBezTo>
                    <a:pt x="182354" y="10545"/>
                    <a:pt x="187218" y="8785"/>
                    <a:pt x="192204" y="7500"/>
                  </a:cubicBezTo>
                  <a:cubicBezTo>
                    <a:pt x="249886" y="-7365"/>
                    <a:pt x="304681" y="-283"/>
                    <a:pt x="356027" y="30081"/>
                  </a:cubicBezTo>
                  <a:cubicBezTo>
                    <a:pt x="389728" y="50011"/>
                    <a:pt x="415687" y="77646"/>
                    <a:pt x="434215" y="112180"/>
                  </a:cubicBezTo>
                  <a:cubicBezTo>
                    <a:pt x="449134" y="139991"/>
                    <a:pt x="457263" y="169665"/>
                    <a:pt x="458837" y="201197"/>
                  </a:cubicBezTo>
                  <a:cubicBezTo>
                    <a:pt x="460134" y="227204"/>
                    <a:pt x="456599" y="252520"/>
                    <a:pt x="448540" y="277225"/>
                  </a:cubicBezTo>
                  <a:cubicBezTo>
                    <a:pt x="447788" y="279526"/>
                    <a:pt x="448209" y="280707"/>
                    <a:pt x="450085" y="282161"/>
                  </a:cubicBezTo>
                  <a:cubicBezTo>
                    <a:pt x="461825" y="291248"/>
                    <a:pt x="466676" y="307506"/>
                    <a:pt x="462329" y="322616"/>
                  </a:cubicBezTo>
                  <a:cubicBezTo>
                    <a:pt x="458160" y="337113"/>
                    <a:pt x="446859" y="346661"/>
                    <a:pt x="431543" y="348175"/>
                  </a:cubicBezTo>
                  <a:cubicBezTo>
                    <a:pt x="425630" y="348759"/>
                    <a:pt x="419628" y="348936"/>
                    <a:pt x="413693" y="348689"/>
                  </a:cubicBezTo>
                  <a:cubicBezTo>
                    <a:pt x="409630" y="348518"/>
                    <a:pt x="406973" y="349894"/>
                    <a:pt x="404335" y="352864"/>
                  </a:cubicBezTo>
                  <a:cubicBezTo>
                    <a:pt x="386842" y="372556"/>
                    <a:pt x="366196" y="388223"/>
                    <a:pt x="342713" y="400097"/>
                  </a:cubicBezTo>
                  <a:cubicBezTo>
                    <a:pt x="315545" y="413835"/>
                    <a:pt x="286721" y="421369"/>
                    <a:pt x="256272" y="422512"/>
                  </a:cubicBezTo>
                  <a:cubicBezTo>
                    <a:pt x="213492" y="424118"/>
                    <a:pt x="173793" y="413809"/>
                    <a:pt x="137336" y="391352"/>
                  </a:cubicBezTo>
                  <a:cubicBezTo>
                    <a:pt x="100787" y="368840"/>
                    <a:pt x="73608" y="337888"/>
                    <a:pt x="55553" y="299034"/>
                  </a:cubicBezTo>
                  <a:cubicBezTo>
                    <a:pt x="44287" y="274787"/>
                    <a:pt x="38142" y="249184"/>
                    <a:pt x="36752" y="222434"/>
                  </a:cubicBezTo>
                  <a:cubicBezTo>
                    <a:pt x="35786" y="203825"/>
                    <a:pt x="37178" y="185432"/>
                    <a:pt x="41235" y="167266"/>
                  </a:cubicBezTo>
                  <a:cubicBezTo>
                    <a:pt x="41879" y="164379"/>
                    <a:pt x="41035" y="162452"/>
                    <a:pt x="38700" y="160256"/>
                  </a:cubicBezTo>
                  <a:cubicBezTo>
                    <a:pt x="40001" y="160158"/>
                    <a:pt x="40755" y="160038"/>
                    <a:pt x="41505" y="160052"/>
                  </a:cubicBezTo>
                  <a:cubicBezTo>
                    <a:pt x="72989" y="160641"/>
                    <a:pt x="104471" y="161270"/>
                    <a:pt x="135954" y="161782"/>
                  </a:cubicBezTo>
                  <a:cubicBezTo>
                    <a:pt x="138218" y="161819"/>
                    <a:pt x="139335" y="162544"/>
                    <a:pt x="140077" y="164604"/>
                  </a:cubicBezTo>
                  <a:cubicBezTo>
                    <a:pt x="141137" y="167543"/>
                    <a:pt x="142462" y="170385"/>
                    <a:pt x="143703" y="173331"/>
                  </a:cubicBezTo>
                  <a:cubicBezTo>
                    <a:pt x="141933" y="175155"/>
                    <a:pt x="140282" y="175734"/>
                    <a:pt x="139009" y="173128"/>
                  </a:cubicBezTo>
                  <a:cubicBezTo>
                    <a:pt x="136622" y="168242"/>
                    <a:pt x="132732" y="167341"/>
                    <a:pt x="127544" y="167287"/>
                  </a:cubicBezTo>
                  <a:cubicBezTo>
                    <a:pt x="103800" y="167041"/>
                    <a:pt x="80062" y="166318"/>
                    <a:pt x="56320" y="165771"/>
                  </a:cubicBezTo>
                  <a:cubicBezTo>
                    <a:pt x="55116" y="165744"/>
                    <a:pt x="53911" y="165767"/>
                    <a:pt x="51757" y="165767"/>
                  </a:cubicBezTo>
                  <a:cubicBezTo>
                    <a:pt x="55484" y="169986"/>
                    <a:pt x="58211" y="173917"/>
                    <a:pt x="61784" y="176796"/>
                  </a:cubicBezTo>
                  <a:cubicBezTo>
                    <a:pt x="63852" y="178460"/>
                    <a:pt x="67283" y="178436"/>
                    <a:pt x="70102" y="179161"/>
                  </a:cubicBezTo>
                  <a:cubicBezTo>
                    <a:pt x="72696" y="179828"/>
                    <a:pt x="72697" y="179822"/>
                    <a:pt x="72052" y="183089"/>
                  </a:cubicBezTo>
                  <a:cubicBezTo>
                    <a:pt x="67965" y="183089"/>
                    <a:pt x="63798" y="183207"/>
                    <a:pt x="59647" y="182998"/>
                  </a:cubicBezTo>
                  <a:cubicBezTo>
                    <a:pt x="58731" y="182950"/>
                    <a:pt x="57777" y="181838"/>
                    <a:pt x="57010" y="181052"/>
                  </a:cubicBezTo>
                  <a:cubicBezTo>
                    <a:pt x="55499" y="179502"/>
                    <a:pt x="54107" y="177839"/>
                    <a:pt x="52518" y="176056"/>
                  </a:cubicBezTo>
                  <a:cubicBezTo>
                    <a:pt x="38199" y="240391"/>
                    <a:pt x="62987" y="336142"/>
                    <a:pt x="151587" y="385385"/>
                  </a:cubicBezTo>
                  <a:cubicBezTo>
                    <a:pt x="240416" y="434757"/>
                    <a:pt x="339496" y="405376"/>
                    <a:pt x="390929" y="348796"/>
                  </a:cubicBezTo>
                  <a:close/>
                  <a:moveTo>
                    <a:pt x="314899" y="341895"/>
                  </a:moveTo>
                  <a:cubicBezTo>
                    <a:pt x="316321" y="341895"/>
                    <a:pt x="317534" y="341895"/>
                    <a:pt x="318745" y="341895"/>
                  </a:cubicBezTo>
                  <a:cubicBezTo>
                    <a:pt x="343006" y="341897"/>
                    <a:pt x="367266" y="341934"/>
                    <a:pt x="391526" y="341884"/>
                  </a:cubicBezTo>
                  <a:cubicBezTo>
                    <a:pt x="404594" y="341860"/>
                    <a:pt x="417665" y="341847"/>
                    <a:pt x="430726" y="341508"/>
                  </a:cubicBezTo>
                  <a:cubicBezTo>
                    <a:pt x="436435" y="341359"/>
                    <a:pt x="441940" y="339751"/>
                    <a:pt x="446354" y="335839"/>
                  </a:cubicBezTo>
                  <a:cubicBezTo>
                    <a:pt x="455271" y="327939"/>
                    <a:pt x="457272" y="317609"/>
                    <a:pt x="455891" y="306419"/>
                  </a:cubicBezTo>
                  <a:cubicBezTo>
                    <a:pt x="454873" y="298171"/>
                    <a:pt x="451634" y="290893"/>
                    <a:pt x="444432" y="286026"/>
                  </a:cubicBezTo>
                  <a:cubicBezTo>
                    <a:pt x="438659" y="282123"/>
                    <a:pt x="432078" y="281061"/>
                    <a:pt x="425293" y="281054"/>
                  </a:cubicBezTo>
                  <a:cubicBezTo>
                    <a:pt x="389633" y="281022"/>
                    <a:pt x="353973" y="281037"/>
                    <a:pt x="318314" y="281044"/>
                  </a:cubicBezTo>
                  <a:cubicBezTo>
                    <a:pt x="317234" y="281044"/>
                    <a:pt x="316154" y="281155"/>
                    <a:pt x="315004" y="281218"/>
                  </a:cubicBezTo>
                  <a:cubicBezTo>
                    <a:pt x="323338" y="301559"/>
                    <a:pt x="323451" y="321513"/>
                    <a:pt x="314899" y="341895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D162499F-B8BC-407B-928C-B409D218378D}"/>
                </a:ext>
              </a:extLst>
            </p:cNvPr>
            <p:cNvSpPr/>
            <p:nvPr/>
          </p:nvSpPr>
          <p:spPr>
            <a:xfrm>
              <a:off x="11023492" y="862362"/>
              <a:ext cx="49456" cy="49580"/>
            </a:xfrm>
            <a:custGeom>
              <a:avLst/>
              <a:gdLst>
                <a:gd name="connsiteX0" fmla="*/ 0 w 49456"/>
                <a:gd name="connsiteY0" fmla="*/ 24581 h 49580"/>
                <a:gd name="connsiteX1" fmla="*/ 24896 w 49456"/>
                <a:gd name="connsiteY1" fmla="*/ 1 h 49580"/>
                <a:gd name="connsiteX2" fmla="*/ 49457 w 49456"/>
                <a:gd name="connsiteY2" fmla="*/ 24969 h 49580"/>
                <a:gd name="connsiteX3" fmla="*/ 24520 w 49456"/>
                <a:gd name="connsiteY3" fmla="*/ 49581 h 49580"/>
                <a:gd name="connsiteX4" fmla="*/ 0 w 49456"/>
                <a:gd name="connsiteY4" fmla="*/ 24581 h 4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56" h="49580">
                  <a:moveTo>
                    <a:pt x="0" y="24581"/>
                  </a:moveTo>
                  <a:cubicBezTo>
                    <a:pt x="-30" y="11098"/>
                    <a:pt x="11305" y="-93"/>
                    <a:pt x="24896" y="1"/>
                  </a:cubicBezTo>
                  <a:cubicBezTo>
                    <a:pt x="38417" y="95"/>
                    <a:pt x="49496" y="11358"/>
                    <a:pt x="49457" y="24969"/>
                  </a:cubicBezTo>
                  <a:cubicBezTo>
                    <a:pt x="49418" y="38431"/>
                    <a:pt x="38124" y="49578"/>
                    <a:pt x="24520" y="49581"/>
                  </a:cubicBezTo>
                  <a:cubicBezTo>
                    <a:pt x="11082" y="49583"/>
                    <a:pt x="30" y="38315"/>
                    <a:pt x="0" y="24581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24056569-F508-40C6-A74A-B9761F224533}"/>
                </a:ext>
              </a:extLst>
            </p:cNvPr>
            <p:cNvSpPr/>
            <p:nvPr/>
          </p:nvSpPr>
          <p:spPr>
            <a:xfrm>
              <a:off x="10858668" y="997665"/>
              <a:ext cx="56396" cy="71048"/>
            </a:xfrm>
            <a:custGeom>
              <a:avLst/>
              <a:gdLst>
                <a:gd name="connsiteX0" fmla="*/ 23766 w 56396"/>
                <a:gd name="connsiteY0" fmla="*/ 28913 h 71048"/>
                <a:gd name="connsiteX1" fmla="*/ 27276 w 56396"/>
                <a:gd name="connsiteY1" fmla="*/ 42888 h 71048"/>
                <a:gd name="connsiteX2" fmla="*/ 29896 w 56396"/>
                <a:gd name="connsiteY2" fmla="*/ 45599 h 71048"/>
                <a:gd name="connsiteX3" fmla="*/ 32791 w 56396"/>
                <a:gd name="connsiteY3" fmla="*/ 46628 h 71048"/>
                <a:gd name="connsiteX4" fmla="*/ 36212 w 56396"/>
                <a:gd name="connsiteY4" fmla="*/ 50954 h 71048"/>
                <a:gd name="connsiteX5" fmla="*/ 32082 w 56396"/>
                <a:gd name="connsiteY5" fmla="*/ 53988 h 71048"/>
                <a:gd name="connsiteX6" fmla="*/ 31023 w 56396"/>
                <a:gd name="connsiteY6" fmla="*/ 54369 h 71048"/>
                <a:gd name="connsiteX7" fmla="*/ 42549 w 56396"/>
                <a:gd name="connsiteY7" fmla="*/ 64872 h 71048"/>
                <a:gd name="connsiteX8" fmla="*/ 44879 w 56396"/>
                <a:gd name="connsiteY8" fmla="*/ 65966 h 71048"/>
                <a:gd name="connsiteX9" fmla="*/ 43581 w 56396"/>
                <a:gd name="connsiteY9" fmla="*/ 68178 h 71048"/>
                <a:gd name="connsiteX10" fmla="*/ 26619 w 56396"/>
                <a:gd name="connsiteY10" fmla="*/ 69515 h 71048"/>
                <a:gd name="connsiteX11" fmla="*/ 24244 w 56396"/>
                <a:gd name="connsiteY11" fmla="*/ 65629 h 71048"/>
                <a:gd name="connsiteX12" fmla="*/ 27631 w 56396"/>
                <a:gd name="connsiteY12" fmla="*/ 61431 h 71048"/>
                <a:gd name="connsiteX13" fmla="*/ 22195 w 56396"/>
                <a:gd name="connsiteY13" fmla="*/ 52702 h 71048"/>
                <a:gd name="connsiteX14" fmla="*/ 14610 w 56396"/>
                <a:gd name="connsiteY14" fmla="*/ 47692 h 71048"/>
                <a:gd name="connsiteX15" fmla="*/ 8938 w 56396"/>
                <a:gd name="connsiteY15" fmla="*/ 45327 h 71048"/>
                <a:gd name="connsiteX16" fmla="*/ 7698 w 56396"/>
                <a:gd name="connsiteY16" fmla="*/ 47429 h 71048"/>
                <a:gd name="connsiteX17" fmla="*/ 4670 w 56396"/>
                <a:gd name="connsiteY17" fmla="*/ 49401 h 71048"/>
                <a:gd name="connsiteX18" fmla="*/ 1796 w 56396"/>
                <a:gd name="connsiteY18" fmla="*/ 46759 h 71048"/>
                <a:gd name="connsiteX19" fmla="*/ 16 w 56396"/>
                <a:gd name="connsiteY19" fmla="*/ 34727 h 71048"/>
                <a:gd name="connsiteX20" fmla="*/ 2365 w 56396"/>
                <a:gd name="connsiteY20" fmla="*/ 4834 h 71048"/>
                <a:gd name="connsiteX21" fmla="*/ 5485 w 56396"/>
                <a:gd name="connsiteY21" fmla="*/ 267 h 71048"/>
                <a:gd name="connsiteX22" fmla="*/ 8531 w 56396"/>
                <a:gd name="connsiteY22" fmla="*/ 606 h 71048"/>
                <a:gd name="connsiteX23" fmla="*/ 8577 w 56396"/>
                <a:gd name="connsiteY23" fmla="*/ 3747 h 71048"/>
                <a:gd name="connsiteX24" fmla="*/ 7339 w 56396"/>
                <a:gd name="connsiteY24" fmla="*/ 20085 h 71048"/>
                <a:gd name="connsiteX25" fmla="*/ 12342 w 56396"/>
                <a:gd name="connsiteY25" fmla="*/ 15557 h 71048"/>
                <a:gd name="connsiteX26" fmla="*/ 18937 w 56396"/>
                <a:gd name="connsiteY26" fmla="*/ 16573 h 71048"/>
                <a:gd name="connsiteX27" fmla="*/ 19909 w 56396"/>
                <a:gd name="connsiteY27" fmla="*/ 8399 h 71048"/>
                <a:gd name="connsiteX28" fmla="*/ 24830 w 56396"/>
                <a:gd name="connsiteY28" fmla="*/ 6273 h 71048"/>
                <a:gd name="connsiteX29" fmla="*/ 28034 w 56396"/>
                <a:gd name="connsiteY29" fmla="*/ 8771 h 71048"/>
                <a:gd name="connsiteX30" fmla="*/ 48264 w 56396"/>
                <a:gd name="connsiteY30" fmla="*/ 24913 h 71048"/>
                <a:gd name="connsiteX31" fmla="*/ 55339 w 56396"/>
                <a:gd name="connsiteY31" fmla="*/ 33467 h 71048"/>
                <a:gd name="connsiteX32" fmla="*/ 52025 w 56396"/>
                <a:gd name="connsiteY32" fmla="*/ 42245 h 71048"/>
                <a:gd name="connsiteX33" fmla="*/ 50464 w 56396"/>
                <a:gd name="connsiteY33" fmla="*/ 44746 h 71048"/>
                <a:gd name="connsiteX34" fmla="*/ 51719 w 56396"/>
                <a:gd name="connsiteY34" fmla="*/ 53680 h 71048"/>
                <a:gd name="connsiteX35" fmla="*/ 50421 w 56396"/>
                <a:gd name="connsiteY35" fmla="*/ 60465 h 71048"/>
                <a:gd name="connsiteX36" fmla="*/ 47948 w 56396"/>
                <a:gd name="connsiteY36" fmla="*/ 60956 h 71048"/>
                <a:gd name="connsiteX37" fmla="*/ 44695 w 56396"/>
                <a:gd name="connsiteY37" fmla="*/ 57495 h 71048"/>
                <a:gd name="connsiteX38" fmla="*/ 43070 w 56396"/>
                <a:gd name="connsiteY38" fmla="*/ 53246 h 71048"/>
                <a:gd name="connsiteX39" fmla="*/ 24944 w 56396"/>
                <a:gd name="connsiteY39" fmla="*/ 29753 h 71048"/>
                <a:gd name="connsiteX40" fmla="*/ 23766 w 56396"/>
                <a:gd name="connsiteY40" fmla="*/ 28913 h 71048"/>
                <a:gd name="connsiteX41" fmla="*/ 50078 w 56396"/>
                <a:gd name="connsiteY41" fmla="*/ 37539 h 71048"/>
                <a:gd name="connsiteX42" fmla="*/ 48510 w 56396"/>
                <a:gd name="connsiteY42" fmla="*/ 31251 h 71048"/>
                <a:gd name="connsiteX43" fmla="*/ 35514 w 56396"/>
                <a:gd name="connsiteY43" fmla="*/ 20622 h 71048"/>
                <a:gd name="connsiteX44" fmla="*/ 24195 w 56396"/>
                <a:gd name="connsiteY44" fmla="*/ 10308 h 71048"/>
                <a:gd name="connsiteX45" fmla="*/ 21328 w 56396"/>
                <a:gd name="connsiteY45" fmla="*/ 10188 h 71048"/>
                <a:gd name="connsiteX46" fmla="*/ 23753 w 56396"/>
                <a:gd name="connsiteY46" fmla="*/ 22637 h 71048"/>
                <a:gd name="connsiteX47" fmla="*/ 35031 w 56396"/>
                <a:gd name="connsiteY47" fmla="*/ 34683 h 71048"/>
                <a:gd name="connsiteX48" fmla="*/ 43410 w 56396"/>
                <a:gd name="connsiteY48" fmla="*/ 44166 h 71048"/>
                <a:gd name="connsiteX49" fmla="*/ 43762 w 56396"/>
                <a:gd name="connsiteY49" fmla="*/ 40846 h 71048"/>
                <a:gd name="connsiteX50" fmla="*/ 46304 w 56396"/>
                <a:gd name="connsiteY50" fmla="*/ 35501 h 71048"/>
                <a:gd name="connsiteX51" fmla="*/ 50078 w 56396"/>
                <a:gd name="connsiteY51" fmla="*/ 37539 h 71048"/>
                <a:gd name="connsiteX52" fmla="*/ 18818 w 56396"/>
                <a:gd name="connsiteY52" fmla="*/ 43213 h 71048"/>
                <a:gd name="connsiteX53" fmla="*/ 18821 w 56396"/>
                <a:gd name="connsiteY53" fmla="*/ 26465 h 71048"/>
                <a:gd name="connsiteX54" fmla="*/ 13303 w 56396"/>
                <a:gd name="connsiteY54" fmla="*/ 20812 h 71048"/>
                <a:gd name="connsiteX55" fmla="*/ 14134 w 56396"/>
                <a:gd name="connsiteY55" fmla="*/ 35097 h 71048"/>
                <a:gd name="connsiteX56" fmla="*/ 13181 w 56396"/>
                <a:gd name="connsiteY56" fmla="*/ 35319 h 71048"/>
                <a:gd name="connsiteX57" fmla="*/ 8749 w 56396"/>
                <a:gd name="connsiteY57" fmla="*/ 27421 h 71048"/>
                <a:gd name="connsiteX58" fmla="*/ 8798 w 56396"/>
                <a:gd name="connsiteY58" fmla="*/ 38168 h 71048"/>
                <a:gd name="connsiteX59" fmla="*/ 9838 w 56396"/>
                <a:gd name="connsiteY59" fmla="*/ 39825 h 71048"/>
                <a:gd name="connsiteX60" fmla="*/ 18818 w 56396"/>
                <a:gd name="connsiteY60" fmla="*/ 43213 h 71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6396" h="71048">
                  <a:moveTo>
                    <a:pt x="23766" y="28913"/>
                  </a:moveTo>
                  <a:cubicBezTo>
                    <a:pt x="24985" y="33901"/>
                    <a:pt x="25969" y="38441"/>
                    <a:pt x="27276" y="42888"/>
                  </a:cubicBezTo>
                  <a:cubicBezTo>
                    <a:pt x="27592" y="43968"/>
                    <a:pt x="28862" y="44900"/>
                    <a:pt x="29896" y="45599"/>
                  </a:cubicBezTo>
                  <a:cubicBezTo>
                    <a:pt x="30720" y="46158"/>
                    <a:pt x="32120" y="45984"/>
                    <a:pt x="32791" y="46628"/>
                  </a:cubicBezTo>
                  <a:cubicBezTo>
                    <a:pt x="34106" y="47889"/>
                    <a:pt x="35091" y="49492"/>
                    <a:pt x="36212" y="50954"/>
                  </a:cubicBezTo>
                  <a:cubicBezTo>
                    <a:pt x="34838" y="51969"/>
                    <a:pt x="33476" y="53002"/>
                    <a:pt x="32082" y="53988"/>
                  </a:cubicBezTo>
                  <a:cubicBezTo>
                    <a:pt x="31775" y="54205"/>
                    <a:pt x="31352" y="54257"/>
                    <a:pt x="31023" y="54369"/>
                  </a:cubicBezTo>
                  <a:cubicBezTo>
                    <a:pt x="31269" y="59843"/>
                    <a:pt x="38215" y="64039"/>
                    <a:pt x="42549" y="64872"/>
                  </a:cubicBezTo>
                  <a:cubicBezTo>
                    <a:pt x="43366" y="65028"/>
                    <a:pt x="44104" y="65590"/>
                    <a:pt x="44879" y="65966"/>
                  </a:cubicBezTo>
                  <a:cubicBezTo>
                    <a:pt x="44455" y="66713"/>
                    <a:pt x="44189" y="67638"/>
                    <a:pt x="43581" y="68178"/>
                  </a:cubicBezTo>
                  <a:cubicBezTo>
                    <a:pt x="40137" y="71231"/>
                    <a:pt x="30421" y="72119"/>
                    <a:pt x="26619" y="69515"/>
                  </a:cubicBezTo>
                  <a:cubicBezTo>
                    <a:pt x="25420" y="68694"/>
                    <a:pt x="23976" y="66689"/>
                    <a:pt x="24244" y="65629"/>
                  </a:cubicBezTo>
                  <a:cubicBezTo>
                    <a:pt x="24647" y="64031"/>
                    <a:pt x="26454" y="62787"/>
                    <a:pt x="27631" y="61431"/>
                  </a:cubicBezTo>
                  <a:cubicBezTo>
                    <a:pt x="26121" y="58918"/>
                    <a:pt x="24611" y="55405"/>
                    <a:pt x="22195" y="52702"/>
                  </a:cubicBezTo>
                  <a:cubicBezTo>
                    <a:pt x="20239" y="50513"/>
                    <a:pt x="17257" y="49188"/>
                    <a:pt x="14610" y="47692"/>
                  </a:cubicBezTo>
                  <a:cubicBezTo>
                    <a:pt x="12917" y="46737"/>
                    <a:pt x="11002" y="46169"/>
                    <a:pt x="8938" y="45327"/>
                  </a:cubicBezTo>
                  <a:cubicBezTo>
                    <a:pt x="8603" y="45921"/>
                    <a:pt x="8315" y="46849"/>
                    <a:pt x="7698" y="47429"/>
                  </a:cubicBezTo>
                  <a:cubicBezTo>
                    <a:pt x="6801" y="48275"/>
                    <a:pt x="5530" y="49570"/>
                    <a:pt x="4670" y="49401"/>
                  </a:cubicBezTo>
                  <a:cubicBezTo>
                    <a:pt x="3546" y="49179"/>
                    <a:pt x="2041" y="47854"/>
                    <a:pt x="1796" y="46759"/>
                  </a:cubicBezTo>
                  <a:cubicBezTo>
                    <a:pt x="912" y="42802"/>
                    <a:pt x="-145" y="38717"/>
                    <a:pt x="16" y="34727"/>
                  </a:cubicBezTo>
                  <a:cubicBezTo>
                    <a:pt x="421" y="24745"/>
                    <a:pt x="1332" y="14776"/>
                    <a:pt x="2365" y="4834"/>
                  </a:cubicBezTo>
                  <a:cubicBezTo>
                    <a:pt x="2536" y="3191"/>
                    <a:pt x="4157" y="1523"/>
                    <a:pt x="5485" y="267"/>
                  </a:cubicBezTo>
                  <a:cubicBezTo>
                    <a:pt x="6003" y="-224"/>
                    <a:pt x="7985" y="5"/>
                    <a:pt x="8531" y="606"/>
                  </a:cubicBezTo>
                  <a:cubicBezTo>
                    <a:pt x="9068" y="1197"/>
                    <a:pt x="8902" y="2764"/>
                    <a:pt x="8577" y="3747"/>
                  </a:cubicBezTo>
                  <a:cubicBezTo>
                    <a:pt x="6769" y="9206"/>
                    <a:pt x="7112" y="14752"/>
                    <a:pt x="7339" y="20085"/>
                  </a:cubicBezTo>
                  <a:cubicBezTo>
                    <a:pt x="9022" y="18468"/>
                    <a:pt x="10415" y="16170"/>
                    <a:pt x="12342" y="15557"/>
                  </a:cubicBezTo>
                  <a:cubicBezTo>
                    <a:pt x="14181" y="14970"/>
                    <a:pt x="16579" y="16137"/>
                    <a:pt x="18937" y="16573"/>
                  </a:cubicBezTo>
                  <a:cubicBezTo>
                    <a:pt x="19223" y="14090"/>
                    <a:pt x="19438" y="11224"/>
                    <a:pt x="19909" y="8399"/>
                  </a:cubicBezTo>
                  <a:cubicBezTo>
                    <a:pt x="20419" y="5334"/>
                    <a:pt x="22152" y="4614"/>
                    <a:pt x="24830" y="6273"/>
                  </a:cubicBezTo>
                  <a:cubicBezTo>
                    <a:pt x="25974" y="6981"/>
                    <a:pt x="26971" y="7931"/>
                    <a:pt x="28034" y="8771"/>
                  </a:cubicBezTo>
                  <a:cubicBezTo>
                    <a:pt x="34801" y="14125"/>
                    <a:pt x="41711" y="19308"/>
                    <a:pt x="48264" y="24913"/>
                  </a:cubicBezTo>
                  <a:cubicBezTo>
                    <a:pt x="51046" y="27291"/>
                    <a:pt x="53511" y="30296"/>
                    <a:pt x="55339" y="33467"/>
                  </a:cubicBezTo>
                  <a:cubicBezTo>
                    <a:pt x="57599" y="37390"/>
                    <a:pt x="56121" y="40274"/>
                    <a:pt x="52025" y="42245"/>
                  </a:cubicBezTo>
                  <a:cubicBezTo>
                    <a:pt x="51251" y="42618"/>
                    <a:pt x="50396" y="43937"/>
                    <a:pt x="50464" y="44746"/>
                  </a:cubicBezTo>
                  <a:cubicBezTo>
                    <a:pt x="50714" y="47740"/>
                    <a:pt x="51634" y="50694"/>
                    <a:pt x="51719" y="53680"/>
                  </a:cubicBezTo>
                  <a:cubicBezTo>
                    <a:pt x="51783" y="55939"/>
                    <a:pt x="51078" y="58260"/>
                    <a:pt x="50421" y="60465"/>
                  </a:cubicBezTo>
                  <a:cubicBezTo>
                    <a:pt x="50298" y="60875"/>
                    <a:pt x="48446" y="61312"/>
                    <a:pt x="47948" y="60956"/>
                  </a:cubicBezTo>
                  <a:cubicBezTo>
                    <a:pt x="46677" y="60049"/>
                    <a:pt x="45514" y="58829"/>
                    <a:pt x="44695" y="57495"/>
                  </a:cubicBezTo>
                  <a:cubicBezTo>
                    <a:pt x="43915" y="56223"/>
                    <a:pt x="43946" y="54408"/>
                    <a:pt x="43070" y="53246"/>
                  </a:cubicBezTo>
                  <a:cubicBezTo>
                    <a:pt x="37112" y="45351"/>
                    <a:pt x="31010" y="37565"/>
                    <a:pt x="24944" y="29753"/>
                  </a:cubicBezTo>
                  <a:cubicBezTo>
                    <a:pt x="24769" y="29528"/>
                    <a:pt x="24464" y="29404"/>
                    <a:pt x="23766" y="28913"/>
                  </a:cubicBezTo>
                  <a:close/>
                  <a:moveTo>
                    <a:pt x="50078" y="37539"/>
                  </a:moveTo>
                  <a:cubicBezTo>
                    <a:pt x="51820" y="35050"/>
                    <a:pt x="51597" y="33788"/>
                    <a:pt x="48510" y="31251"/>
                  </a:cubicBezTo>
                  <a:cubicBezTo>
                    <a:pt x="44188" y="27695"/>
                    <a:pt x="39748" y="24279"/>
                    <a:pt x="35514" y="20622"/>
                  </a:cubicBezTo>
                  <a:cubicBezTo>
                    <a:pt x="31652" y="17287"/>
                    <a:pt x="28054" y="13647"/>
                    <a:pt x="24195" y="10308"/>
                  </a:cubicBezTo>
                  <a:cubicBezTo>
                    <a:pt x="23598" y="9791"/>
                    <a:pt x="21574" y="9771"/>
                    <a:pt x="21328" y="10188"/>
                  </a:cubicBezTo>
                  <a:cubicBezTo>
                    <a:pt x="19638" y="13024"/>
                    <a:pt x="21356" y="20211"/>
                    <a:pt x="23753" y="22637"/>
                  </a:cubicBezTo>
                  <a:cubicBezTo>
                    <a:pt x="27618" y="26548"/>
                    <a:pt x="31323" y="30620"/>
                    <a:pt x="35031" y="34683"/>
                  </a:cubicBezTo>
                  <a:cubicBezTo>
                    <a:pt x="37875" y="37797"/>
                    <a:pt x="40621" y="41001"/>
                    <a:pt x="43410" y="44166"/>
                  </a:cubicBezTo>
                  <a:cubicBezTo>
                    <a:pt x="43975" y="42926"/>
                    <a:pt x="44156" y="41762"/>
                    <a:pt x="43762" y="40846"/>
                  </a:cubicBezTo>
                  <a:cubicBezTo>
                    <a:pt x="42557" y="38047"/>
                    <a:pt x="44853" y="36844"/>
                    <a:pt x="46304" y="35501"/>
                  </a:cubicBezTo>
                  <a:cubicBezTo>
                    <a:pt x="46620" y="35209"/>
                    <a:pt x="48594" y="36711"/>
                    <a:pt x="50078" y="37539"/>
                  </a:cubicBezTo>
                  <a:close/>
                  <a:moveTo>
                    <a:pt x="18818" y="43213"/>
                  </a:moveTo>
                  <a:cubicBezTo>
                    <a:pt x="18818" y="37017"/>
                    <a:pt x="18810" y="31740"/>
                    <a:pt x="18821" y="26465"/>
                  </a:cubicBezTo>
                  <a:cubicBezTo>
                    <a:pt x="18828" y="23275"/>
                    <a:pt x="17089" y="21331"/>
                    <a:pt x="13303" y="20812"/>
                  </a:cubicBezTo>
                  <a:cubicBezTo>
                    <a:pt x="13583" y="25630"/>
                    <a:pt x="13859" y="30363"/>
                    <a:pt x="14134" y="35097"/>
                  </a:cubicBezTo>
                  <a:cubicBezTo>
                    <a:pt x="13817" y="35171"/>
                    <a:pt x="13499" y="35245"/>
                    <a:pt x="13181" y="35319"/>
                  </a:cubicBezTo>
                  <a:cubicBezTo>
                    <a:pt x="11834" y="32917"/>
                    <a:pt x="10486" y="30515"/>
                    <a:pt x="8749" y="27421"/>
                  </a:cubicBezTo>
                  <a:cubicBezTo>
                    <a:pt x="8749" y="31591"/>
                    <a:pt x="8699" y="34883"/>
                    <a:pt x="8798" y="38168"/>
                  </a:cubicBezTo>
                  <a:cubicBezTo>
                    <a:pt x="8815" y="38747"/>
                    <a:pt x="9334" y="39616"/>
                    <a:pt x="9838" y="39825"/>
                  </a:cubicBezTo>
                  <a:cubicBezTo>
                    <a:pt x="12753" y="41026"/>
                    <a:pt x="15733" y="42069"/>
                    <a:pt x="18818" y="43213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9CA83880-2F6A-4386-A1BE-C3D7ABA8ACEC}"/>
                </a:ext>
              </a:extLst>
            </p:cNvPr>
            <p:cNvSpPr/>
            <p:nvPr/>
          </p:nvSpPr>
          <p:spPr>
            <a:xfrm>
              <a:off x="11261607" y="823500"/>
              <a:ext cx="65120" cy="72285"/>
            </a:xfrm>
            <a:custGeom>
              <a:avLst/>
              <a:gdLst>
                <a:gd name="connsiteX0" fmla="*/ 41341 w 65120"/>
                <a:gd name="connsiteY0" fmla="*/ 42692 h 72285"/>
                <a:gd name="connsiteX1" fmla="*/ 36559 w 65120"/>
                <a:gd name="connsiteY1" fmla="*/ 34722 h 72285"/>
                <a:gd name="connsiteX2" fmla="*/ 34874 w 65120"/>
                <a:gd name="connsiteY2" fmla="*/ 32183 h 72285"/>
                <a:gd name="connsiteX3" fmla="*/ 37574 w 65120"/>
                <a:gd name="connsiteY3" fmla="*/ 29915 h 72285"/>
                <a:gd name="connsiteX4" fmla="*/ 41935 w 65120"/>
                <a:gd name="connsiteY4" fmla="*/ 27849 h 72285"/>
                <a:gd name="connsiteX5" fmla="*/ 41846 w 65120"/>
                <a:gd name="connsiteY5" fmla="*/ 26676 h 72285"/>
                <a:gd name="connsiteX6" fmla="*/ 28094 w 65120"/>
                <a:gd name="connsiteY6" fmla="*/ 25248 h 72285"/>
                <a:gd name="connsiteX7" fmla="*/ 20543 w 65120"/>
                <a:gd name="connsiteY7" fmla="*/ 26312 h 72285"/>
                <a:gd name="connsiteX8" fmla="*/ 18024 w 65120"/>
                <a:gd name="connsiteY8" fmla="*/ 28461 h 72285"/>
                <a:gd name="connsiteX9" fmla="*/ 10583 w 65120"/>
                <a:gd name="connsiteY9" fmla="*/ 36384 h 72285"/>
                <a:gd name="connsiteX10" fmla="*/ 5697 w 65120"/>
                <a:gd name="connsiteY10" fmla="*/ 36791 h 72285"/>
                <a:gd name="connsiteX11" fmla="*/ 5594 w 65120"/>
                <a:gd name="connsiteY11" fmla="*/ 33196 h 72285"/>
                <a:gd name="connsiteX12" fmla="*/ 7998 w 65120"/>
                <a:gd name="connsiteY12" fmla="*/ 25732 h 72285"/>
                <a:gd name="connsiteX13" fmla="*/ 0 w 65120"/>
                <a:gd name="connsiteY13" fmla="*/ 17597 h 72285"/>
                <a:gd name="connsiteX14" fmla="*/ 1901 w 65120"/>
                <a:gd name="connsiteY14" fmla="*/ 17411 h 72285"/>
                <a:gd name="connsiteX15" fmla="*/ 18836 w 65120"/>
                <a:gd name="connsiteY15" fmla="*/ 19427 h 72285"/>
                <a:gd name="connsiteX16" fmla="*/ 25113 w 65120"/>
                <a:gd name="connsiteY16" fmla="*/ 14863 h 72285"/>
                <a:gd name="connsiteX17" fmla="*/ 19870 w 65120"/>
                <a:gd name="connsiteY17" fmla="*/ 8211 h 72285"/>
                <a:gd name="connsiteX18" fmla="*/ 28743 w 65120"/>
                <a:gd name="connsiteY18" fmla="*/ 9347 h 72285"/>
                <a:gd name="connsiteX19" fmla="*/ 35826 w 65120"/>
                <a:gd name="connsiteY19" fmla="*/ 7133 h 72285"/>
                <a:gd name="connsiteX20" fmla="*/ 45686 w 65120"/>
                <a:gd name="connsiteY20" fmla="*/ 0 h 72285"/>
                <a:gd name="connsiteX21" fmla="*/ 46497 w 65120"/>
                <a:gd name="connsiteY21" fmla="*/ 11605 h 72285"/>
                <a:gd name="connsiteX22" fmla="*/ 44163 w 65120"/>
                <a:gd name="connsiteY22" fmla="*/ 13958 h 72285"/>
                <a:gd name="connsiteX23" fmla="*/ 32680 w 65120"/>
                <a:gd name="connsiteY23" fmla="*/ 16651 h 72285"/>
                <a:gd name="connsiteX24" fmla="*/ 27732 w 65120"/>
                <a:gd name="connsiteY24" fmla="*/ 18727 h 72285"/>
                <a:gd name="connsiteX25" fmla="*/ 28042 w 65120"/>
                <a:gd name="connsiteY25" fmla="*/ 20233 h 72285"/>
                <a:gd name="connsiteX26" fmla="*/ 42779 w 65120"/>
                <a:gd name="connsiteY26" fmla="*/ 21381 h 72285"/>
                <a:gd name="connsiteX27" fmla="*/ 52128 w 65120"/>
                <a:gd name="connsiteY27" fmla="*/ 19547 h 72285"/>
                <a:gd name="connsiteX28" fmla="*/ 56552 w 65120"/>
                <a:gd name="connsiteY28" fmla="*/ 14303 h 72285"/>
                <a:gd name="connsiteX29" fmla="*/ 61398 w 65120"/>
                <a:gd name="connsiteY29" fmla="*/ 12126 h 72285"/>
                <a:gd name="connsiteX30" fmla="*/ 61594 w 65120"/>
                <a:gd name="connsiteY30" fmla="*/ 18460 h 72285"/>
                <a:gd name="connsiteX31" fmla="*/ 58117 w 65120"/>
                <a:gd name="connsiteY31" fmla="*/ 22531 h 72285"/>
                <a:gd name="connsiteX32" fmla="*/ 64882 w 65120"/>
                <a:gd name="connsiteY32" fmla="*/ 21305 h 72285"/>
                <a:gd name="connsiteX33" fmla="*/ 61012 w 65120"/>
                <a:gd name="connsiteY33" fmla="*/ 26662 h 72285"/>
                <a:gd name="connsiteX34" fmla="*/ 44568 w 65120"/>
                <a:gd name="connsiteY34" fmla="*/ 30738 h 72285"/>
                <a:gd name="connsiteX35" fmla="*/ 42911 w 65120"/>
                <a:gd name="connsiteY35" fmla="*/ 31630 h 72285"/>
                <a:gd name="connsiteX36" fmla="*/ 51264 w 65120"/>
                <a:gd name="connsiteY36" fmla="*/ 34219 h 72285"/>
                <a:gd name="connsiteX37" fmla="*/ 54266 w 65120"/>
                <a:gd name="connsiteY37" fmla="*/ 35052 h 72285"/>
                <a:gd name="connsiteX38" fmla="*/ 55170 w 65120"/>
                <a:gd name="connsiteY38" fmla="*/ 41219 h 72285"/>
                <a:gd name="connsiteX39" fmla="*/ 48580 w 65120"/>
                <a:gd name="connsiteY39" fmla="*/ 46576 h 72285"/>
                <a:gd name="connsiteX40" fmla="*/ 50108 w 65120"/>
                <a:gd name="connsiteY40" fmla="*/ 54655 h 72285"/>
                <a:gd name="connsiteX41" fmla="*/ 52035 w 65120"/>
                <a:gd name="connsiteY41" fmla="*/ 60910 h 72285"/>
                <a:gd name="connsiteX42" fmla="*/ 49094 w 65120"/>
                <a:gd name="connsiteY42" fmla="*/ 71754 h 72285"/>
                <a:gd name="connsiteX43" fmla="*/ 46526 w 65120"/>
                <a:gd name="connsiteY43" fmla="*/ 70584 h 72285"/>
                <a:gd name="connsiteX44" fmla="*/ 43839 w 65120"/>
                <a:gd name="connsiteY44" fmla="*/ 50842 h 72285"/>
                <a:gd name="connsiteX45" fmla="*/ 39758 w 65120"/>
                <a:gd name="connsiteY45" fmla="*/ 47097 h 72285"/>
                <a:gd name="connsiteX46" fmla="*/ 31696 w 65120"/>
                <a:gd name="connsiteY46" fmla="*/ 46810 h 72285"/>
                <a:gd name="connsiteX47" fmla="*/ 27875 w 65120"/>
                <a:gd name="connsiteY47" fmla="*/ 34716 h 72285"/>
                <a:gd name="connsiteX48" fmla="*/ 33121 w 65120"/>
                <a:gd name="connsiteY48" fmla="*/ 43033 h 72285"/>
                <a:gd name="connsiteX49" fmla="*/ 41341 w 65120"/>
                <a:gd name="connsiteY49" fmla="*/ 42692 h 72285"/>
                <a:gd name="connsiteX50" fmla="*/ 44709 w 65120"/>
                <a:gd name="connsiteY50" fmla="*/ 36661 h 72285"/>
                <a:gd name="connsiteX51" fmla="*/ 47735 w 65120"/>
                <a:gd name="connsiteY51" fmla="*/ 40999 h 72285"/>
                <a:gd name="connsiteX52" fmla="*/ 50257 w 65120"/>
                <a:gd name="connsiteY52" fmla="*/ 38599 h 72285"/>
                <a:gd name="connsiteX53" fmla="*/ 44709 w 65120"/>
                <a:gd name="connsiteY53" fmla="*/ 36661 h 72285"/>
                <a:gd name="connsiteX54" fmla="*/ 8705 w 65120"/>
                <a:gd name="connsiteY54" fmla="*/ 25485 h 72285"/>
                <a:gd name="connsiteX55" fmla="*/ 9941 w 65120"/>
                <a:gd name="connsiteY55" fmla="*/ 28081 h 72285"/>
                <a:gd name="connsiteX56" fmla="*/ 13663 w 65120"/>
                <a:gd name="connsiteY56" fmla="*/ 25934 h 72285"/>
                <a:gd name="connsiteX57" fmla="*/ 13224 w 65120"/>
                <a:gd name="connsiteY57" fmla="*/ 25245 h 72285"/>
                <a:gd name="connsiteX58" fmla="*/ 8705 w 65120"/>
                <a:gd name="connsiteY58" fmla="*/ 25485 h 72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5120" h="72285">
                  <a:moveTo>
                    <a:pt x="41341" y="42692"/>
                  </a:moveTo>
                  <a:cubicBezTo>
                    <a:pt x="40619" y="39031"/>
                    <a:pt x="39144" y="36593"/>
                    <a:pt x="36559" y="34722"/>
                  </a:cubicBezTo>
                  <a:cubicBezTo>
                    <a:pt x="35747" y="34134"/>
                    <a:pt x="34645" y="32693"/>
                    <a:pt x="34874" y="32183"/>
                  </a:cubicBezTo>
                  <a:cubicBezTo>
                    <a:pt x="35314" y="31211"/>
                    <a:pt x="36543" y="30507"/>
                    <a:pt x="37574" y="29915"/>
                  </a:cubicBezTo>
                  <a:cubicBezTo>
                    <a:pt x="38965" y="29115"/>
                    <a:pt x="40477" y="28527"/>
                    <a:pt x="41935" y="27849"/>
                  </a:cubicBezTo>
                  <a:cubicBezTo>
                    <a:pt x="41906" y="27457"/>
                    <a:pt x="41875" y="27066"/>
                    <a:pt x="41846" y="26676"/>
                  </a:cubicBezTo>
                  <a:cubicBezTo>
                    <a:pt x="37263" y="26171"/>
                    <a:pt x="32691" y="25458"/>
                    <a:pt x="28094" y="25248"/>
                  </a:cubicBezTo>
                  <a:cubicBezTo>
                    <a:pt x="25590" y="25133"/>
                    <a:pt x="23007" y="25708"/>
                    <a:pt x="20543" y="26312"/>
                  </a:cubicBezTo>
                  <a:cubicBezTo>
                    <a:pt x="19581" y="26546"/>
                    <a:pt x="18783" y="27647"/>
                    <a:pt x="18024" y="28461"/>
                  </a:cubicBezTo>
                  <a:cubicBezTo>
                    <a:pt x="15550" y="31117"/>
                    <a:pt x="13330" y="34060"/>
                    <a:pt x="10583" y="36384"/>
                  </a:cubicBezTo>
                  <a:cubicBezTo>
                    <a:pt x="9568" y="37244"/>
                    <a:pt x="7361" y="36696"/>
                    <a:pt x="5697" y="36791"/>
                  </a:cubicBezTo>
                  <a:cubicBezTo>
                    <a:pt x="5646" y="35588"/>
                    <a:pt x="5317" y="34318"/>
                    <a:pt x="5594" y="33196"/>
                  </a:cubicBezTo>
                  <a:cubicBezTo>
                    <a:pt x="6191" y="30788"/>
                    <a:pt x="7098" y="28457"/>
                    <a:pt x="7998" y="25732"/>
                  </a:cubicBezTo>
                  <a:cubicBezTo>
                    <a:pt x="3487" y="24994"/>
                    <a:pt x="1795" y="21492"/>
                    <a:pt x="0" y="17597"/>
                  </a:cubicBezTo>
                  <a:cubicBezTo>
                    <a:pt x="815" y="17502"/>
                    <a:pt x="1475" y="17209"/>
                    <a:pt x="1901" y="17411"/>
                  </a:cubicBezTo>
                  <a:cubicBezTo>
                    <a:pt x="7322" y="19988"/>
                    <a:pt x="13172" y="19025"/>
                    <a:pt x="18836" y="19427"/>
                  </a:cubicBezTo>
                  <a:cubicBezTo>
                    <a:pt x="21714" y="19631"/>
                    <a:pt x="23983" y="18178"/>
                    <a:pt x="25113" y="14863"/>
                  </a:cubicBezTo>
                  <a:cubicBezTo>
                    <a:pt x="22409" y="13600"/>
                    <a:pt x="17852" y="13722"/>
                    <a:pt x="19870" y="8211"/>
                  </a:cubicBezTo>
                  <a:cubicBezTo>
                    <a:pt x="22694" y="8548"/>
                    <a:pt x="25794" y="8634"/>
                    <a:pt x="28743" y="9347"/>
                  </a:cubicBezTo>
                  <a:cubicBezTo>
                    <a:pt x="31725" y="10069"/>
                    <a:pt x="33694" y="8795"/>
                    <a:pt x="35826" y="7133"/>
                  </a:cubicBezTo>
                  <a:cubicBezTo>
                    <a:pt x="38877" y="4754"/>
                    <a:pt x="42090" y="2584"/>
                    <a:pt x="45686" y="0"/>
                  </a:cubicBezTo>
                  <a:cubicBezTo>
                    <a:pt x="46043" y="4442"/>
                    <a:pt x="46487" y="8023"/>
                    <a:pt x="46497" y="11605"/>
                  </a:cubicBezTo>
                  <a:cubicBezTo>
                    <a:pt x="46500" y="12414"/>
                    <a:pt x="45125" y="13690"/>
                    <a:pt x="44163" y="13958"/>
                  </a:cubicBezTo>
                  <a:cubicBezTo>
                    <a:pt x="40381" y="15012"/>
                    <a:pt x="36483" y="15654"/>
                    <a:pt x="32680" y="16651"/>
                  </a:cubicBezTo>
                  <a:cubicBezTo>
                    <a:pt x="30967" y="17098"/>
                    <a:pt x="29377" y="18020"/>
                    <a:pt x="27732" y="18727"/>
                  </a:cubicBezTo>
                  <a:cubicBezTo>
                    <a:pt x="27835" y="19229"/>
                    <a:pt x="27938" y="19730"/>
                    <a:pt x="28042" y="20233"/>
                  </a:cubicBezTo>
                  <a:cubicBezTo>
                    <a:pt x="32954" y="20618"/>
                    <a:pt x="37864" y="21031"/>
                    <a:pt x="42779" y="21381"/>
                  </a:cubicBezTo>
                  <a:cubicBezTo>
                    <a:pt x="46050" y="21614"/>
                    <a:pt x="49495" y="22437"/>
                    <a:pt x="52128" y="19547"/>
                  </a:cubicBezTo>
                  <a:cubicBezTo>
                    <a:pt x="53667" y="17857"/>
                    <a:pt x="54991" y="15970"/>
                    <a:pt x="56552" y="14303"/>
                  </a:cubicBezTo>
                  <a:cubicBezTo>
                    <a:pt x="57833" y="12936"/>
                    <a:pt x="58996" y="10757"/>
                    <a:pt x="61398" y="12126"/>
                  </a:cubicBezTo>
                  <a:cubicBezTo>
                    <a:pt x="62913" y="12990"/>
                    <a:pt x="62942" y="16636"/>
                    <a:pt x="61594" y="18460"/>
                  </a:cubicBezTo>
                  <a:cubicBezTo>
                    <a:pt x="60742" y="19611"/>
                    <a:pt x="59736" y="20647"/>
                    <a:pt x="58117" y="22531"/>
                  </a:cubicBezTo>
                  <a:cubicBezTo>
                    <a:pt x="60892" y="22028"/>
                    <a:pt x="62888" y="21666"/>
                    <a:pt x="64882" y="21305"/>
                  </a:cubicBezTo>
                  <a:cubicBezTo>
                    <a:pt x="65539" y="25092"/>
                    <a:pt x="65019" y="25605"/>
                    <a:pt x="61012" y="26662"/>
                  </a:cubicBezTo>
                  <a:cubicBezTo>
                    <a:pt x="55550" y="28106"/>
                    <a:pt x="49598" y="27580"/>
                    <a:pt x="44568" y="30738"/>
                  </a:cubicBezTo>
                  <a:cubicBezTo>
                    <a:pt x="44236" y="30946"/>
                    <a:pt x="43879" y="31111"/>
                    <a:pt x="42911" y="31630"/>
                  </a:cubicBezTo>
                  <a:cubicBezTo>
                    <a:pt x="46060" y="32609"/>
                    <a:pt x="48656" y="33428"/>
                    <a:pt x="51264" y="34219"/>
                  </a:cubicBezTo>
                  <a:cubicBezTo>
                    <a:pt x="52257" y="34521"/>
                    <a:pt x="53320" y="34646"/>
                    <a:pt x="54266" y="35052"/>
                  </a:cubicBezTo>
                  <a:cubicBezTo>
                    <a:pt x="57962" y="36641"/>
                    <a:pt x="58278" y="38686"/>
                    <a:pt x="55170" y="41219"/>
                  </a:cubicBezTo>
                  <a:cubicBezTo>
                    <a:pt x="52933" y="43043"/>
                    <a:pt x="49491" y="44284"/>
                    <a:pt x="48580" y="46576"/>
                  </a:cubicBezTo>
                  <a:cubicBezTo>
                    <a:pt x="47723" y="48730"/>
                    <a:pt x="49417" y="51940"/>
                    <a:pt x="50108" y="54655"/>
                  </a:cubicBezTo>
                  <a:cubicBezTo>
                    <a:pt x="50646" y="56768"/>
                    <a:pt x="51227" y="58890"/>
                    <a:pt x="52035" y="60910"/>
                  </a:cubicBezTo>
                  <a:cubicBezTo>
                    <a:pt x="53636" y="64909"/>
                    <a:pt x="52564" y="69235"/>
                    <a:pt x="49094" y="71754"/>
                  </a:cubicBezTo>
                  <a:cubicBezTo>
                    <a:pt x="47652" y="72801"/>
                    <a:pt x="46756" y="72246"/>
                    <a:pt x="46526" y="70584"/>
                  </a:cubicBezTo>
                  <a:cubicBezTo>
                    <a:pt x="45606" y="64006"/>
                    <a:pt x="44687" y="57429"/>
                    <a:pt x="43839" y="50842"/>
                  </a:cubicBezTo>
                  <a:cubicBezTo>
                    <a:pt x="43520" y="48377"/>
                    <a:pt x="42738" y="46847"/>
                    <a:pt x="39758" y="47097"/>
                  </a:cubicBezTo>
                  <a:cubicBezTo>
                    <a:pt x="37089" y="47321"/>
                    <a:pt x="34282" y="47388"/>
                    <a:pt x="31696" y="46810"/>
                  </a:cubicBezTo>
                  <a:cubicBezTo>
                    <a:pt x="24783" y="45265"/>
                    <a:pt x="23345" y="39654"/>
                    <a:pt x="27875" y="34716"/>
                  </a:cubicBezTo>
                  <a:cubicBezTo>
                    <a:pt x="29504" y="37490"/>
                    <a:pt x="30632" y="41171"/>
                    <a:pt x="33121" y="43033"/>
                  </a:cubicBezTo>
                  <a:cubicBezTo>
                    <a:pt x="34775" y="44268"/>
                    <a:pt x="38374" y="42907"/>
                    <a:pt x="41341" y="42692"/>
                  </a:cubicBezTo>
                  <a:close/>
                  <a:moveTo>
                    <a:pt x="44709" y="36661"/>
                  </a:moveTo>
                  <a:cubicBezTo>
                    <a:pt x="44948" y="38841"/>
                    <a:pt x="45142" y="41046"/>
                    <a:pt x="47735" y="40999"/>
                  </a:cubicBezTo>
                  <a:cubicBezTo>
                    <a:pt x="48640" y="40982"/>
                    <a:pt x="50420" y="39141"/>
                    <a:pt x="50257" y="38599"/>
                  </a:cubicBezTo>
                  <a:cubicBezTo>
                    <a:pt x="49396" y="35754"/>
                    <a:pt x="46914" y="36697"/>
                    <a:pt x="44709" y="36661"/>
                  </a:cubicBezTo>
                  <a:close/>
                  <a:moveTo>
                    <a:pt x="8705" y="25485"/>
                  </a:moveTo>
                  <a:cubicBezTo>
                    <a:pt x="9444" y="27036"/>
                    <a:pt x="9855" y="27900"/>
                    <a:pt x="9941" y="28081"/>
                  </a:cubicBezTo>
                  <a:cubicBezTo>
                    <a:pt x="11232" y="27336"/>
                    <a:pt x="12448" y="26635"/>
                    <a:pt x="13663" y="25934"/>
                  </a:cubicBezTo>
                  <a:cubicBezTo>
                    <a:pt x="13516" y="25704"/>
                    <a:pt x="13371" y="25475"/>
                    <a:pt x="13224" y="25245"/>
                  </a:cubicBezTo>
                  <a:cubicBezTo>
                    <a:pt x="11944" y="25313"/>
                    <a:pt x="10662" y="25381"/>
                    <a:pt x="8705" y="25485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43F4E9BA-B7B4-402D-AA49-23FCE5ECDAA9}"/>
                </a:ext>
              </a:extLst>
            </p:cNvPr>
            <p:cNvSpPr/>
            <p:nvPr/>
          </p:nvSpPr>
          <p:spPr>
            <a:xfrm>
              <a:off x="10907004" y="880835"/>
              <a:ext cx="47463" cy="71482"/>
            </a:xfrm>
            <a:custGeom>
              <a:avLst/>
              <a:gdLst>
                <a:gd name="connsiteX0" fmla="*/ 31693 w 47463"/>
                <a:gd name="connsiteY0" fmla="*/ 33816 h 71482"/>
                <a:gd name="connsiteX1" fmla="*/ 44783 w 47463"/>
                <a:gd name="connsiteY1" fmla="*/ 38429 h 71482"/>
                <a:gd name="connsiteX2" fmla="*/ 45797 w 47463"/>
                <a:gd name="connsiteY2" fmla="*/ 43316 h 71482"/>
                <a:gd name="connsiteX3" fmla="*/ 42199 w 47463"/>
                <a:gd name="connsiteY3" fmla="*/ 50888 h 71482"/>
                <a:gd name="connsiteX4" fmla="*/ 32526 w 47463"/>
                <a:gd name="connsiteY4" fmla="*/ 61363 h 71482"/>
                <a:gd name="connsiteX5" fmla="*/ 39068 w 47463"/>
                <a:gd name="connsiteY5" fmla="*/ 50393 h 71482"/>
                <a:gd name="connsiteX6" fmla="*/ 31518 w 47463"/>
                <a:gd name="connsiteY6" fmla="*/ 51382 h 71482"/>
                <a:gd name="connsiteX7" fmla="*/ 25040 w 47463"/>
                <a:gd name="connsiteY7" fmla="*/ 46423 h 71482"/>
                <a:gd name="connsiteX8" fmla="*/ 17940 w 47463"/>
                <a:gd name="connsiteY8" fmla="*/ 60516 h 71482"/>
                <a:gd name="connsiteX9" fmla="*/ 15105 w 47463"/>
                <a:gd name="connsiteY9" fmla="*/ 68484 h 71482"/>
                <a:gd name="connsiteX10" fmla="*/ 12378 w 47463"/>
                <a:gd name="connsiteY10" fmla="*/ 71482 h 71482"/>
                <a:gd name="connsiteX11" fmla="*/ 11496 w 47463"/>
                <a:gd name="connsiteY11" fmla="*/ 66300 h 71482"/>
                <a:gd name="connsiteX12" fmla="*/ 17258 w 47463"/>
                <a:gd name="connsiteY12" fmla="*/ 52473 h 71482"/>
                <a:gd name="connsiteX13" fmla="*/ 22346 w 47463"/>
                <a:gd name="connsiteY13" fmla="*/ 41788 h 71482"/>
                <a:gd name="connsiteX14" fmla="*/ 22753 w 47463"/>
                <a:gd name="connsiteY14" fmla="*/ 37730 h 71482"/>
                <a:gd name="connsiteX15" fmla="*/ 18830 w 47463"/>
                <a:gd name="connsiteY15" fmla="*/ 28193 h 71482"/>
                <a:gd name="connsiteX16" fmla="*/ 16038 w 47463"/>
                <a:gd name="connsiteY16" fmla="*/ 25663 h 71482"/>
                <a:gd name="connsiteX17" fmla="*/ 15043 w 47463"/>
                <a:gd name="connsiteY17" fmla="*/ 28824 h 71482"/>
                <a:gd name="connsiteX18" fmla="*/ 15062 w 47463"/>
                <a:gd name="connsiteY18" fmla="*/ 43150 h 71482"/>
                <a:gd name="connsiteX19" fmla="*/ 9251 w 47463"/>
                <a:gd name="connsiteY19" fmla="*/ 49304 h 71482"/>
                <a:gd name="connsiteX20" fmla="*/ 6796 w 47463"/>
                <a:gd name="connsiteY20" fmla="*/ 48149 h 71482"/>
                <a:gd name="connsiteX21" fmla="*/ 4 w 47463"/>
                <a:gd name="connsiteY21" fmla="*/ 25951 h 71482"/>
                <a:gd name="connsiteX22" fmla="*/ 702 w 47463"/>
                <a:gd name="connsiteY22" fmla="*/ 24230 h 71482"/>
                <a:gd name="connsiteX23" fmla="*/ 8017 w 47463"/>
                <a:gd name="connsiteY23" fmla="*/ 35477 h 71482"/>
                <a:gd name="connsiteX24" fmla="*/ 9514 w 47463"/>
                <a:gd name="connsiteY24" fmla="*/ 22911 h 71482"/>
                <a:gd name="connsiteX25" fmla="*/ 8042 w 47463"/>
                <a:gd name="connsiteY25" fmla="*/ 20684 h 71482"/>
                <a:gd name="connsiteX26" fmla="*/ 1268 w 47463"/>
                <a:gd name="connsiteY26" fmla="*/ 5632 h 71482"/>
                <a:gd name="connsiteX27" fmla="*/ 3762 w 47463"/>
                <a:gd name="connsiteY27" fmla="*/ 393 h 71482"/>
                <a:gd name="connsiteX28" fmla="*/ 9247 w 47463"/>
                <a:gd name="connsiteY28" fmla="*/ 2229 h 71482"/>
                <a:gd name="connsiteX29" fmla="*/ 12548 w 47463"/>
                <a:gd name="connsiteY29" fmla="*/ 7423 h 71482"/>
                <a:gd name="connsiteX30" fmla="*/ 19072 w 47463"/>
                <a:gd name="connsiteY30" fmla="*/ 2778 h 71482"/>
                <a:gd name="connsiteX31" fmla="*/ 28034 w 47463"/>
                <a:gd name="connsiteY31" fmla="*/ 5858 h 71482"/>
                <a:gd name="connsiteX32" fmla="*/ 24863 w 47463"/>
                <a:gd name="connsiteY32" fmla="*/ 23412 h 71482"/>
                <a:gd name="connsiteX33" fmla="*/ 25308 w 47463"/>
                <a:gd name="connsiteY33" fmla="*/ 35619 h 71482"/>
                <a:gd name="connsiteX34" fmla="*/ 43628 w 47463"/>
                <a:gd name="connsiteY34" fmla="*/ 12807 h 71482"/>
                <a:gd name="connsiteX35" fmla="*/ 31693 w 47463"/>
                <a:gd name="connsiteY35" fmla="*/ 33816 h 71482"/>
                <a:gd name="connsiteX36" fmla="*/ 21241 w 47463"/>
                <a:gd name="connsiteY36" fmla="*/ 20863 h 71482"/>
                <a:gd name="connsiteX37" fmla="*/ 22551 w 47463"/>
                <a:gd name="connsiteY37" fmla="*/ 20863 h 71482"/>
                <a:gd name="connsiteX38" fmla="*/ 23294 w 47463"/>
                <a:gd name="connsiteY38" fmla="*/ 7604 h 71482"/>
                <a:gd name="connsiteX39" fmla="*/ 22116 w 47463"/>
                <a:gd name="connsiteY39" fmla="*/ 5472 h 71482"/>
                <a:gd name="connsiteX40" fmla="*/ 19997 w 47463"/>
                <a:gd name="connsiteY40" fmla="*/ 4993 h 71482"/>
                <a:gd name="connsiteX41" fmla="*/ 17104 w 47463"/>
                <a:gd name="connsiteY41" fmla="*/ 14308 h 71482"/>
                <a:gd name="connsiteX42" fmla="*/ 21241 w 47463"/>
                <a:gd name="connsiteY42" fmla="*/ 20863 h 71482"/>
                <a:gd name="connsiteX43" fmla="*/ 31000 w 47463"/>
                <a:gd name="connsiteY43" fmla="*/ 36027 h 71482"/>
                <a:gd name="connsiteX44" fmla="*/ 30632 w 47463"/>
                <a:gd name="connsiteY44" fmla="*/ 46148 h 71482"/>
                <a:gd name="connsiteX45" fmla="*/ 33747 w 47463"/>
                <a:gd name="connsiteY45" fmla="*/ 47274 h 71482"/>
                <a:gd name="connsiteX46" fmla="*/ 36548 w 47463"/>
                <a:gd name="connsiteY46" fmla="*/ 42129 h 71482"/>
                <a:gd name="connsiteX47" fmla="*/ 31000 w 47463"/>
                <a:gd name="connsiteY47" fmla="*/ 36027 h 71482"/>
                <a:gd name="connsiteX48" fmla="*/ 9962 w 47463"/>
                <a:gd name="connsiteY48" fmla="*/ 18603 h 71482"/>
                <a:gd name="connsiteX49" fmla="*/ 4781 w 47463"/>
                <a:gd name="connsiteY49" fmla="*/ 4361 h 71482"/>
                <a:gd name="connsiteX50" fmla="*/ 9962 w 47463"/>
                <a:gd name="connsiteY50" fmla="*/ 18603 h 7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7463" h="71482">
                  <a:moveTo>
                    <a:pt x="31693" y="33816"/>
                  </a:moveTo>
                  <a:cubicBezTo>
                    <a:pt x="36219" y="35407"/>
                    <a:pt x="40514" y="36882"/>
                    <a:pt x="44783" y="38429"/>
                  </a:cubicBezTo>
                  <a:cubicBezTo>
                    <a:pt x="47841" y="39536"/>
                    <a:pt x="48424" y="41686"/>
                    <a:pt x="45797" y="43316"/>
                  </a:cubicBezTo>
                  <a:cubicBezTo>
                    <a:pt x="42753" y="45205"/>
                    <a:pt x="42167" y="47598"/>
                    <a:pt x="42199" y="50888"/>
                  </a:cubicBezTo>
                  <a:cubicBezTo>
                    <a:pt x="42246" y="55805"/>
                    <a:pt x="37735" y="60721"/>
                    <a:pt x="32526" y="61363"/>
                  </a:cubicBezTo>
                  <a:cubicBezTo>
                    <a:pt x="35916" y="57847"/>
                    <a:pt x="39781" y="54999"/>
                    <a:pt x="39068" y="50393"/>
                  </a:cubicBezTo>
                  <a:cubicBezTo>
                    <a:pt x="36384" y="50820"/>
                    <a:pt x="33666" y="52036"/>
                    <a:pt x="31518" y="51382"/>
                  </a:cubicBezTo>
                  <a:cubicBezTo>
                    <a:pt x="29135" y="50657"/>
                    <a:pt x="27270" y="48225"/>
                    <a:pt x="25040" y="46423"/>
                  </a:cubicBezTo>
                  <a:cubicBezTo>
                    <a:pt x="22947" y="50541"/>
                    <a:pt x="20302" y="55462"/>
                    <a:pt x="17940" y="60516"/>
                  </a:cubicBezTo>
                  <a:cubicBezTo>
                    <a:pt x="16752" y="63058"/>
                    <a:pt x="16232" y="65906"/>
                    <a:pt x="15105" y="68484"/>
                  </a:cubicBezTo>
                  <a:cubicBezTo>
                    <a:pt x="14601" y="69634"/>
                    <a:pt x="13346" y="70455"/>
                    <a:pt x="12378" y="71482"/>
                  </a:cubicBezTo>
                  <a:cubicBezTo>
                    <a:pt x="9582" y="70002"/>
                    <a:pt x="10853" y="67960"/>
                    <a:pt x="11496" y="66300"/>
                  </a:cubicBezTo>
                  <a:cubicBezTo>
                    <a:pt x="13296" y="61645"/>
                    <a:pt x="15230" y="57034"/>
                    <a:pt x="17258" y="52473"/>
                  </a:cubicBezTo>
                  <a:cubicBezTo>
                    <a:pt x="18860" y="48869"/>
                    <a:pt x="20788" y="45409"/>
                    <a:pt x="22346" y="41788"/>
                  </a:cubicBezTo>
                  <a:cubicBezTo>
                    <a:pt x="22867" y="40580"/>
                    <a:pt x="23144" y="38926"/>
                    <a:pt x="22753" y="37730"/>
                  </a:cubicBezTo>
                  <a:cubicBezTo>
                    <a:pt x="21691" y="34467"/>
                    <a:pt x="20340" y="31278"/>
                    <a:pt x="18830" y="28193"/>
                  </a:cubicBezTo>
                  <a:cubicBezTo>
                    <a:pt x="18318" y="27146"/>
                    <a:pt x="16993" y="26496"/>
                    <a:pt x="16038" y="25663"/>
                  </a:cubicBezTo>
                  <a:cubicBezTo>
                    <a:pt x="15691" y="26717"/>
                    <a:pt x="15060" y="27766"/>
                    <a:pt x="15043" y="28824"/>
                  </a:cubicBezTo>
                  <a:cubicBezTo>
                    <a:pt x="14968" y="33599"/>
                    <a:pt x="15198" y="38379"/>
                    <a:pt x="15062" y="43150"/>
                  </a:cubicBezTo>
                  <a:cubicBezTo>
                    <a:pt x="14933" y="47697"/>
                    <a:pt x="13295" y="49350"/>
                    <a:pt x="9251" y="49304"/>
                  </a:cubicBezTo>
                  <a:cubicBezTo>
                    <a:pt x="8406" y="49295"/>
                    <a:pt x="7131" y="48801"/>
                    <a:pt x="6796" y="48149"/>
                  </a:cubicBezTo>
                  <a:cubicBezTo>
                    <a:pt x="3209" y="41168"/>
                    <a:pt x="-125" y="34077"/>
                    <a:pt x="4" y="25951"/>
                  </a:cubicBezTo>
                  <a:cubicBezTo>
                    <a:pt x="7" y="25674"/>
                    <a:pt x="217" y="25402"/>
                    <a:pt x="702" y="24230"/>
                  </a:cubicBezTo>
                  <a:cubicBezTo>
                    <a:pt x="3281" y="28195"/>
                    <a:pt x="5555" y="31692"/>
                    <a:pt x="8017" y="35477"/>
                  </a:cubicBezTo>
                  <a:cubicBezTo>
                    <a:pt x="8579" y="31006"/>
                    <a:pt x="9172" y="26969"/>
                    <a:pt x="9514" y="22911"/>
                  </a:cubicBezTo>
                  <a:cubicBezTo>
                    <a:pt x="9574" y="22208"/>
                    <a:pt x="8679" y="21307"/>
                    <a:pt x="8042" y="20684"/>
                  </a:cubicBezTo>
                  <a:cubicBezTo>
                    <a:pt x="3804" y="16545"/>
                    <a:pt x="1878" y="11388"/>
                    <a:pt x="1268" y="5632"/>
                  </a:cubicBezTo>
                  <a:cubicBezTo>
                    <a:pt x="1030" y="3385"/>
                    <a:pt x="1485" y="1421"/>
                    <a:pt x="3762" y="393"/>
                  </a:cubicBezTo>
                  <a:cubicBezTo>
                    <a:pt x="6118" y="-671"/>
                    <a:pt x="7888" y="587"/>
                    <a:pt x="9247" y="2229"/>
                  </a:cubicBezTo>
                  <a:cubicBezTo>
                    <a:pt x="10886" y="4211"/>
                    <a:pt x="12225" y="6440"/>
                    <a:pt x="12548" y="7423"/>
                  </a:cubicBezTo>
                  <a:cubicBezTo>
                    <a:pt x="14722" y="5874"/>
                    <a:pt x="16890" y="4318"/>
                    <a:pt x="19072" y="2778"/>
                  </a:cubicBezTo>
                  <a:cubicBezTo>
                    <a:pt x="22870" y="99"/>
                    <a:pt x="27167" y="1325"/>
                    <a:pt x="28034" y="5858"/>
                  </a:cubicBezTo>
                  <a:cubicBezTo>
                    <a:pt x="29204" y="11975"/>
                    <a:pt x="29147" y="18101"/>
                    <a:pt x="24863" y="23412"/>
                  </a:cubicBezTo>
                  <a:cubicBezTo>
                    <a:pt x="21683" y="27352"/>
                    <a:pt x="23829" y="31211"/>
                    <a:pt x="25308" y="35619"/>
                  </a:cubicBezTo>
                  <a:cubicBezTo>
                    <a:pt x="30483" y="26790"/>
                    <a:pt x="33823" y="17112"/>
                    <a:pt x="43628" y="12807"/>
                  </a:cubicBezTo>
                  <a:cubicBezTo>
                    <a:pt x="39020" y="19393"/>
                    <a:pt x="33174" y="25179"/>
                    <a:pt x="31693" y="33816"/>
                  </a:cubicBezTo>
                  <a:close/>
                  <a:moveTo>
                    <a:pt x="21241" y="20863"/>
                  </a:moveTo>
                  <a:cubicBezTo>
                    <a:pt x="21677" y="20863"/>
                    <a:pt x="22114" y="20863"/>
                    <a:pt x="22551" y="20863"/>
                  </a:cubicBezTo>
                  <a:cubicBezTo>
                    <a:pt x="22819" y="16444"/>
                    <a:pt x="23144" y="12027"/>
                    <a:pt x="23294" y="7604"/>
                  </a:cubicBezTo>
                  <a:cubicBezTo>
                    <a:pt x="23318" y="6888"/>
                    <a:pt x="22710" y="5968"/>
                    <a:pt x="22116" y="5472"/>
                  </a:cubicBezTo>
                  <a:cubicBezTo>
                    <a:pt x="21607" y="5046"/>
                    <a:pt x="20576" y="4767"/>
                    <a:pt x="19997" y="4993"/>
                  </a:cubicBezTo>
                  <a:cubicBezTo>
                    <a:pt x="18309" y="5653"/>
                    <a:pt x="16153" y="12680"/>
                    <a:pt x="17104" y="14308"/>
                  </a:cubicBezTo>
                  <a:cubicBezTo>
                    <a:pt x="18406" y="16538"/>
                    <a:pt x="19856" y="18682"/>
                    <a:pt x="21241" y="20863"/>
                  </a:cubicBezTo>
                  <a:close/>
                  <a:moveTo>
                    <a:pt x="31000" y="36027"/>
                  </a:moveTo>
                  <a:cubicBezTo>
                    <a:pt x="27832" y="40900"/>
                    <a:pt x="27825" y="42595"/>
                    <a:pt x="30632" y="46148"/>
                  </a:cubicBezTo>
                  <a:cubicBezTo>
                    <a:pt x="31425" y="47151"/>
                    <a:pt x="32236" y="48867"/>
                    <a:pt x="33747" y="47274"/>
                  </a:cubicBezTo>
                  <a:cubicBezTo>
                    <a:pt x="35103" y="45844"/>
                    <a:pt x="38637" y="45199"/>
                    <a:pt x="36548" y="42129"/>
                  </a:cubicBezTo>
                  <a:cubicBezTo>
                    <a:pt x="35074" y="39962"/>
                    <a:pt x="33009" y="38198"/>
                    <a:pt x="31000" y="36027"/>
                  </a:cubicBezTo>
                  <a:close/>
                  <a:moveTo>
                    <a:pt x="9962" y="18603"/>
                  </a:moveTo>
                  <a:cubicBezTo>
                    <a:pt x="11897" y="14329"/>
                    <a:pt x="9397" y="7652"/>
                    <a:pt x="4781" y="4361"/>
                  </a:cubicBezTo>
                  <a:cubicBezTo>
                    <a:pt x="5071" y="9714"/>
                    <a:pt x="6713" y="14173"/>
                    <a:pt x="9962" y="18603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8FDB01C5-B08E-47B2-AEDC-714B8FD902CB}"/>
                </a:ext>
              </a:extLst>
            </p:cNvPr>
            <p:cNvSpPr/>
            <p:nvPr/>
          </p:nvSpPr>
          <p:spPr>
            <a:xfrm>
              <a:off x="10967637" y="805913"/>
              <a:ext cx="62234" cy="67496"/>
            </a:xfrm>
            <a:custGeom>
              <a:avLst/>
              <a:gdLst>
                <a:gd name="connsiteX0" fmla="*/ 19946 w 62234"/>
                <a:gd name="connsiteY0" fmla="*/ 54202 h 67496"/>
                <a:gd name="connsiteX1" fmla="*/ 14822 w 62234"/>
                <a:gd name="connsiteY1" fmla="*/ 54202 h 67496"/>
                <a:gd name="connsiteX2" fmla="*/ 15995 w 62234"/>
                <a:gd name="connsiteY2" fmla="*/ 48652 h 67496"/>
                <a:gd name="connsiteX3" fmla="*/ 16829 w 62234"/>
                <a:gd name="connsiteY3" fmla="*/ 43718 h 67496"/>
                <a:gd name="connsiteX4" fmla="*/ 15392 w 62234"/>
                <a:gd name="connsiteY4" fmla="*/ 42420 h 67496"/>
                <a:gd name="connsiteX5" fmla="*/ 14046 w 62234"/>
                <a:gd name="connsiteY5" fmla="*/ 43800 h 67496"/>
                <a:gd name="connsiteX6" fmla="*/ 12682 w 62234"/>
                <a:gd name="connsiteY6" fmla="*/ 48617 h 67496"/>
                <a:gd name="connsiteX7" fmla="*/ 4495 w 62234"/>
                <a:gd name="connsiteY7" fmla="*/ 55689 h 67496"/>
                <a:gd name="connsiteX8" fmla="*/ 1115 w 62234"/>
                <a:gd name="connsiteY8" fmla="*/ 54953 h 67496"/>
                <a:gd name="connsiteX9" fmla="*/ 2397 w 62234"/>
                <a:gd name="connsiteY9" fmla="*/ 51959 h 67496"/>
                <a:gd name="connsiteX10" fmla="*/ 9824 w 62234"/>
                <a:gd name="connsiteY10" fmla="*/ 39764 h 67496"/>
                <a:gd name="connsiteX11" fmla="*/ 9044 w 62234"/>
                <a:gd name="connsiteY11" fmla="*/ 32481 h 67496"/>
                <a:gd name="connsiteX12" fmla="*/ 8794 w 62234"/>
                <a:gd name="connsiteY12" fmla="*/ 25775 h 67496"/>
                <a:gd name="connsiteX13" fmla="*/ 10797 w 62234"/>
                <a:gd name="connsiteY13" fmla="*/ 19906 h 67496"/>
                <a:gd name="connsiteX14" fmla="*/ 0 w 62234"/>
                <a:gd name="connsiteY14" fmla="*/ 22379 h 67496"/>
                <a:gd name="connsiteX15" fmla="*/ 2340 w 62234"/>
                <a:gd name="connsiteY15" fmla="*/ 18203 h 67496"/>
                <a:gd name="connsiteX16" fmla="*/ 14890 w 62234"/>
                <a:gd name="connsiteY16" fmla="*/ 3403 h 67496"/>
                <a:gd name="connsiteX17" fmla="*/ 20571 w 62234"/>
                <a:gd name="connsiteY17" fmla="*/ 88 h 67496"/>
                <a:gd name="connsiteX18" fmla="*/ 22572 w 62234"/>
                <a:gd name="connsiteY18" fmla="*/ 3452 h 67496"/>
                <a:gd name="connsiteX19" fmla="*/ 12707 w 62234"/>
                <a:gd name="connsiteY19" fmla="*/ 19734 h 67496"/>
                <a:gd name="connsiteX20" fmla="*/ 12191 w 62234"/>
                <a:gd name="connsiteY20" fmla="*/ 27122 h 67496"/>
                <a:gd name="connsiteX21" fmla="*/ 12688 w 62234"/>
                <a:gd name="connsiteY21" fmla="*/ 31189 h 67496"/>
                <a:gd name="connsiteX22" fmla="*/ 13502 w 62234"/>
                <a:gd name="connsiteY22" fmla="*/ 31515 h 67496"/>
                <a:gd name="connsiteX23" fmla="*/ 16368 w 62234"/>
                <a:gd name="connsiteY23" fmla="*/ 26358 h 67496"/>
                <a:gd name="connsiteX24" fmla="*/ 21059 w 62234"/>
                <a:gd name="connsiteY24" fmla="*/ 19373 h 67496"/>
                <a:gd name="connsiteX25" fmla="*/ 26061 w 62234"/>
                <a:gd name="connsiteY25" fmla="*/ 18454 h 67496"/>
                <a:gd name="connsiteX26" fmla="*/ 26814 w 62234"/>
                <a:gd name="connsiteY26" fmla="*/ 23474 h 67496"/>
                <a:gd name="connsiteX27" fmla="*/ 23224 w 62234"/>
                <a:gd name="connsiteY27" fmla="*/ 31801 h 67496"/>
                <a:gd name="connsiteX28" fmla="*/ 18299 w 62234"/>
                <a:gd name="connsiteY28" fmla="*/ 37876 h 67496"/>
                <a:gd name="connsiteX29" fmla="*/ 19531 w 62234"/>
                <a:gd name="connsiteY29" fmla="*/ 39580 h 67496"/>
                <a:gd name="connsiteX30" fmla="*/ 25387 w 62234"/>
                <a:gd name="connsiteY30" fmla="*/ 37510 h 67496"/>
                <a:gd name="connsiteX31" fmla="*/ 27664 w 62234"/>
                <a:gd name="connsiteY31" fmla="*/ 40875 h 67496"/>
                <a:gd name="connsiteX32" fmla="*/ 22671 w 62234"/>
                <a:gd name="connsiteY32" fmla="*/ 54654 h 67496"/>
                <a:gd name="connsiteX33" fmla="*/ 22989 w 62234"/>
                <a:gd name="connsiteY33" fmla="*/ 57041 h 67496"/>
                <a:gd name="connsiteX34" fmla="*/ 28985 w 62234"/>
                <a:gd name="connsiteY34" fmla="*/ 47901 h 67496"/>
                <a:gd name="connsiteX35" fmla="*/ 32277 w 62234"/>
                <a:gd name="connsiteY35" fmla="*/ 43421 h 67496"/>
                <a:gd name="connsiteX36" fmla="*/ 37461 w 62234"/>
                <a:gd name="connsiteY36" fmla="*/ 42936 h 67496"/>
                <a:gd name="connsiteX37" fmla="*/ 38210 w 62234"/>
                <a:gd name="connsiteY37" fmla="*/ 46724 h 67496"/>
                <a:gd name="connsiteX38" fmla="*/ 35332 w 62234"/>
                <a:gd name="connsiteY38" fmla="*/ 58112 h 67496"/>
                <a:gd name="connsiteX39" fmla="*/ 39762 w 62234"/>
                <a:gd name="connsiteY39" fmla="*/ 62992 h 67496"/>
                <a:gd name="connsiteX40" fmla="*/ 54898 w 62234"/>
                <a:gd name="connsiteY40" fmla="*/ 51788 h 67496"/>
                <a:gd name="connsiteX41" fmla="*/ 54938 w 62234"/>
                <a:gd name="connsiteY41" fmla="*/ 47632 h 67496"/>
                <a:gd name="connsiteX42" fmla="*/ 49068 w 62234"/>
                <a:gd name="connsiteY42" fmla="*/ 36721 h 67496"/>
                <a:gd name="connsiteX43" fmla="*/ 47488 w 62234"/>
                <a:gd name="connsiteY43" fmla="*/ 33543 h 67496"/>
                <a:gd name="connsiteX44" fmla="*/ 53857 w 62234"/>
                <a:gd name="connsiteY44" fmla="*/ 39884 h 67496"/>
                <a:gd name="connsiteX45" fmla="*/ 55978 w 62234"/>
                <a:gd name="connsiteY45" fmla="*/ 41453 h 67496"/>
                <a:gd name="connsiteX46" fmla="*/ 61385 w 62234"/>
                <a:gd name="connsiteY46" fmla="*/ 48312 h 67496"/>
                <a:gd name="connsiteX47" fmla="*/ 61048 w 62234"/>
                <a:gd name="connsiteY47" fmla="*/ 52383 h 67496"/>
                <a:gd name="connsiteX48" fmla="*/ 39899 w 62234"/>
                <a:gd name="connsiteY48" fmla="*/ 66690 h 67496"/>
                <a:gd name="connsiteX49" fmla="*/ 33539 w 62234"/>
                <a:gd name="connsiteY49" fmla="*/ 64865 h 67496"/>
                <a:gd name="connsiteX50" fmla="*/ 28533 w 62234"/>
                <a:gd name="connsiteY50" fmla="*/ 62395 h 67496"/>
                <a:gd name="connsiteX51" fmla="*/ 25465 w 62234"/>
                <a:gd name="connsiteY51" fmla="*/ 60204 h 67496"/>
                <a:gd name="connsiteX52" fmla="*/ 24938 w 62234"/>
                <a:gd name="connsiteY52" fmla="*/ 64417 h 67496"/>
                <a:gd name="connsiteX53" fmla="*/ 22609 w 62234"/>
                <a:gd name="connsiteY53" fmla="*/ 67497 h 67496"/>
                <a:gd name="connsiteX54" fmla="*/ 19877 w 62234"/>
                <a:gd name="connsiteY54" fmla="*/ 64347 h 67496"/>
                <a:gd name="connsiteX55" fmla="*/ 20046 w 62234"/>
                <a:gd name="connsiteY55" fmla="*/ 56541 h 67496"/>
                <a:gd name="connsiteX56" fmla="*/ 19946 w 62234"/>
                <a:gd name="connsiteY56" fmla="*/ 54202 h 67496"/>
                <a:gd name="connsiteX57" fmla="*/ 27618 w 62234"/>
                <a:gd name="connsiteY57" fmla="*/ 55902 h 67496"/>
                <a:gd name="connsiteX58" fmla="*/ 31619 w 62234"/>
                <a:gd name="connsiteY58" fmla="*/ 47771 h 67496"/>
                <a:gd name="connsiteX59" fmla="*/ 27618 w 62234"/>
                <a:gd name="connsiteY59" fmla="*/ 55902 h 67496"/>
                <a:gd name="connsiteX60" fmla="*/ 20537 w 62234"/>
                <a:gd name="connsiteY60" fmla="*/ 28067 h 67496"/>
                <a:gd name="connsiteX61" fmla="*/ 19107 w 62234"/>
                <a:gd name="connsiteY61" fmla="*/ 27125 h 67496"/>
                <a:gd name="connsiteX62" fmla="*/ 16213 w 62234"/>
                <a:gd name="connsiteY62" fmla="*/ 32897 h 67496"/>
                <a:gd name="connsiteX63" fmla="*/ 17482 w 62234"/>
                <a:gd name="connsiteY63" fmla="*/ 33577 h 67496"/>
                <a:gd name="connsiteX64" fmla="*/ 20537 w 62234"/>
                <a:gd name="connsiteY64" fmla="*/ 28067 h 67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2234" h="67496">
                  <a:moveTo>
                    <a:pt x="19946" y="54202"/>
                  </a:moveTo>
                  <a:cubicBezTo>
                    <a:pt x="17972" y="54202"/>
                    <a:pt x="16397" y="54202"/>
                    <a:pt x="14822" y="54202"/>
                  </a:cubicBezTo>
                  <a:cubicBezTo>
                    <a:pt x="15215" y="52352"/>
                    <a:pt x="15625" y="50506"/>
                    <a:pt x="15995" y="48652"/>
                  </a:cubicBezTo>
                  <a:cubicBezTo>
                    <a:pt x="16323" y="47014"/>
                    <a:pt x="16725" y="45373"/>
                    <a:pt x="16829" y="43718"/>
                  </a:cubicBezTo>
                  <a:cubicBezTo>
                    <a:pt x="16855" y="43282"/>
                    <a:pt x="15916" y="42443"/>
                    <a:pt x="15392" y="42420"/>
                  </a:cubicBezTo>
                  <a:cubicBezTo>
                    <a:pt x="14951" y="42401"/>
                    <a:pt x="14257" y="43217"/>
                    <a:pt x="14046" y="43800"/>
                  </a:cubicBezTo>
                  <a:cubicBezTo>
                    <a:pt x="13480" y="45366"/>
                    <a:pt x="13031" y="46987"/>
                    <a:pt x="12682" y="48617"/>
                  </a:cubicBezTo>
                  <a:cubicBezTo>
                    <a:pt x="11734" y="53062"/>
                    <a:pt x="8524" y="54939"/>
                    <a:pt x="4495" y="55689"/>
                  </a:cubicBezTo>
                  <a:cubicBezTo>
                    <a:pt x="3450" y="55884"/>
                    <a:pt x="2246" y="55222"/>
                    <a:pt x="1115" y="54953"/>
                  </a:cubicBezTo>
                  <a:cubicBezTo>
                    <a:pt x="1536" y="53950"/>
                    <a:pt x="1847" y="52882"/>
                    <a:pt x="2397" y="51959"/>
                  </a:cubicBezTo>
                  <a:cubicBezTo>
                    <a:pt x="4836" y="47872"/>
                    <a:pt x="7351" y="43832"/>
                    <a:pt x="9824" y="39764"/>
                  </a:cubicBezTo>
                  <a:cubicBezTo>
                    <a:pt x="11415" y="37147"/>
                    <a:pt x="11183" y="34678"/>
                    <a:pt x="9044" y="32481"/>
                  </a:cubicBezTo>
                  <a:cubicBezTo>
                    <a:pt x="6912" y="30291"/>
                    <a:pt x="6582" y="28299"/>
                    <a:pt x="8794" y="25775"/>
                  </a:cubicBezTo>
                  <a:cubicBezTo>
                    <a:pt x="9831" y="24591"/>
                    <a:pt x="9933" y="22588"/>
                    <a:pt x="10797" y="19906"/>
                  </a:cubicBezTo>
                  <a:cubicBezTo>
                    <a:pt x="6888" y="20800"/>
                    <a:pt x="3958" y="21472"/>
                    <a:pt x="0" y="22379"/>
                  </a:cubicBezTo>
                  <a:cubicBezTo>
                    <a:pt x="1031" y="20506"/>
                    <a:pt x="1511" y="19211"/>
                    <a:pt x="2340" y="18203"/>
                  </a:cubicBezTo>
                  <a:cubicBezTo>
                    <a:pt x="6448" y="13207"/>
                    <a:pt x="10518" y="8164"/>
                    <a:pt x="14890" y="3403"/>
                  </a:cubicBezTo>
                  <a:cubicBezTo>
                    <a:pt x="16326" y="1841"/>
                    <a:pt x="18513" y="561"/>
                    <a:pt x="20571" y="88"/>
                  </a:cubicBezTo>
                  <a:cubicBezTo>
                    <a:pt x="22822" y="-428"/>
                    <a:pt x="23793" y="1403"/>
                    <a:pt x="22572" y="3452"/>
                  </a:cubicBezTo>
                  <a:cubicBezTo>
                    <a:pt x="19325" y="8904"/>
                    <a:pt x="15900" y="14252"/>
                    <a:pt x="12707" y="19734"/>
                  </a:cubicBezTo>
                  <a:cubicBezTo>
                    <a:pt x="11393" y="21989"/>
                    <a:pt x="9107" y="24259"/>
                    <a:pt x="12191" y="27122"/>
                  </a:cubicBezTo>
                  <a:cubicBezTo>
                    <a:pt x="12957" y="27832"/>
                    <a:pt x="12553" y="29799"/>
                    <a:pt x="12688" y="31189"/>
                  </a:cubicBezTo>
                  <a:cubicBezTo>
                    <a:pt x="12960" y="31298"/>
                    <a:pt x="13231" y="31406"/>
                    <a:pt x="13502" y="31515"/>
                  </a:cubicBezTo>
                  <a:cubicBezTo>
                    <a:pt x="14451" y="29792"/>
                    <a:pt x="15327" y="28023"/>
                    <a:pt x="16368" y="26358"/>
                  </a:cubicBezTo>
                  <a:cubicBezTo>
                    <a:pt x="17855" y="23978"/>
                    <a:pt x="19332" y="21574"/>
                    <a:pt x="21059" y="19373"/>
                  </a:cubicBezTo>
                  <a:cubicBezTo>
                    <a:pt x="22324" y="17760"/>
                    <a:pt x="24213" y="17105"/>
                    <a:pt x="26061" y="18454"/>
                  </a:cubicBezTo>
                  <a:cubicBezTo>
                    <a:pt x="27869" y="19774"/>
                    <a:pt x="27742" y="21524"/>
                    <a:pt x="26814" y="23474"/>
                  </a:cubicBezTo>
                  <a:cubicBezTo>
                    <a:pt x="25515" y="26203"/>
                    <a:pt x="24712" y="29193"/>
                    <a:pt x="23224" y="31801"/>
                  </a:cubicBezTo>
                  <a:cubicBezTo>
                    <a:pt x="21986" y="33969"/>
                    <a:pt x="20065" y="35747"/>
                    <a:pt x="18299" y="37876"/>
                  </a:cubicBezTo>
                  <a:cubicBezTo>
                    <a:pt x="18785" y="38548"/>
                    <a:pt x="19431" y="39440"/>
                    <a:pt x="19531" y="39580"/>
                  </a:cubicBezTo>
                  <a:cubicBezTo>
                    <a:pt x="21768" y="38751"/>
                    <a:pt x="23541" y="37647"/>
                    <a:pt x="25387" y="37510"/>
                  </a:cubicBezTo>
                  <a:cubicBezTo>
                    <a:pt x="28231" y="37299"/>
                    <a:pt x="28647" y="38212"/>
                    <a:pt x="27664" y="40875"/>
                  </a:cubicBezTo>
                  <a:cubicBezTo>
                    <a:pt x="25972" y="45459"/>
                    <a:pt x="24299" y="50048"/>
                    <a:pt x="22671" y="54654"/>
                  </a:cubicBezTo>
                  <a:cubicBezTo>
                    <a:pt x="22442" y="55300"/>
                    <a:pt x="22504" y="56050"/>
                    <a:pt x="22989" y="57041"/>
                  </a:cubicBezTo>
                  <a:cubicBezTo>
                    <a:pt x="24986" y="53993"/>
                    <a:pt x="26968" y="50936"/>
                    <a:pt x="28985" y="47901"/>
                  </a:cubicBezTo>
                  <a:cubicBezTo>
                    <a:pt x="30022" y="46340"/>
                    <a:pt x="30816" y="44332"/>
                    <a:pt x="32277" y="43421"/>
                  </a:cubicBezTo>
                  <a:cubicBezTo>
                    <a:pt x="33633" y="42576"/>
                    <a:pt x="35791" y="42609"/>
                    <a:pt x="37461" y="42936"/>
                  </a:cubicBezTo>
                  <a:cubicBezTo>
                    <a:pt x="37967" y="43035"/>
                    <a:pt x="38456" y="45493"/>
                    <a:pt x="38210" y="46724"/>
                  </a:cubicBezTo>
                  <a:cubicBezTo>
                    <a:pt x="37447" y="50559"/>
                    <a:pt x="36383" y="54338"/>
                    <a:pt x="35332" y="58112"/>
                  </a:cubicBezTo>
                  <a:cubicBezTo>
                    <a:pt x="34446" y="61296"/>
                    <a:pt x="36718" y="64059"/>
                    <a:pt x="39762" y="62992"/>
                  </a:cubicBezTo>
                  <a:cubicBezTo>
                    <a:pt x="45910" y="60838"/>
                    <a:pt x="50781" y="56707"/>
                    <a:pt x="54898" y="51788"/>
                  </a:cubicBezTo>
                  <a:cubicBezTo>
                    <a:pt x="55604" y="50946"/>
                    <a:pt x="55483" y="48798"/>
                    <a:pt x="54938" y="47632"/>
                  </a:cubicBezTo>
                  <a:cubicBezTo>
                    <a:pt x="53189" y="43897"/>
                    <a:pt x="51084" y="40327"/>
                    <a:pt x="49068" y="36721"/>
                  </a:cubicBezTo>
                  <a:cubicBezTo>
                    <a:pt x="48505" y="35713"/>
                    <a:pt x="47772" y="34799"/>
                    <a:pt x="47488" y="33543"/>
                  </a:cubicBezTo>
                  <a:cubicBezTo>
                    <a:pt x="48803" y="36372"/>
                    <a:pt x="53364" y="36081"/>
                    <a:pt x="53857" y="39884"/>
                  </a:cubicBezTo>
                  <a:cubicBezTo>
                    <a:pt x="54451" y="40312"/>
                    <a:pt x="55383" y="40741"/>
                    <a:pt x="55978" y="41453"/>
                  </a:cubicBezTo>
                  <a:cubicBezTo>
                    <a:pt x="57847" y="43684"/>
                    <a:pt x="59573" y="46033"/>
                    <a:pt x="61385" y="48312"/>
                  </a:cubicBezTo>
                  <a:cubicBezTo>
                    <a:pt x="62567" y="49798"/>
                    <a:pt x="62571" y="51133"/>
                    <a:pt x="61048" y="52383"/>
                  </a:cubicBezTo>
                  <a:cubicBezTo>
                    <a:pt x="54444" y="57805"/>
                    <a:pt x="48002" y="63400"/>
                    <a:pt x="39899" y="66690"/>
                  </a:cubicBezTo>
                  <a:cubicBezTo>
                    <a:pt x="36923" y="67898"/>
                    <a:pt x="35052" y="67307"/>
                    <a:pt x="33539" y="64865"/>
                  </a:cubicBezTo>
                  <a:cubicBezTo>
                    <a:pt x="32341" y="62933"/>
                    <a:pt x="31205" y="61590"/>
                    <a:pt x="28533" y="62395"/>
                  </a:cubicBezTo>
                  <a:cubicBezTo>
                    <a:pt x="27836" y="62606"/>
                    <a:pt x="26610" y="61064"/>
                    <a:pt x="25465" y="60204"/>
                  </a:cubicBezTo>
                  <a:cubicBezTo>
                    <a:pt x="25347" y="61326"/>
                    <a:pt x="25440" y="62974"/>
                    <a:pt x="24938" y="64417"/>
                  </a:cubicBezTo>
                  <a:cubicBezTo>
                    <a:pt x="24535" y="65574"/>
                    <a:pt x="23412" y="66480"/>
                    <a:pt x="22609" y="67497"/>
                  </a:cubicBezTo>
                  <a:cubicBezTo>
                    <a:pt x="21653" y="66453"/>
                    <a:pt x="20028" y="65496"/>
                    <a:pt x="19877" y="64347"/>
                  </a:cubicBezTo>
                  <a:cubicBezTo>
                    <a:pt x="19544" y="61796"/>
                    <a:pt x="19968" y="59149"/>
                    <a:pt x="20046" y="56541"/>
                  </a:cubicBezTo>
                  <a:cubicBezTo>
                    <a:pt x="20072" y="55717"/>
                    <a:pt x="19978" y="54889"/>
                    <a:pt x="19946" y="54202"/>
                  </a:cubicBezTo>
                  <a:close/>
                  <a:moveTo>
                    <a:pt x="27618" y="55902"/>
                  </a:moveTo>
                  <a:cubicBezTo>
                    <a:pt x="31719" y="54963"/>
                    <a:pt x="32128" y="54059"/>
                    <a:pt x="31619" y="47771"/>
                  </a:cubicBezTo>
                  <a:cubicBezTo>
                    <a:pt x="30346" y="50357"/>
                    <a:pt x="29043" y="53006"/>
                    <a:pt x="27618" y="55902"/>
                  </a:cubicBezTo>
                  <a:close/>
                  <a:moveTo>
                    <a:pt x="20537" y="28067"/>
                  </a:moveTo>
                  <a:cubicBezTo>
                    <a:pt x="20061" y="27753"/>
                    <a:pt x="19584" y="27438"/>
                    <a:pt x="19107" y="27125"/>
                  </a:cubicBezTo>
                  <a:cubicBezTo>
                    <a:pt x="18142" y="29049"/>
                    <a:pt x="17179" y="30973"/>
                    <a:pt x="16213" y="32897"/>
                  </a:cubicBezTo>
                  <a:cubicBezTo>
                    <a:pt x="16636" y="33123"/>
                    <a:pt x="17058" y="33350"/>
                    <a:pt x="17482" y="33577"/>
                  </a:cubicBezTo>
                  <a:cubicBezTo>
                    <a:pt x="18501" y="31740"/>
                    <a:pt x="19518" y="29903"/>
                    <a:pt x="20537" y="28067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23F75950-0B57-4210-BF36-885F21E9C805}"/>
                </a:ext>
              </a:extLst>
            </p:cNvPr>
            <p:cNvSpPr/>
            <p:nvPr/>
          </p:nvSpPr>
          <p:spPr>
            <a:xfrm>
              <a:off x="11132297" y="1318978"/>
              <a:ext cx="34502" cy="47684"/>
            </a:xfrm>
            <a:custGeom>
              <a:avLst/>
              <a:gdLst>
                <a:gd name="connsiteX0" fmla="*/ 26336 w 34502"/>
                <a:gd name="connsiteY0" fmla="*/ 154 h 47684"/>
                <a:gd name="connsiteX1" fmla="*/ 34503 w 34502"/>
                <a:gd name="connsiteY1" fmla="*/ 154 h 47684"/>
                <a:gd name="connsiteX2" fmla="*/ 34503 w 34502"/>
                <a:gd name="connsiteY2" fmla="*/ 47608 h 47684"/>
                <a:gd name="connsiteX3" fmla="*/ 26656 w 34502"/>
                <a:gd name="connsiteY3" fmla="*/ 47494 h 47684"/>
                <a:gd name="connsiteX4" fmla="*/ 23911 w 34502"/>
                <a:gd name="connsiteY4" fmla="*/ 45070 h 47684"/>
                <a:gd name="connsiteX5" fmla="*/ 10230 w 34502"/>
                <a:gd name="connsiteY5" fmla="*/ 18258 h 47684"/>
                <a:gd name="connsiteX6" fmla="*/ 7985 w 34502"/>
                <a:gd name="connsiteY6" fmla="*/ 15630 h 47684"/>
                <a:gd name="connsiteX7" fmla="*/ 7985 w 34502"/>
                <a:gd name="connsiteY7" fmla="*/ 47352 h 47684"/>
                <a:gd name="connsiteX8" fmla="*/ 0 w 34502"/>
                <a:gd name="connsiteY8" fmla="*/ 47352 h 47684"/>
                <a:gd name="connsiteX9" fmla="*/ 0 w 34502"/>
                <a:gd name="connsiteY9" fmla="*/ 54 h 47684"/>
                <a:gd name="connsiteX10" fmla="*/ 8220 w 34502"/>
                <a:gd name="connsiteY10" fmla="*/ 163 h 47684"/>
                <a:gd name="connsiteX11" fmla="*/ 10409 w 34502"/>
                <a:gd name="connsiteY11" fmla="*/ 2444 h 47684"/>
                <a:gd name="connsiteX12" fmla="*/ 24015 w 34502"/>
                <a:gd name="connsiteY12" fmla="*/ 29290 h 47684"/>
                <a:gd name="connsiteX13" fmla="*/ 26336 w 34502"/>
                <a:gd name="connsiteY13" fmla="*/ 32127 h 47684"/>
                <a:gd name="connsiteX14" fmla="*/ 26336 w 34502"/>
                <a:gd name="connsiteY14" fmla="*/ 154 h 47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502" h="47684">
                  <a:moveTo>
                    <a:pt x="26336" y="154"/>
                  </a:moveTo>
                  <a:cubicBezTo>
                    <a:pt x="29531" y="154"/>
                    <a:pt x="31909" y="154"/>
                    <a:pt x="34503" y="154"/>
                  </a:cubicBezTo>
                  <a:cubicBezTo>
                    <a:pt x="34503" y="15952"/>
                    <a:pt x="34503" y="31587"/>
                    <a:pt x="34503" y="47608"/>
                  </a:cubicBezTo>
                  <a:cubicBezTo>
                    <a:pt x="31794" y="47608"/>
                    <a:pt x="29185" y="47842"/>
                    <a:pt x="26656" y="47494"/>
                  </a:cubicBezTo>
                  <a:cubicBezTo>
                    <a:pt x="25633" y="47351"/>
                    <a:pt x="24452" y="46109"/>
                    <a:pt x="23911" y="45070"/>
                  </a:cubicBezTo>
                  <a:cubicBezTo>
                    <a:pt x="19278" y="36170"/>
                    <a:pt x="14781" y="27200"/>
                    <a:pt x="10230" y="18258"/>
                  </a:cubicBezTo>
                  <a:cubicBezTo>
                    <a:pt x="9741" y="17296"/>
                    <a:pt x="9172" y="16376"/>
                    <a:pt x="7985" y="15630"/>
                  </a:cubicBezTo>
                  <a:cubicBezTo>
                    <a:pt x="7985" y="26119"/>
                    <a:pt x="7985" y="36608"/>
                    <a:pt x="7985" y="47352"/>
                  </a:cubicBezTo>
                  <a:cubicBezTo>
                    <a:pt x="5218" y="47352"/>
                    <a:pt x="2769" y="47352"/>
                    <a:pt x="0" y="47352"/>
                  </a:cubicBezTo>
                  <a:cubicBezTo>
                    <a:pt x="0" y="31790"/>
                    <a:pt x="0" y="16175"/>
                    <a:pt x="0" y="54"/>
                  </a:cubicBezTo>
                  <a:cubicBezTo>
                    <a:pt x="2684" y="54"/>
                    <a:pt x="5475" y="-122"/>
                    <a:pt x="8220" y="163"/>
                  </a:cubicBezTo>
                  <a:cubicBezTo>
                    <a:pt x="9030" y="248"/>
                    <a:pt x="9935" y="1519"/>
                    <a:pt x="10409" y="2444"/>
                  </a:cubicBezTo>
                  <a:cubicBezTo>
                    <a:pt x="14991" y="11368"/>
                    <a:pt x="19487" y="20339"/>
                    <a:pt x="24015" y="29290"/>
                  </a:cubicBezTo>
                  <a:cubicBezTo>
                    <a:pt x="24517" y="30284"/>
                    <a:pt x="25062" y="31254"/>
                    <a:pt x="26336" y="32127"/>
                  </a:cubicBezTo>
                  <a:cubicBezTo>
                    <a:pt x="26336" y="21490"/>
                    <a:pt x="26336" y="10857"/>
                    <a:pt x="26336" y="154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5E30F472-E798-424E-A6EA-915A96D0D259}"/>
                </a:ext>
              </a:extLst>
            </p:cNvPr>
            <p:cNvSpPr/>
            <p:nvPr/>
          </p:nvSpPr>
          <p:spPr>
            <a:xfrm>
              <a:off x="11001769" y="1285744"/>
              <a:ext cx="52355" cy="57651"/>
            </a:xfrm>
            <a:custGeom>
              <a:avLst/>
              <a:gdLst>
                <a:gd name="connsiteX0" fmla="*/ 31552 w 52355"/>
                <a:gd name="connsiteY0" fmla="*/ 57639 h 57651"/>
                <a:gd name="connsiteX1" fmla="*/ 30659 w 52355"/>
                <a:gd name="connsiteY1" fmla="*/ 57635 h 57651"/>
                <a:gd name="connsiteX2" fmla="*/ 22662 w 52355"/>
                <a:gd name="connsiteY2" fmla="*/ 45752 h 57651"/>
                <a:gd name="connsiteX3" fmla="*/ 22406 w 52355"/>
                <a:gd name="connsiteY3" fmla="*/ 21290 h 57651"/>
                <a:gd name="connsiteX4" fmla="*/ 22404 w 52355"/>
                <a:gd name="connsiteY4" fmla="*/ 17663 h 57651"/>
                <a:gd name="connsiteX5" fmla="*/ 21558 w 52355"/>
                <a:gd name="connsiteY5" fmla="*/ 17450 h 57651"/>
                <a:gd name="connsiteX6" fmla="*/ 7329 w 52355"/>
                <a:gd name="connsiteY6" fmla="*/ 46170 h 57651"/>
                <a:gd name="connsiteX7" fmla="*/ 0 w 52355"/>
                <a:gd name="connsiteY7" fmla="*/ 42589 h 57651"/>
                <a:gd name="connsiteX8" fmla="*/ 20961 w 52355"/>
                <a:gd name="connsiteY8" fmla="*/ 0 h 57651"/>
                <a:gd name="connsiteX9" fmla="*/ 28031 w 52355"/>
                <a:gd name="connsiteY9" fmla="*/ 3578 h 57651"/>
                <a:gd name="connsiteX10" fmla="*/ 29580 w 52355"/>
                <a:gd name="connsiteY10" fmla="*/ 7210 h 57651"/>
                <a:gd name="connsiteX11" fmla="*/ 29848 w 52355"/>
                <a:gd name="connsiteY11" fmla="*/ 37003 h 57651"/>
                <a:gd name="connsiteX12" fmla="*/ 29849 w 52355"/>
                <a:gd name="connsiteY12" fmla="*/ 40631 h 57651"/>
                <a:gd name="connsiteX13" fmla="*/ 30669 w 52355"/>
                <a:gd name="connsiteY13" fmla="*/ 40858 h 57651"/>
                <a:gd name="connsiteX14" fmla="*/ 45008 w 52355"/>
                <a:gd name="connsiteY14" fmla="*/ 11850 h 57651"/>
                <a:gd name="connsiteX15" fmla="*/ 52356 w 52355"/>
                <a:gd name="connsiteY15" fmla="*/ 15442 h 57651"/>
                <a:gd name="connsiteX16" fmla="*/ 31552 w 52355"/>
                <a:gd name="connsiteY16" fmla="*/ 57639 h 5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2355" h="57651">
                  <a:moveTo>
                    <a:pt x="31552" y="57639"/>
                  </a:moveTo>
                  <a:cubicBezTo>
                    <a:pt x="30860" y="57639"/>
                    <a:pt x="30745" y="57670"/>
                    <a:pt x="30659" y="57635"/>
                  </a:cubicBezTo>
                  <a:cubicBezTo>
                    <a:pt x="22763" y="54335"/>
                    <a:pt x="22759" y="54335"/>
                    <a:pt x="22662" y="45752"/>
                  </a:cubicBezTo>
                  <a:cubicBezTo>
                    <a:pt x="22570" y="37599"/>
                    <a:pt x="22487" y="29444"/>
                    <a:pt x="22406" y="21290"/>
                  </a:cubicBezTo>
                  <a:cubicBezTo>
                    <a:pt x="22393" y="20082"/>
                    <a:pt x="22404" y="18874"/>
                    <a:pt x="22404" y="17663"/>
                  </a:cubicBezTo>
                  <a:cubicBezTo>
                    <a:pt x="22122" y="17593"/>
                    <a:pt x="21839" y="17522"/>
                    <a:pt x="21558" y="17450"/>
                  </a:cubicBezTo>
                  <a:cubicBezTo>
                    <a:pt x="16873" y="26908"/>
                    <a:pt x="12186" y="36365"/>
                    <a:pt x="7329" y="46170"/>
                  </a:cubicBezTo>
                  <a:cubicBezTo>
                    <a:pt x="4822" y="44944"/>
                    <a:pt x="2538" y="43829"/>
                    <a:pt x="0" y="42589"/>
                  </a:cubicBezTo>
                  <a:cubicBezTo>
                    <a:pt x="7046" y="28274"/>
                    <a:pt x="13949" y="14245"/>
                    <a:pt x="20961" y="0"/>
                  </a:cubicBezTo>
                  <a:cubicBezTo>
                    <a:pt x="23466" y="1219"/>
                    <a:pt x="25936" y="2126"/>
                    <a:pt x="28031" y="3578"/>
                  </a:cubicBezTo>
                  <a:cubicBezTo>
                    <a:pt x="28962" y="4223"/>
                    <a:pt x="29557" y="5958"/>
                    <a:pt x="29580" y="7210"/>
                  </a:cubicBezTo>
                  <a:cubicBezTo>
                    <a:pt x="29767" y="17140"/>
                    <a:pt x="29783" y="27071"/>
                    <a:pt x="29848" y="37003"/>
                  </a:cubicBezTo>
                  <a:cubicBezTo>
                    <a:pt x="29855" y="38211"/>
                    <a:pt x="29849" y="39421"/>
                    <a:pt x="29849" y="40631"/>
                  </a:cubicBezTo>
                  <a:cubicBezTo>
                    <a:pt x="30123" y="40707"/>
                    <a:pt x="30396" y="40781"/>
                    <a:pt x="30669" y="40858"/>
                  </a:cubicBezTo>
                  <a:cubicBezTo>
                    <a:pt x="35397" y="31291"/>
                    <a:pt x="40125" y="21725"/>
                    <a:pt x="45008" y="11850"/>
                  </a:cubicBezTo>
                  <a:cubicBezTo>
                    <a:pt x="47463" y="13050"/>
                    <a:pt x="49756" y="14170"/>
                    <a:pt x="52356" y="15442"/>
                  </a:cubicBezTo>
                  <a:cubicBezTo>
                    <a:pt x="45347" y="29656"/>
                    <a:pt x="38436" y="43675"/>
                    <a:pt x="31552" y="57639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74139425-1E8F-4A5B-ACA5-85B97DBFDB0B}"/>
                </a:ext>
              </a:extLst>
            </p:cNvPr>
            <p:cNvSpPr/>
            <p:nvPr/>
          </p:nvSpPr>
          <p:spPr>
            <a:xfrm>
              <a:off x="10907282" y="1214312"/>
              <a:ext cx="50950" cy="48173"/>
            </a:xfrm>
            <a:custGeom>
              <a:avLst/>
              <a:gdLst>
                <a:gd name="connsiteX0" fmla="*/ 37635 w 50950"/>
                <a:gd name="connsiteY0" fmla="*/ 0 h 48173"/>
                <a:gd name="connsiteX1" fmla="*/ 49864 w 50950"/>
                <a:gd name="connsiteY1" fmla="*/ 18231 h 48173"/>
                <a:gd name="connsiteX2" fmla="*/ 46942 w 50950"/>
                <a:gd name="connsiteY2" fmla="*/ 36337 h 48173"/>
                <a:gd name="connsiteX3" fmla="*/ 25919 w 50950"/>
                <a:gd name="connsiteY3" fmla="*/ 48169 h 48173"/>
                <a:gd name="connsiteX4" fmla="*/ 10072 w 50950"/>
                <a:gd name="connsiteY4" fmla="*/ 41108 h 48173"/>
                <a:gd name="connsiteX5" fmla="*/ 0 w 50950"/>
                <a:gd name="connsiteY5" fmla="*/ 29395 h 48173"/>
                <a:gd name="connsiteX6" fmla="*/ 37635 w 50950"/>
                <a:gd name="connsiteY6" fmla="*/ 0 h 48173"/>
                <a:gd name="connsiteX7" fmla="*/ 10946 w 50950"/>
                <a:gd name="connsiteY7" fmla="*/ 31560 h 48173"/>
                <a:gd name="connsiteX8" fmla="*/ 26024 w 50950"/>
                <a:gd name="connsiteY8" fmla="*/ 39928 h 48173"/>
                <a:gd name="connsiteX9" fmla="*/ 42305 w 50950"/>
                <a:gd name="connsiteY9" fmla="*/ 26798 h 48173"/>
                <a:gd name="connsiteX10" fmla="*/ 37108 w 50950"/>
                <a:gd name="connsiteY10" fmla="*/ 11147 h 48173"/>
                <a:gd name="connsiteX11" fmla="*/ 10946 w 50950"/>
                <a:gd name="connsiteY11" fmla="*/ 31560 h 4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50" h="48173">
                  <a:moveTo>
                    <a:pt x="37635" y="0"/>
                  </a:moveTo>
                  <a:cubicBezTo>
                    <a:pt x="41850" y="6188"/>
                    <a:pt x="47546" y="11023"/>
                    <a:pt x="49864" y="18231"/>
                  </a:cubicBezTo>
                  <a:cubicBezTo>
                    <a:pt x="51974" y="24794"/>
                    <a:pt x="51018" y="30928"/>
                    <a:pt x="46942" y="36337"/>
                  </a:cubicBezTo>
                  <a:cubicBezTo>
                    <a:pt x="41716" y="43272"/>
                    <a:pt x="35029" y="47980"/>
                    <a:pt x="25919" y="48169"/>
                  </a:cubicBezTo>
                  <a:cubicBezTo>
                    <a:pt x="19540" y="48301"/>
                    <a:pt x="14366" y="45432"/>
                    <a:pt x="10072" y="41108"/>
                  </a:cubicBezTo>
                  <a:cubicBezTo>
                    <a:pt x="6562" y="37574"/>
                    <a:pt x="3541" y="33555"/>
                    <a:pt x="0" y="29395"/>
                  </a:cubicBezTo>
                  <a:cubicBezTo>
                    <a:pt x="12651" y="19515"/>
                    <a:pt x="25017" y="9856"/>
                    <a:pt x="37635" y="0"/>
                  </a:cubicBezTo>
                  <a:close/>
                  <a:moveTo>
                    <a:pt x="10946" y="31560"/>
                  </a:moveTo>
                  <a:cubicBezTo>
                    <a:pt x="14975" y="36893"/>
                    <a:pt x="19122" y="41281"/>
                    <a:pt x="26024" y="39928"/>
                  </a:cubicBezTo>
                  <a:cubicBezTo>
                    <a:pt x="33625" y="38438"/>
                    <a:pt x="39695" y="34386"/>
                    <a:pt x="42305" y="26798"/>
                  </a:cubicBezTo>
                  <a:cubicBezTo>
                    <a:pt x="44431" y="20620"/>
                    <a:pt x="41210" y="15774"/>
                    <a:pt x="37108" y="11147"/>
                  </a:cubicBezTo>
                  <a:cubicBezTo>
                    <a:pt x="28334" y="17994"/>
                    <a:pt x="19786" y="24664"/>
                    <a:pt x="10946" y="31560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A22791DB-74C8-4912-B34D-5C9849BB359A}"/>
                </a:ext>
              </a:extLst>
            </p:cNvPr>
            <p:cNvSpPr/>
            <p:nvPr/>
          </p:nvSpPr>
          <p:spPr>
            <a:xfrm>
              <a:off x="11279120" y="1272077"/>
              <a:ext cx="53837" cy="50857"/>
            </a:xfrm>
            <a:custGeom>
              <a:avLst/>
              <a:gdLst>
                <a:gd name="connsiteX0" fmla="*/ 22793 w 53837"/>
                <a:gd name="connsiteY0" fmla="*/ 29552 h 50857"/>
                <a:gd name="connsiteX1" fmla="*/ 34228 w 53837"/>
                <a:gd name="connsiteY1" fmla="*/ 46061 h 50857"/>
                <a:gd name="connsiteX2" fmla="*/ 27298 w 53837"/>
                <a:gd name="connsiteY2" fmla="*/ 50858 h 50857"/>
                <a:gd name="connsiteX3" fmla="*/ 0 w 53837"/>
                <a:gd name="connsiteY3" fmla="*/ 11673 h 50857"/>
                <a:gd name="connsiteX4" fmla="*/ 16790 w 53837"/>
                <a:gd name="connsiteY4" fmla="*/ 1212 h 50857"/>
                <a:gd name="connsiteX5" fmla="*/ 29732 w 53837"/>
                <a:gd name="connsiteY5" fmla="*/ 3736 h 50857"/>
                <a:gd name="connsiteX6" fmla="*/ 32903 w 53837"/>
                <a:gd name="connsiteY6" fmla="*/ 16591 h 50857"/>
                <a:gd name="connsiteX7" fmla="*/ 32268 w 53837"/>
                <a:gd name="connsiteY7" fmla="*/ 18121 h 50857"/>
                <a:gd name="connsiteX8" fmla="*/ 53838 w 53837"/>
                <a:gd name="connsiteY8" fmla="*/ 32339 h 50857"/>
                <a:gd name="connsiteX9" fmla="*/ 47157 w 53837"/>
                <a:gd name="connsiteY9" fmla="*/ 36910 h 50857"/>
                <a:gd name="connsiteX10" fmla="*/ 44467 w 53837"/>
                <a:gd name="connsiteY10" fmla="*/ 36308 h 50857"/>
                <a:gd name="connsiteX11" fmla="*/ 32331 w 53837"/>
                <a:gd name="connsiteY11" fmla="*/ 27975 h 50857"/>
                <a:gd name="connsiteX12" fmla="*/ 22793 w 53837"/>
                <a:gd name="connsiteY12" fmla="*/ 29552 h 50857"/>
                <a:gd name="connsiteX13" fmla="*/ 18528 w 53837"/>
                <a:gd name="connsiteY13" fmla="*/ 23458 h 50857"/>
                <a:gd name="connsiteX14" fmla="*/ 25724 w 53837"/>
                <a:gd name="connsiteY14" fmla="*/ 14823 h 50857"/>
                <a:gd name="connsiteX15" fmla="*/ 21903 w 53837"/>
                <a:gd name="connsiteY15" fmla="*/ 8840 h 50857"/>
                <a:gd name="connsiteX16" fmla="*/ 11060 w 53837"/>
                <a:gd name="connsiteY16" fmla="*/ 12688 h 50857"/>
                <a:gd name="connsiteX17" fmla="*/ 18528 w 53837"/>
                <a:gd name="connsiteY17" fmla="*/ 23458 h 5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837" h="50857">
                  <a:moveTo>
                    <a:pt x="22793" y="29552"/>
                  </a:moveTo>
                  <a:cubicBezTo>
                    <a:pt x="26523" y="34936"/>
                    <a:pt x="30297" y="40385"/>
                    <a:pt x="34228" y="46061"/>
                  </a:cubicBezTo>
                  <a:cubicBezTo>
                    <a:pt x="31829" y="47721"/>
                    <a:pt x="29714" y="49185"/>
                    <a:pt x="27298" y="50858"/>
                  </a:cubicBezTo>
                  <a:cubicBezTo>
                    <a:pt x="18242" y="37859"/>
                    <a:pt x="9318" y="25048"/>
                    <a:pt x="0" y="11673"/>
                  </a:cubicBezTo>
                  <a:cubicBezTo>
                    <a:pt x="5698" y="8067"/>
                    <a:pt x="11013" y="4191"/>
                    <a:pt x="16790" y="1212"/>
                  </a:cubicBezTo>
                  <a:cubicBezTo>
                    <a:pt x="21340" y="-1133"/>
                    <a:pt x="26043" y="40"/>
                    <a:pt x="29732" y="3736"/>
                  </a:cubicBezTo>
                  <a:cubicBezTo>
                    <a:pt x="33316" y="7326"/>
                    <a:pt x="34819" y="11575"/>
                    <a:pt x="32903" y="16591"/>
                  </a:cubicBezTo>
                  <a:cubicBezTo>
                    <a:pt x="32652" y="17252"/>
                    <a:pt x="32360" y="17897"/>
                    <a:pt x="32268" y="18121"/>
                  </a:cubicBezTo>
                  <a:cubicBezTo>
                    <a:pt x="39419" y="22835"/>
                    <a:pt x="46349" y="27403"/>
                    <a:pt x="53838" y="32339"/>
                  </a:cubicBezTo>
                  <a:cubicBezTo>
                    <a:pt x="51355" y="34084"/>
                    <a:pt x="49354" y="35671"/>
                    <a:pt x="47157" y="36910"/>
                  </a:cubicBezTo>
                  <a:cubicBezTo>
                    <a:pt x="46551" y="37253"/>
                    <a:pt x="45206" y="36799"/>
                    <a:pt x="44467" y="36308"/>
                  </a:cubicBezTo>
                  <a:cubicBezTo>
                    <a:pt x="40378" y="33595"/>
                    <a:pt x="36401" y="30715"/>
                    <a:pt x="32331" y="27975"/>
                  </a:cubicBezTo>
                  <a:cubicBezTo>
                    <a:pt x="28697" y="25532"/>
                    <a:pt x="26258" y="25926"/>
                    <a:pt x="22793" y="29552"/>
                  </a:cubicBezTo>
                  <a:close/>
                  <a:moveTo>
                    <a:pt x="18528" y="23458"/>
                  </a:moveTo>
                  <a:cubicBezTo>
                    <a:pt x="22077" y="21213"/>
                    <a:pt x="25684" y="19430"/>
                    <a:pt x="25724" y="14823"/>
                  </a:cubicBezTo>
                  <a:cubicBezTo>
                    <a:pt x="25749" y="12120"/>
                    <a:pt x="24427" y="9742"/>
                    <a:pt x="21903" y="8840"/>
                  </a:cubicBezTo>
                  <a:cubicBezTo>
                    <a:pt x="17495" y="7267"/>
                    <a:pt x="14471" y="10280"/>
                    <a:pt x="11060" y="12688"/>
                  </a:cubicBezTo>
                  <a:cubicBezTo>
                    <a:pt x="13607" y="16359"/>
                    <a:pt x="16018" y="19837"/>
                    <a:pt x="18528" y="23458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0C0A204C-0404-4BD0-A59D-75455F5A960C}"/>
                </a:ext>
              </a:extLst>
            </p:cNvPr>
            <p:cNvSpPr/>
            <p:nvPr/>
          </p:nvSpPr>
          <p:spPr>
            <a:xfrm>
              <a:off x="11081257" y="1311802"/>
              <a:ext cx="39291" cy="50749"/>
            </a:xfrm>
            <a:custGeom>
              <a:avLst/>
              <a:gdLst>
                <a:gd name="connsiteX0" fmla="*/ 6567 w 39291"/>
                <a:gd name="connsiteY0" fmla="*/ 0 h 50749"/>
                <a:gd name="connsiteX1" fmla="*/ 14634 w 39291"/>
                <a:gd name="connsiteY1" fmla="*/ 1600 h 50749"/>
                <a:gd name="connsiteX2" fmla="*/ 12296 w 39291"/>
                <a:gd name="connsiteY2" fmla="*/ 14121 h 50749"/>
                <a:gd name="connsiteX3" fmla="*/ 9028 w 39291"/>
                <a:gd name="connsiteY3" fmla="*/ 30738 h 50749"/>
                <a:gd name="connsiteX4" fmla="*/ 8689 w 39291"/>
                <a:gd name="connsiteY4" fmla="*/ 36657 h 50749"/>
                <a:gd name="connsiteX5" fmla="*/ 14630 w 39291"/>
                <a:gd name="connsiteY5" fmla="*/ 43438 h 50749"/>
                <a:gd name="connsiteX6" fmla="*/ 22905 w 39291"/>
                <a:gd name="connsiteY6" fmla="*/ 40072 h 50749"/>
                <a:gd name="connsiteX7" fmla="*/ 26388 w 39291"/>
                <a:gd name="connsiteY7" fmla="*/ 28142 h 50749"/>
                <a:gd name="connsiteX8" fmla="*/ 30976 w 39291"/>
                <a:gd name="connsiteY8" fmla="*/ 4774 h 50749"/>
                <a:gd name="connsiteX9" fmla="*/ 39291 w 39291"/>
                <a:gd name="connsiteY9" fmla="*/ 6432 h 50749"/>
                <a:gd name="connsiteX10" fmla="*/ 34215 w 39291"/>
                <a:gd name="connsiteY10" fmla="*/ 32486 h 50749"/>
                <a:gd name="connsiteX11" fmla="*/ 33223 w 39291"/>
                <a:gd name="connsiteY11" fmla="*/ 37402 h 50749"/>
                <a:gd name="connsiteX12" fmla="*/ 13453 w 39291"/>
                <a:gd name="connsiteY12" fmla="*/ 50261 h 50749"/>
                <a:gd name="connsiteX13" fmla="*/ 429 w 39291"/>
                <a:gd name="connsiteY13" fmla="*/ 30619 h 50749"/>
                <a:gd name="connsiteX14" fmla="*/ 5702 w 39291"/>
                <a:gd name="connsiteY14" fmla="*/ 3524 h 50749"/>
                <a:gd name="connsiteX15" fmla="*/ 6567 w 39291"/>
                <a:gd name="connsiteY15" fmla="*/ 0 h 50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291" h="50749">
                  <a:moveTo>
                    <a:pt x="6567" y="0"/>
                  </a:moveTo>
                  <a:cubicBezTo>
                    <a:pt x="9253" y="532"/>
                    <a:pt x="11767" y="1031"/>
                    <a:pt x="14634" y="1600"/>
                  </a:cubicBezTo>
                  <a:cubicBezTo>
                    <a:pt x="13822" y="5963"/>
                    <a:pt x="13087" y="10047"/>
                    <a:pt x="12296" y="14121"/>
                  </a:cubicBezTo>
                  <a:cubicBezTo>
                    <a:pt x="11218" y="19660"/>
                    <a:pt x="10028" y="25182"/>
                    <a:pt x="9028" y="30738"/>
                  </a:cubicBezTo>
                  <a:cubicBezTo>
                    <a:pt x="8681" y="32673"/>
                    <a:pt x="8536" y="34702"/>
                    <a:pt x="8689" y="36657"/>
                  </a:cubicBezTo>
                  <a:cubicBezTo>
                    <a:pt x="8976" y="40311"/>
                    <a:pt x="11113" y="42588"/>
                    <a:pt x="14630" y="43438"/>
                  </a:cubicBezTo>
                  <a:cubicBezTo>
                    <a:pt x="18106" y="44279"/>
                    <a:pt x="21465" y="43339"/>
                    <a:pt x="22905" y="40072"/>
                  </a:cubicBezTo>
                  <a:cubicBezTo>
                    <a:pt x="24565" y="36311"/>
                    <a:pt x="25514" y="32189"/>
                    <a:pt x="26388" y="28142"/>
                  </a:cubicBezTo>
                  <a:cubicBezTo>
                    <a:pt x="28042" y="20491"/>
                    <a:pt x="29421" y="12779"/>
                    <a:pt x="30976" y="4774"/>
                  </a:cubicBezTo>
                  <a:cubicBezTo>
                    <a:pt x="33797" y="5337"/>
                    <a:pt x="36399" y="5855"/>
                    <a:pt x="39291" y="6432"/>
                  </a:cubicBezTo>
                  <a:cubicBezTo>
                    <a:pt x="37565" y="15294"/>
                    <a:pt x="35892" y="23891"/>
                    <a:pt x="34215" y="32486"/>
                  </a:cubicBezTo>
                  <a:cubicBezTo>
                    <a:pt x="33895" y="34127"/>
                    <a:pt x="33564" y="35766"/>
                    <a:pt x="33223" y="37402"/>
                  </a:cubicBezTo>
                  <a:cubicBezTo>
                    <a:pt x="31138" y="47377"/>
                    <a:pt x="23404" y="52406"/>
                    <a:pt x="13453" y="50261"/>
                  </a:cubicBezTo>
                  <a:cubicBezTo>
                    <a:pt x="3275" y="48068"/>
                    <a:pt x="-1527" y="40855"/>
                    <a:pt x="429" y="30619"/>
                  </a:cubicBezTo>
                  <a:cubicBezTo>
                    <a:pt x="2156" y="21583"/>
                    <a:pt x="3931" y="12555"/>
                    <a:pt x="5702" y="3524"/>
                  </a:cubicBezTo>
                  <a:cubicBezTo>
                    <a:pt x="5921" y="2417"/>
                    <a:pt x="6240" y="1327"/>
                    <a:pt x="6567" y="0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164B725F-AD3D-48E8-8AB0-927E19235CC8}"/>
                </a:ext>
              </a:extLst>
            </p:cNvPr>
            <p:cNvSpPr/>
            <p:nvPr/>
          </p:nvSpPr>
          <p:spPr>
            <a:xfrm>
              <a:off x="10868151" y="1153733"/>
              <a:ext cx="59899" cy="55608"/>
            </a:xfrm>
            <a:custGeom>
              <a:avLst/>
              <a:gdLst>
                <a:gd name="connsiteX0" fmla="*/ 43975 w 59899"/>
                <a:gd name="connsiteY0" fmla="*/ 0 h 55608"/>
                <a:gd name="connsiteX1" fmla="*/ 47528 w 59899"/>
                <a:gd name="connsiteY1" fmla="*/ 8073 h 55608"/>
                <a:gd name="connsiteX2" fmla="*/ 46680 w 59899"/>
                <a:gd name="connsiteY2" fmla="*/ 11113 h 55608"/>
                <a:gd name="connsiteX3" fmla="*/ 37950 w 59899"/>
                <a:gd name="connsiteY3" fmla="*/ 24395 h 55608"/>
                <a:gd name="connsiteX4" fmla="*/ 49882 w 59899"/>
                <a:gd name="connsiteY4" fmla="*/ 25742 h 55608"/>
                <a:gd name="connsiteX5" fmla="*/ 58771 w 59899"/>
                <a:gd name="connsiteY5" fmla="*/ 32490 h 55608"/>
                <a:gd name="connsiteX6" fmla="*/ 59900 w 59899"/>
                <a:gd name="connsiteY6" fmla="*/ 35219 h 55608"/>
                <a:gd name="connsiteX7" fmla="*/ 37679 w 59899"/>
                <a:gd name="connsiteY7" fmla="*/ 31823 h 55608"/>
                <a:gd name="connsiteX8" fmla="*/ 31027 w 59899"/>
                <a:gd name="connsiteY8" fmla="*/ 34655 h 55608"/>
                <a:gd name="connsiteX9" fmla="*/ 19304 w 59899"/>
                <a:gd name="connsiteY9" fmla="*/ 52454 h 55608"/>
                <a:gd name="connsiteX10" fmla="*/ 17088 w 59899"/>
                <a:gd name="connsiteY10" fmla="*/ 55609 h 55608"/>
                <a:gd name="connsiteX11" fmla="*/ 13618 w 59899"/>
                <a:gd name="connsiteY11" fmla="*/ 47824 h 55608"/>
                <a:gd name="connsiteX12" fmla="*/ 14242 w 59899"/>
                <a:gd name="connsiteY12" fmla="*/ 44814 h 55608"/>
                <a:gd name="connsiteX13" fmla="*/ 24620 w 59899"/>
                <a:gd name="connsiteY13" fmla="*/ 29176 h 55608"/>
                <a:gd name="connsiteX14" fmla="*/ 8044 w 59899"/>
                <a:gd name="connsiteY14" fmla="*/ 27342 h 55608"/>
                <a:gd name="connsiteX15" fmla="*/ 2173 w 59899"/>
                <a:gd name="connsiteY15" fmla="*/ 22948 h 55608"/>
                <a:gd name="connsiteX16" fmla="*/ 0 w 59899"/>
                <a:gd name="connsiteY16" fmla="*/ 17939 h 55608"/>
                <a:gd name="connsiteX17" fmla="*/ 24328 w 59899"/>
                <a:gd name="connsiteY17" fmla="*/ 21411 h 55608"/>
                <a:gd name="connsiteX18" fmla="*/ 32189 w 59899"/>
                <a:gd name="connsiteY18" fmla="*/ 17928 h 55608"/>
                <a:gd name="connsiteX19" fmla="*/ 43975 w 59899"/>
                <a:gd name="connsiteY19" fmla="*/ 0 h 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9899" h="55608">
                  <a:moveTo>
                    <a:pt x="43975" y="0"/>
                  </a:moveTo>
                  <a:cubicBezTo>
                    <a:pt x="45320" y="2966"/>
                    <a:pt x="46627" y="5451"/>
                    <a:pt x="47528" y="8073"/>
                  </a:cubicBezTo>
                  <a:cubicBezTo>
                    <a:pt x="47814" y="8903"/>
                    <a:pt x="47234" y="10241"/>
                    <a:pt x="46680" y="11113"/>
                  </a:cubicBezTo>
                  <a:cubicBezTo>
                    <a:pt x="43957" y="15403"/>
                    <a:pt x="41110" y="19616"/>
                    <a:pt x="37950" y="24395"/>
                  </a:cubicBezTo>
                  <a:cubicBezTo>
                    <a:pt x="42327" y="24929"/>
                    <a:pt x="46114" y="25811"/>
                    <a:pt x="49882" y="25742"/>
                  </a:cubicBezTo>
                  <a:cubicBezTo>
                    <a:pt x="54894" y="25650"/>
                    <a:pt x="57565" y="27901"/>
                    <a:pt x="58771" y="32490"/>
                  </a:cubicBezTo>
                  <a:cubicBezTo>
                    <a:pt x="58980" y="33280"/>
                    <a:pt x="59395" y="34017"/>
                    <a:pt x="59900" y="35219"/>
                  </a:cubicBezTo>
                  <a:cubicBezTo>
                    <a:pt x="52248" y="34076"/>
                    <a:pt x="44929" y="33142"/>
                    <a:pt x="37679" y="31823"/>
                  </a:cubicBezTo>
                  <a:cubicBezTo>
                    <a:pt x="34585" y="31259"/>
                    <a:pt x="32735" y="31849"/>
                    <a:pt x="31027" y="34655"/>
                  </a:cubicBezTo>
                  <a:cubicBezTo>
                    <a:pt x="27335" y="40719"/>
                    <a:pt x="23242" y="46539"/>
                    <a:pt x="19304" y="52454"/>
                  </a:cubicBezTo>
                  <a:cubicBezTo>
                    <a:pt x="18686" y="53381"/>
                    <a:pt x="18023" y="54281"/>
                    <a:pt x="17088" y="55609"/>
                  </a:cubicBezTo>
                  <a:cubicBezTo>
                    <a:pt x="15761" y="52711"/>
                    <a:pt x="14503" y="50333"/>
                    <a:pt x="13618" y="47824"/>
                  </a:cubicBezTo>
                  <a:cubicBezTo>
                    <a:pt x="13322" y="46985"/>
                    <a:pt x="13711" y="45637"/>
                    <a:pt x="14242" y="44814"/>
                  </a:cubicBezTo>
                  <a:cubicBezTo>
                    <a:pt x="17505" y="39739"/>
                    <a:pt x="20900" y="34749"/>
                    <a:pt x="24620" y="29176"/>
                  </a:cubicBezTo>
                  <a:cubicBezTo>
                    <a:pt x="18704" y="28485"/>
                    <a:pt x="13389" y="27576"/>
                    <a:pt x="8044" y="27342"/>
                  </a:cubicBezTo>
                  <a:cubicBezTo>
                    <a:pt x="4755" y="27198"/>
                    <a:pt x="3144" y="25801"/>
                    <a:pt x="2173" y="22948"/>
                  </a:cubicBezTo>
                  <a:cubicBezTo>
                    <a:pt x="1647" y="21397"/>
                    <a:pt x="875" y="19931"/>
                    <a:pt x="0" y="17939"/>
                  </a:cubicBezTo>
                  <a:cubicBezTo>
                    <a:pt x="8476" y="19119"/>
                    <a:pt x="16445" y="20025"/>
                    <a:pt x="24328" y="21411"/>
                  </a:cubicBezTo>
                  <a:cubicBezTo>
                    <a:pt x="28029" y="22063"/>
                    <a:pt x="30214" y="21264"/>
                    <a:pt x="32189" y="17928"/>
                  </a:cubicBezTo>
                  <a:cubicBezTo>
                    <a:pt x="35741" y="11924"/>
                    <a:pt x="39830" y="6238"/>
                    <a:pt x="43975" y="0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B04576CC-F1E4-46C5-8E18-6ABD73A3BD32}"/>
                </a:ext>
              </a:extLst>
            </p:cNvPr>
            <p:cNvSpPr/>
            <p:nvPr/>
          </p:nvSpPr>
          <p:spPr>
            <a:xfrm>
              <a:off x="10955429" y="1268832"/>
              <a:ext cx="48426" cy="52453"/>
            </a:xfrm>
            <a:custGeom>
              <a:avLst/>
              <a:gdLst>
                <a:gd name="connsiteX0" fmla="*/ 34696 w 48426"/>
                <a:gd name="connsiteY0" fmla="*/ 52453 h 52453"/>
                <a:gd name="connsiteX1" fmla="*/ 34016 w 48426"/>
                <a:gd name="connsiteY1" fmla="*/ 52302 h 52453"/>
                <a:gd name="connsiteX2" fmla="*/ 29661 w 48426"/>
                <a:gd name="connsiteY2" fmla="*/ 40419 h 52453"/>
                <a:gd name="connsiteX3" fmla="*/ 27091 w 48426"/>
                <a:gd name="connsiteY3" fmla="*/ 32692 h 52453"/>
                <a:gd name="connsiteX4" fmla="*/ 19537 w 48426"/>
                <a:gd name="connsiteY4" fmla="*/ 27098 h 52453"/>
                <a:gd name="connsiteX5" fmla="*/ 14658 w 48426"/>
                <a:gd name="connsiteY5" fmla="*/ 26961 h 52453"/>
                <a:gd name="connsiteX6" fmla="*/ 9324 w 48426"/>
                <a:gd name="connsiteY6" fmla="*/ 30799 h 52453"/>
                <a:gd name="connsiteX7" fmla="*/ 4431 w 48426"/>
                <a:gd name="connsiteY7" fmla="*/ 30786 h 52453"/>
                <a:gd name="connsiteX8" fmla="*/ 0 w 48426"/>
                <a:gd name="connsiteY8" fmla="*/ 27367 h 52453"/>
                <a:gd name="connsiteX9" fmla="*/ 22706 w 48426"/>
                <a:gd name="connsiteY9" fmla="*/ 12267 h 52453"/>
                <a:gd name="connsiteX10" fmla="*/ 39958 w 48426"/>
                <a:gd name="connsiteY10" fmla="*/ 866 h 52453"/>
                <a:gd name="connsiteX11" fmla="*/ 44347 w 48426"/>
                <a:gd name="connsiteY11" fmla="*/ 1039 h 52453"/>
                <a:gd name="connsiteX12" fmla="*/ 47315 w 48426"/>
                <a:gd name="connsiteY12" fmla="*/ 3318 h 52453"/>
                <a:gd name="connsiteX13" fmla="*/ 48381 w 48426"/>
                <a:gd name="connsiteY13" fmla="*/ 6114 h 52453"/>
                <a:gd name="connsiteX14" fmla="*/ 34696 w 48426"/>
                <a:gd name="connsiteY14" fmla="*/ 52453 h 52453"/>
                <a:gd name="connsiteX15" fmla="*/ 38911 w 48426"/>
                <a:gd name="connsiteY15" fmla="*/ 11249 h 52453"/>
                <a:gd name="connsiteX16" fmla="*/ 38337 w 48426"/>
                <a:gd name="connsiteY16" fmla="*/ 10725 h 52453"/>
                <a:gd name="connsiteX17" fmla="*/ 23305 w 48426"/>
                <a:gd name="connsiteY17" fmla="*/ 21072 h 52453"/>
                <a:gd name="connsiteX18" fmla="*/ 33430 w 48426"/>
                <a:gd name="connsiteY18" fmla="*/ 28498 h 52453"/>
                <a:gd name="connsiteX19" fmla="*/ 38911 w 48426"/>
                <a:gd name="connsiteY19" fmla="*/ 11249 h 52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8426" h="52453">
                  <a:moveTo>
                    <a:pt x="34696" y="52453"/>
                  </a:moveTo>
                  <a:cubicBezTo>
                    <a:pt x="34216" y="52349"/>
                    <a:pt x="34097" y="52353"/>
                    <a:pt x="34016" y="52302"/>
                  </a:cubicBezTo>
                  <a:cubicBezTo>
                    <a:pt x="27278" y="48073"/>
                    <a:pt x="27334" y="48090"/>
                    <a:pt x="29661" y="40419"/>
                  </a:cubicBezTo>
                  <a:cubicBezTo>
                    <a:pt x="31428" y="34592"/>
                    <a:pt x="31839" y="36299"/>
                    <a:pt x="27091" y="32692"/>
                  </a:cubicBezTo>
                  <a:cubicBezTo>
                    <a:pt x="24595" y="30797"/>
                    <a:pt x="21963" y="29075"/>
                    <a:pt x="19537" y="27098"/>
                  </a:cubicBezTo>
                  <a:cubicBezTo>
                    <a:pt x="17837" y="25715"/>
                    <a:pt x="16465" y="25364"/>
                    <a:pt x="14658" y="26961"/>
                  </a:cubicBezTo>
                  <a:cubicBezTo>
                    <a:pt x="13024" y="28405"/>
                    <a:pt x="11000" y="29397"/>
                    <a:pt x="9324" y="30799"/>
                  </a:cubicBezTo>
                  <a:cubicBezTo>
                    <a:pt x="7588" y="32252"/>
                    <a:pt x="6144" y="32407"/>
                    <a:pt x="4431" y="30786"/>
                  </a:cubicBezTo>
                  <a:cubicBezTo>
                    <a:pt x="3164" y="29589"/>
                    <a:pt x="1667" y="28635"/>
                    <a:pt x="0" y="27367"/>
                  </a:cubicBezTo>
                  <a:cubicBezTo>
                    <a:pt x="7781" y="22190"/>
                    <a:pt x="15234" y="17214"/>
                    <a:pt x="22706" y="12267"/>
                  </a:cubicBezTo>
                  <a:cubicBezTo>
                    <a:pt x="28452" y="8462"/>
                    <a:pt x="34265" y="4752"/>
                    <a:pt x="39958" y="866"/>
                  </a:cubicBezTo>
                  <a:cubicBezTo>
                    <a:pt x="41626" y="-272"/>
                    <a:pt x="42874" y="-362"/>
                    <a:pt x="44347" y="1039"/>
                  </a:cubicBezTo>
                  <a:cubicBezTo>
                    <a:pt x="45249" y="1894"/>
                    <a:pt x="46519" y="2394"/>
                    <a:pt x="47315" y="3318"/>
                  </a:cubicBezTo>
                  <a:cubicBezTo>
                    <a:pt x="47940" y="4046"/>
                    <a:pt x="48609" y="5331"/>
                    <a:pt x="48381" y="6114"/>
                  </a:cubicBezTo>
                  <a:cubicBezTo>
                    <a:pt x="43907" y="21552"/>
                    <a:pt x="39302" y="36950"/>
                    <a:pt x="34696" y="52453"/>
                  </a:cubicBezTo>
                  <a:close/>
                  <a:moveTo>
                    <a:pt x="38911" y="11249"/>
                  </a:moveTo>
                  <a:cubicBezTo>
                    <a:pt x="38721" y="11073"/>
                    <a:pt x="38530" y="10899"/>
                    <a:pt x="38337" y="10725"/>
                  </a:cubicBezTo>
                  <a:cubicBezTo>
                    <a:pt x="33444" y="14093"/>
                    <a:pt x="28550" y="17461"/>
                    <a:pt x="23305" y="21072"/>
                  </a:cubicBezTo>
                  <a:cubicBezTo>
                    <a:pt x="26861" y="23680"/>
                    <a:pt x="29935" y="25934"/>
                    <a:pt x="33430" y="28498"/>
                  </a:cubicBezTo>
                  <a:cubicBezTo>
                    <a:pt x="35353" y="22447"/>
                    <a:pt x="37133" y="16846"/>
                    <a:pt x="38911" y="11249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D80210EF-9362-43AB-9586-554F602854EC}"/>
                </a:ext>
              </a:extLst>
            </p:cNvPr>
            <p:cNvSpPr/>
            <p:nvPr/>
          </p:nvSpPr>
          <p:spPr>
            <a:xfrm>
              <a:off x="11189364" y="1012726"/>
              <a:ext cx="105219" cy="23360"/>
            </a:xfrm>
            <a:custGeom>
              <a:avLst/>
              <a:gdLst>
                <a:gd name="connsiteX0" fmla="*/ 105219 w 105219"/>
                <a:gd name="connsiteY0" fmla="*/ 0 h 23360"/>
                <a:gd name="connsiteX1" fmla="*/ 89848 w 105219"/>
                <a:gd name="connsiteY1" fmla="*/ 17784 h 23360"/>
                <a:gd name="connsiteX2" fmla="*/ 77629 w 105219"/>
                <a:gd name="connsiteY2" fmla="*/ 23191 h 23360"/>
                <a:gd name="connsiteX3" fmla="*/ 71642 w 105219"/>
                <a:gd name="connsiteY3" fmla="*/ 23144 h 23360"/>
                <a:gd name="connsiteX4" fmla="*/ 73474 w 105219"/>
                <a:gd name="connsiteY4" fmla="*/ 19247 h 23360"/>
                <a:gd name="connsiteX5" fmla="*/ 88232 w 105219"/>
                <a:gd name="connsiteY5" fmla="*/ 10047 h 23360"/>
                <a:gd name="connsiteX6" fmla="*/ 91707 w 105219"/>
                <a:gd name="connsiteY6" fmla="*/ 6012 h 23360"/>
                <a:gd name="connsiteX7" fmla="*/ 88585 w 105219"/>
                <a:gd name="connsiteY7" fmla="*/ 5798 h 23360"/>
                <a:gd name="connsiteX8" fmla="*/ 11399 w 105219"/>
                <a:gd name="connsiteY8" fmla="*/ 7458 h 23360"/>
                <a:gd name="connsiteX9" fmla="*/ 5115 w 105219"/>
                <a:gd name="connsiteY9" fmla="*/ 12815 h 23360"/>
                <a:gd name="connsiteX10" fmla="*/ 0 w 105219"/>
                <a:gd name="connsiteY10" fmla="*/ 13405 h 23360"/>
                <a:gd name="connsiteX11" fmla="*/ 4399 w 105219"/>
                <a:gd name="connsiteY11" fmla="*/ 3266 h 23360"/>
                <a:gd name="connsiteX12" fmla="*/ 7740 w 105219"/>
                <a:gd name="connsiteY12" fmla="*/ 1935 h 23360"/>
                <a:gd name="connsiteX13" fmla="*/ 54494 w 105219"/>
                <a:gd name="connsiteY13" fmla="*/ 1024 h 23360"/>
                <a:gd name="connsiteX14" fmla="*/ 105219 w 105219"/>
                <a:gd name="connsiteY14" fmla="*/ 0 h 2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219" h="23360">
                  <a:moveTo>
                    <a:pt x="105219" y="0"/>
                  </a:moveTo>
                  <a:cubicBezTo>
                    <a:pt x="99745" y="6264"/>
                    <a:pt x="94452" y="11760"/>
                    <a:pt x="89848" y="17784"/>
                  </a:cubicBezTo>
                  <a:cubicBezTo>
                    <a:pt x="86578" y="22064"/>
                    <a:pt x="82909" y="23969"/>
                    <a:pt x="77629" y="23191"/>
                  </a:cubicBezTo>
                  <a:cubicBezTo>
                    <a:pt x="75696" y="22906"/>
                    <a:pt x="73684" y="23144"/>
                    <a:pt x="71642" y="23144"/>
                  </a:cubicBezTo>
                  <a:cubicBezTo>
                    <a:pt x="70968" y="21062"/>
                    <a:pt x="70840" y="19386"/>
                    <a:pt x="73474" y="19247"/>
                  </a:cubicBezTo>
                  <a:cubicBezTo>
                    <a:pt x="80112" y="18891"/>
                    <a:pt x="84624" y="15248"/>
                    <a:pt x="88232" y="10047"/>
                  </a:cubicBezTo>
                  <a:cubicBezTo>
                    <a:pt x="89111" y="8779"/>
                    <a:pt x="90249" y="7690"/>
                    <a:pt x="91707" y="6012"/>
                  </a:cubicBezTo>
                  <a:cubicBezTo>
                    <a:pt x="90281" y="5910"/>
                    <a:pt x="89432" y="5781"/>
                    <a:pt x="88585" y="5798"/>
                  </a:cubicBezTo>
                  <a:cubicBezTo>
                    <a:pt x="62857" y="6363"/>
                    <a:pt x="37129" y="6994"/>
                    <a:pt x="11399" y="7458"/>
                  </a:cubicBezTo>
                  <a:cubicBezTo>
                    <a:pt x="7561" y="7527"/>
                    <a:pt x="6768" y="10650"/>
                    <a:pt x="5115" y="12815"/>
                  </a:cubicBezTo>
                  <a:cubicBezTo>
                    <a:pt x="3536" y="14884"/>
                    <a:pt x="2259" y="15717"/>
                    <a:pt x="0" y="13405"/>
                  </a:cubicBezTo>
                  <a:cubicBezTo>
                    <a:pt x="1398" y="10085"/>
                    <a:pt x="2690" y="6568"/>
                    <a:pt x="4399" y="3266"/>
                  </a:cubicBezTo>
                  <a:cubicBezTo>
                    <a:pt x="4822" y="2447"/>
                    <a:pt x="6582" y="1962"/>
                    <a:pt x="7740" y="1935"/>
                  </a:cubicBezTo>
                  <a:cubicBezTo>
                    <a:pt x="23325" y="1569"/>
                    <a:pt x="38910" y="1325"/>
                    <a:pt x="54494" y="1024"/>
                  </a:cubicBezTo>
                  <a:cubicBezTo>
                    <a:pt x="71119" y="704"/>
                    <a:pt x="87742" y="354"/>
                    <a:pt x="105219" y="0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6FB7EC9B-9E30-4521-B08C-6527C273FF1E}"/>
                </a:ext>
              </a:extLst>
            </p:cNvPr>
            <p:cNvSpPr/>
            <p:nvPr/>
          </p:nvSpPr>
          <p:spPr>
            <a:xfrm>
              <a:off x="11245359" y="1289461"/>
              <a:ext cx="43992" cy="53826"/>
            </a:xfrm>
            <a:custGeom>
              <a:avLst/>
              <a:gdLst>
                <a:gd name="connsiteX0" fmla="*/ 20106 w 43992"/>
                <a:gd name="connsiteY0" fmla="*/ 53827 h 53826"/>
                <a:gd name="connsiteX1" fmla="*/ 0 w 43992"/>
                <a:gd name="connsiteY1" fmla="*/ 10782 h 53826"/>
                <a:gd name="connsiteX2" fmla="*/ 22990 w 43992"/>
                <a:gd name="connsiteY2" fmla="*/ 0 h 53826"/>
                <a:gd name="connsiteX3" fmla="*/ 26011 w 43992"/>
                <a:gd name="connsiteY3" fmla="*/ 6391 h 53826"/>
                <a:gd name="connsiteX4" fmla="*/ 10727 w 43992"/>
                <a:gd name="connsiteY4" fmla="*/ 13665 h 53826"/>
                <a:gd name="connsiteX5" fmla="*/ 15881 w 43992"/>
                <a:gd name="connsiteY5" fmla="*/ 24647 h 53826"/>
                <a:gd name="connsiteX6" fmla="*/ 30504 w 43992"/>
                <a:gd name="connsiteY6" fmla="*/ 17936 h 53826"/>
                <a:gd name="connsiteX7" fmla="*/ 33515 w 43992"/>
                <a:gd name="connsiteY7" fmla="*/ 24247 h 53826"/>
                <a:gd name="connsiteX8" fmla="*/ 18933 w 43992"/>
                <a:gd name="connsiteY8" fmla="*/ 31197 h 53826"/>
                <a:gd name="connsiteX9" fmla="*/ 24748 w 43992"/>
                <a:gd name="connsiteY9" fmla="*/ 43730 h 53826"/>
                <a:gd name="connsiteX10" fmla="*/ 40972 w 43992"/>
                <a:gd name="connsiteY10" fmla="*/ 36306 h 53826"/>
                <a:gd name="connsiteX11" fmla="*/ 43992 w 43992"/>
                <a:gd name="connsiteY11" fmla="*/ 42666 h 53826"/>
                <a:gd name="connsiteX12" fmla="*/ 20106 w 43992"/>
                <a:gd name="connsiteY12" fmla="*/ 53827 h 5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992" h="53826">
                  <a:moveTo>
                    <a:pt x="20106" y="53827"/>
                  </a:moveTo>
                  <a:cubicBezTo>
                    <a:pt x="13339" y="39340"/>
                    <a:pt x="6765" y="25266"/>
                    <a:pt x="0" y="10782"/>
                  </a:cubicBezTo>
                  <a:cubicBezTo>
                    <a:pt x="7651" y="7195"/>
                    <a:pt x="15156" y="3675"/>
                    <a:pt x="22990" y="0"/>
                  </a:cubicBezTo>
                  <a:cubicBezTo>
                    <a:pt x="24016" y="2168"/>
                    <a:pt x="24966" y="4179"/>
                    <a:pt x="26011" y="6391"/>
                  </a:cubicBezTo>
                  <a:cubicBezTo>
                    <a:pt x="20866" y="8839"/>
                    <a:pt x="15992" y="11158"/>
                    <a:pt x="10727" y="13665"/>
                  </a:cubicBezTo>
                  <a:cubicBezTo>
                    <a:pt x="12453" y="17346"/>
                    <a:pt x="14108" y="20869"/>
                    <a:pt x="15881" y="24647"/>
                  </a:cubicBezTo>
                  <a:cubicBezTo>
                    <a:pt x="20852" y="22365"/>
                    <a:pt x="25552" y="20208"/>
                    <a:pt x="30504" y="17936"/>
                  </a:cubicBezTo>
                  <a:cubicBezTo>
                    <a:pt x="31531" y="20089"/>
                    <a:pt x="32458" y="22029"/>
                    <a:pt x="33515" y="24247"/>
                  </a:cubicBezTo>
                  <a:cubicBezTo>
                    <a:pt x="28664" y="26559"/>
                    <a:pt x="23988" y="28787"/>
                    <a:pt x="18933" y="31197"/>
                  </a:cubicBezTo>
                  <a:cubicBezTo>
                    <a:pt x="20866" y="35364"/>
                    <a:pt x="22730" y="39379"/>
                    <a:pt x="24748" y="43730"/>
                  </a:cubicBezTo>
                  <a:cubicBezTo>
                    <a:pt x="30225" y="41223"/>
                    <a:pt x="35481" y="38818"/>
                    <a:pt x="40972" y="36306"/>
                  </a:cubicBezTo>
                  <a:cubicBezTo>
                    <a:pt x="42030" y="38532"/>
                    <a:pt x="42948" y="40465"/>
                    <a:pt x="43992" y="42666"/>
                  </a:cubicBezTo>
                  <a:cubicBezTo>
                    <a:pt x="35996" y="46400"/>
                    <a:pt x="28274" y="50009"/>
                    <a:pt x="20106" y="53827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BC0AFB32-6E14-4D92-9292-E39BBE180682}"/>
                </a:ext>
              </a:extLst>
            </p:cNvPr>
            <p:cNvSpPr/>
            <p:nvPr/>
          </p:nvSpPr>
          <p:spPr>
            <a:xfrm>
              <a:off x="11197340" y="1304704"/>
              <a:ext cx="38246" cy="51994"/>
            </a:xfrm>
            <a:custGeom>
              <a:avLst/>
              <a:gdLst>
                <a:gd name="connsiteX0" fmla="*/ 38246 w 38246"/>
                <a:gd name="connsiteY0" fmla="*/ 0 h 51994"/>
                <a:gd name="connsiteX1" fmla="*/ 36693 w 38246"/>
                <a:gd name="connsiteY1" fmla="*/ 26960 h 51994"/>
                <a:gd name="connsiteX2" fmla="*/ 35434 w 38246"/>
                <a:gd name="connsiteY2" fmla="*/ 48243 h 51994"/>
                <a:gd name="connsiteX3" fmla="*/ 31710 w 38246"/>
                <a:gd name="connsiteY3" fmla="*/ 51116 h 51994"/>
                <a:gd name="connsiteX4" fmla="*/ 26686 w 38246"/>
                <a:gd name="connsiteY4" fmla="*/ 50720 h 51994"/>
                <a:gd name="connsiteX5" fmla="*/ 301 w 38246"/>
                <a:gd name="connsiteY5" fmla="*/ 11804 h 51994"/>
                <a:gd name="connsiteX6" fmla="*/ 0 w 38246"/>
                <a:gd name="connsiteY6" fmla="*/ 10938 h 51994"/>
                <a:gd name="connsiteX7" fmla="*/ 537 w 38246"/>
                <a:gd name="connsiteY7" fmla="*/ 10593 h 51994"/>
                <a:gd name="connsiteX8" fmla="*/ 12520 w 38246"/>
                <a:gd name="connsiteY8" fmla="*/ 14656 h 51994"/>
                <a:gd name="connsiteX9" fmla="*/ 25522 w 38246"/>
                <a:gd name="connsiteY9" fmla="*/ 34613 h 51994"/>
                <a:gd name="connsiteX10" fmla="*/ 28182 w 38246"/>
                <a:gd name="connsiteY10" fmla="*/ 38460 h 51994"/>
                <a:gd name="connsiteX11" fmla="*/ 28930 w 38246"/>
                <a:gd name="connsiteY11" fmla="*/ 25553 h 51994"/>
                <a:gd name="connsiteX12" fmla="*/ 29694 w 38246"/>
                <a:gd name="connsiteY12" fmla="*/ 6127 h 51994"/>
                <a:gd name="connsiteX13" fmla="*/ 33490 w 38246"/>
                <a:gd name="connsiteY13" fmla="*/ 1216 h 51994"/>
                <a:gd name="connsiteX14" fmla="*/ 38246 w 38246"/>
                <a:gd name="connsiteY14" fmla="*/ 0 h 5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46" h="51994">
                  <a:moveTo>
                    <a:pt x="38246" y="0"/>
                  </a:moveTo>
                  <a:cubicBezTo>
                    <a:pt x="37714" y="9247"/>
                    <a:pt x="37217" y="18104"/>
                    <a:pt x="36693" y="26960"/>
                  </a:cubicBezTo>
                  <a:cubicBezTo>
                    <a:pt x="36274" y="34053"/>
                    <a:pt x="35732" y="41143"/>
                    <a:pt x="35434" y="48243"/>
                  </a:cubicBezTo>
                  <a:cubicBezTo>
                    <a:pt x="35320" y="50948"/>
                    <a:pt x="33239" y="50719"/>
                    <a:pt x="31710" y="51116"/>
                  </a:cubicBezTo>
                  <a:cubicBezTo>
                    <a:pt x="30080" y="51540"/>
                    <a:pt x="28267" y="53064"/>
                    <a:pt x="26686" y="50720"/>
                  </a:cubicBezTo>
                  <a:cubicBezTo>
                    <a:pt x="17919" y="37730"/>
                    <a:pt x="9095" y="24777"/>
                    <a:pt x="301" y="11804"/>
                  </a:cubicBezTo>
                  <a:cubicBezTo>
                    <a:pt x="134" y="11559"/>
                    <a:pt x="97" y="11227"/>
                    <a:pt x="0" y="10938"/>
                  </a:cubicBezTo>
                  <a:cubicBezTo>
                    <a:pt x="202" y="10806"/>
                    <a:pt x="355" y="10656"/>
                    <a:pt x="537" y="10593"/>
                  </a:cubicBezTo>
                  <a:cubicBezTo>
                    <a:pt x="8130" y="7951"/>
                    <a:pt x="8139" y="7946"/>
                    <a:pt x="12520" y="14656"/>
                  </a:cubicBezTo>
                  <a:cubicBezTo>
                    <a:pt x="16861" y="21302"/>
                    <a:pt x="21182" y="27964"/>
                    <a:pt x="25522" y="34613"/>
                  </a:cubicBezTo>
                  <a:cubicBezTo>
                    <a:pt x="26191" y="35640"/>
                    <a:pt x="26914" y="36630"/>
                    <a:pt x="28182" y="38460"/>
                  </a:cubicBezTo>
                  <a:cubicBezTo>
                    <a:pt x="28471" y="33533"/>
                    <a:pt x="28742" y="29545"/>
                    <a:pt x="28930" y="25553"/>
                  </a:cubicBezTo>
                  <a:cubicBezTo>
                    <a:pt x="29236" y="19079"/>
                    <a:pt x="29617" y="12605"/>
                    <a:pt x="29694" y="6127"/>
                  </a:cubicBezTo>
                  <a:cubicBezTo>
                    <a:pt x="29728" y="3296"/>
                    <a:pt x="30440" y="1565"/>
                    <a:pt x="33490" y="1216"/>
                  </a:cubicBezTo>
                  <a:cubicBezTo>
                    <a:pt x="34921" y="1054"/>
                    <a:pt x="36310" y="512"/>
                    <a:pt x="38246" y="0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80B4AF0E-F8F7-4C97-ACE0-8DA5FC38919A}"/>
                </a:ext>
              </a:extLst>
            </p:cNvPr>
            <p:cNvSpPr/>
            <p:nvPr/>
          </p:nvSpPr>
          <p:spPr>
            <a:xfrm>
              <a:off x="11197037" y="776950"/>
              <a:ext cx="33509" cy="70578"/>
            </a:xfrm>
            <a:custGeom>
              <a:avLst/>
              <a:gdLst>
                <a:gd name="connsiteX0" fmla="*/ 12817 w 33509"/>
                <a:gd name="connsiteY0" fmla="*/ 32559 h 70578"/>
                <a:gd name="connsiteX1" fmla="*/ 5739 w 33509"/>
                <a:gd name="connsiteY1" fmla="*/ 36818 h 70578"/>
                <a:gd name="connsiteX2" fmla="*/ 2727 w 33509"/>
                <a:gd name="connsiteY2" fmla="*/ 38407 h 70578"/>
                <a:gd name="connsiteX3" fmla="*/ 0 w 33509"/>
                <a:gd name="connsiteY3" fmla="*/ 37924 h 70578"/>
                <a:gd name="connsiteX4" fmla="*/ 1390 w 33509"/>
                <a:gd name="connsiteY4" fmla="*/ 35575 h 70578"/>
                <a:gd name="connsiteX5" fmla="*/ 10030 w 33509"/>
                <a:gd name="connsiteY5" fmla="*/ 30373 h 70578"/>
                <a:gd name="connsiteX6" fmla="*/ 8730 w 33509"/>
                <a:gd name="connsiteY6" fmla="*/ 25888 h 70578"/>
                <a:gd name="connsiteX7" fmla="*/ 7324 w 33509"/>
                <a:gd name="connsiteY7" fmla="*/ 24199 h 70578"/>
                <a:gd name="connsiteX8" fmla="*/ 5115 w 33509"/>
                <a:gd name="connsiteY8" fmla="*/ 17724 h 70578"/>
                <a:gd name="connsiteX9" fmla="*/ 5518 w 33509"/>
                <a:gd name="connsiteY9" fmla="*/ 14794 h 70578"/>
                <a:gd name="connsiteX10" fmla="*/ 7199 w 33509"/>
                <a:gd name="connsiteY10" fmla="*/ 10781 h 70578"/>
                <a:gd name="connsiteX11" fmla="*/ 12380 w 33509"/>
                <a:gd name="connsiteY11" fmla="*/ 10467 h 70578"/>
                <a:gd name="connsiteX12" fmla="*/ 11853 w 33509"/>
                <a:gd name="connsiteY12" fmla="*/ 15980 h 70578"/>
                <a:gd name="connsiteX13" fmla="*/ 7733 w 33509"/>
                <a:gd name="connsiteY13" fmla="*/ 18881 h 70578"/>
                <a:gd name="connsiteX14" fmla="*/ 8076 w 33509"/>
                <a:gd name="connsiteY14" fmla="*/ 19846 h 70578"/>
                <a:gd name="connsiteX15" fmla="*/ 13907 w 33509"/>
                <a:gd name="connsiteY15" fmla="*/ 19908 h 70578"/>
                <a:gd name="connsiteX16" fmla="*/ 17421 w 33509"/>
                <a:gd name="connsiteY16" fmla="*/ 16095 h 70578"/>
                <a:gd name="connsiteX17" fmla="*/ 21216 w 33509"/>
                <a:gd name="connsiteY17" fmla="*/ 2274 h 70578"/>
                <a:gd name="connsiteX18" fmla="*/ 24681 w 33509"/>
                <a:gd name="connsiteY18" fmla="*/ 7 h 70578"/>
                <a:gd name="connsiteX19" fmla="*/ 27011 w 33509"/>
                <a:gd name="connsiteY19" fmla="*/ 3278 h 70578"/>
                <a:gd name="connsiteX20" fmla="*/ 25545 w 33509"/>
                <a:gd name="connsiteY20" fmla="*/ 7977 h 70578"/>
                <a:gd name="connsiteX21" fmla="*/ 21155 w 33509"/>
                <a:gd name="connsiteY21" fmla="*/ 22282 h 70578"/>
                <a:gd name="connsiteX22" fmla="*/ 29363 w 33509"/>
                <a:gd name="connsiteY22" fmla="*/ 9249 h 70578"/>
                <a:gd name="connsiteX23" fmla="*/ 33501 w 33509"/>
                <a:gd name="connsiteY23" fmla="*/ 13543 h 70578"/>
                <a:gd name="connsiteX24" fmla="*/ 25727 w 33509"/>
                <a:gd name="connsiteY24" fmla="*/ 25394 h 70578"/>
                <a:gd name="connsiteX25" fmla="*/ 18313 w 33509"/>
                <a:gd name="connsiteY25" fmla="*/ 39856 h 70578"/>
                <a:gd name="connsiteX26" fmla="*/ 16789 w 33509"/>
                <a:gd name="connsiteY26" fmla="*/ 45417 h 70578"/>
                <a:gd name="connsiteX27" fmla="*/ 16116 w 33509"/>
                <a:gd name="connsiteY27" fmla="*/ 48871 h 70578"/>
                <a:gd name="connsiteX28" fmla="*/ 16092 w 33509"/>
                <a:gd name="connsiteY28" fmla="*/ 53400 h 70578"/>
                <a:gd name="connsiteX29" fmla="*/ 16534 w 33509"/>
                <a:gd name="connsiteY29" fmla="*/ 55375 h 70578"/>
                <a:gd name="connsiteX30" fmla="*/ 15277 w 33509"/>
                <a:gd name="connsiteY30" fmla="*/ 66635 h 70578"/>
                <a:gd name="connsiteX31" fmla="*/ 12471 w 33509"/>
                <a:gd name="connsiteY31" fmla="*/ 69850 h 70578"/>
                <a:gd name="connsiteX32" fmla="*/ 7477 w 33509"/>
                <a:gd name="connsiteY32" fmla="*/ 70578 h 70578"/>
                <a:gd name="connsiteX33" fmla="*/ 6836 w 33509"/>
                <a:gd name="connsiteY33" fmla="*/ 68193 h 70578"/>
                <a:gd name="connsiteX34" fmla="*/ 12030 w 33509"/>
                <a:gd name="connsiteY34" fmla="*/ 42547 h 70578"/>
                <a:gd name="connsiteX35" fmla="*/ 13650 w 33509"/>
                <a:gd name="connsiteY35" fmla="*/ 33195 h 70578"/>
                <a:gd name="connsiteX36" fmla="*/ 12817 w 33509"/>
                <a:gd name="connsiteY36" fmla="*/ 32559 h 7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3509" h="70578">
                  <a:moveTo>
                    <a:pt x="12817" y="32559"/>
                  </a:moveTo>
                  <a:cubicBezTo>
                    <a:pt x="10458" y="33980"/>
                    <a:pt x="8107" y="35412"/>
                    <a:pt x="5739" y="36818"/>
                  </a:cubicBezTo>
                  <a:cubicBezTo>
                    <a:pt x="4758" y="37400"/>
                    <a:pt x="3797" y="38161"/>
                    <a:pt x="2727" y="38407"/>
                  </a:cubicBezTo>
                  <a:cubicBezTo>
                    <a:pt x="1898" y="38597"/>
                    <a:pt x="913" y="38110"/>
                    <a:pt x="0" y="37924"/>
                  </a:cubicBezTo>
                  <a:cubicBezTo>
                    <a:pt x="452" y="37124"/>
                    <a:pt x="706" y="36020"/>
                    <a:pt x="1390" y="35575"/>
                  </a:cubicBezTo>
                  <a:cubicBezTo>
                    <a:pt x="4335" y="33656"/>
                    <a:pt x="7406" y="31930"/>
                    <a:pt x="10030" y="30373"/>
                  </a:cubicBezTo>
                  <a:cubicBezTo>
                    <a:pt x="9520" y="28552"/>
                    <a:pt x="9235" y="27176"/>
                    <a:pt x="8730" y="25888"/>
                  </a:cubicBezTo>
                  <a:cubicBezTo>
                    <a:pt x="8475" y="25232"/>
                    <a:pt x="7928" y="24539"/>
                    <a:pt x="7324" y="24199"/>
                  </a:cubicBezTo>
                  <a:cubicBezTo>
                    <a:pt x="3790" y="22215"/>
                    <a:pt x="3596" y="21622"/>
                    <a:pt x="5115" y="17724"/>
                  </a:cubicBezTo>
                  <a:cubicBezTo>
                    <a:pt x="5464" y="16831"/>
                    <a:pt x="5240" y="15730"/>
                    <a:pt x="5518" y="14794"/>
                  </a:cubicBezTo>
                  <a:cubicBezTo>
                    <a:pt x="5942" y="13369"/>
                    <a:pt x="6202" y="11301"/>
                    <a:pt x="7199" y="10781"/>
                  </a:cubicBezTo>
                  <a:cubicBezTo>
                    <a:pt x="8636" y="10030"/>
                    <a:pt x="10972" y="9790"/>
                    <a:pt x="12380" y="10467"/>
                  </a:cubicBezTo>
                  <a:cubicBezTo>
                    <a:pt x="14682" y="11571"/>
                    <a:pt x="14253" y="14283"/>
                    <a:pt x="11853" y="15980"/>
                  </a:cubicBezTo>
                  <a:cubicBezTo>
                    <a:pt x="10482" y="16950"/>
                    <a:pt x="9106" y="17915"/>
                    <a:pt x="7733" y="18881"/>
                  </a:cubicBezTo>
                  <a:cubicBezTo>
                    <a:pt x="7847" y="19202"/>
                    <a:pt x="7961" y="19524"/>
                    <a:pt x="8076" y="19846"/>
                  </a:cubicBezTo>
                  <a:cubicBezTo>
                    <a:pt x="10023" y="19846"/>
                    <a:pt x="12025" y="19556"/>
                    <a:pt x="13907" y="19908"/>
                  </a:cubicBezTo>
                  <a:cubicBezTo>
                    <a:pt x="17388" y="20561"/>
                    <a:pt x="16925" y="17963"/>
                    <a:pt x="17421" y="16095"/>
                  </a:cubicBezTo>
                  <a:cubicBezTo>
                    <a:pt x="18652" y="11476"/>
                    <a:pt x="19697" y="6795"/>
                    <a:pt x="21216" y="2274"/>
                  </a:cubicBezTo>
                  <a:cubicBezTo>
                    <a:pt x="21583" y="1179"/>
                    <a:pt x="23572" y="-105"/>
                    <a:pt x="24681" y="7"/>
                  </a:cubicBezTo>
                  <a:cubicBezTo>
                    <a:pt x="25609" y="101"/>
                    <a:pt x="26948" y="2077"/>
                    <a:pt x="27011" y="3278"/>
                  </a:cubicBezTo>
                  <a:cubicBezTo>
                    <a:pt x="27093" y="4812"/>
                    <a:pt x="26037" y="6394"/>
                    <a:pt x="25545" y="7977"/>
                  </a:cubicBezTo>
                  <a:cubicBezTo>
                    <a:pt x="24072" y="12709"/>
                    <a:pt x="22635" y="17452"/>
                    <a:pt x="21155" y="22282"/>
                  </a:cubicBezTo>
                  <a:cubicBezTo>
                    <a:pt x="26779" y="22226"/>
                    <a:pt x="29662" y="17456"/>
                    <a:pt x="29363" y="9249"/>
                  </a:cubicBezTo>
                  <a:cubicBezTo>
                    <a:pt x="31965" y="9131"/>
                    <a:pt x="33650" y="10853"/>
                    <a:pt x="33501" y="13543"/>
                  </a:cubicBezTo>
                  <a:cubicBezTo>
                    <a:pt x="33197" y="18986"/>
                    <a:pt x="30741" y="22981"/>
                    <a:pt x="25727" y="25394"/>
                  </a:cubicBezTo>
                  <a:cubicBezTo>
                    <a:pt x="19638" y="28326"/>
                    <a:pt x="17252" y="33149"/>
                    <a:pt x="18313" y="39856"/>
                  </a:cubicBezTo>
                  <a:cubicBezTo>
                    <a:pt x="18635" y="41893"/>
                    <a:pt x="19096" y="43884"/>
                    <a:pt x="16789" y="45417"/>
                  </a:cubicBezTo>
                  <a:cubicBezTo>
                    <a:pt x="16098" y="45877"/>
                    <a:pt x="16209" y="47674"/>
                    <a:pt x="16116" y="48871"/>
                  </a:cubicBezTo>
                  <a:cubicBezTo>
                    <a:pt x="16011" y="50211"/>
                    <a:pt x="16092" y="51566"/>
                    <a:pt x="16092" y="53400"/>
                  </a:cubicBezTo>
                  <a:cubicBezTo>
                    <a:pt x="16173" y="53732"/>
                    <a:pt x="16599" y="54574"/>
                    <a:pt x="16534" y="55375"/>
                  </a:cubicBezTo>
                  <a:cubicBezTo>
                    <a:pt x="16226" y="59142"/>
                    <a:pt x="15987" y="62936"/>
                    <a:pt x="15277" y="66635"/>
                  </a:cubicBezTo>
                  <a:cubicBezTo>
                    <a:pt x="15037" y="67873"/>
                    <a:pt x="13677" y="69276"/>
                    <a:pt x="12471" y="69850"/>
                  </a:cubicBezTo>
                  <a:cubicBezTo>
                    <a:pt x="11006" y="70547"/>
                    <a:pt x="9163" y="70540"/>
                    <a:pt x="7477" y="70578"/>
                  </a:cubicBezTo>
                  <a:cubicBezTo>
                    <a:pt x="7265" y="70583"/>
                    <a:pt x="6687" y="68955"/>
                    <a:pt x="6836" y="68193"/>
                  </a:cubicBezTo>
                  <a:cubicBezTo>
                    <a:pt x="8510" y="59633"/>
                    <a:pt x="10316" y="51100"/>
                    <a:pt x="12030" y="42547"/>
                  </a:cubicBezTo>
                  <a:cubicBezTo>
                    <a:pt x="12651" y="39445"/>
                    <a:pt x="13116" y="36313"/>
                    <a:pt x="13650" y="33195"/>
                  </a:cubicBezTo>
                  <a:cubicBezTo>
                    <a:pt x="13371" y="32983"/>
                    <a:pt x="13095" y="32771"/>
                    <a:pt x="12817" y="32559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34610A62-BAA0-44B3-BCEC-BECA602B103C}"/>
                </a:ext>
              </a:extLst>
            </p:cNvPr>
            <p:cNvSpPr/>
            <p:nvPr/>
          </p:nvSpPr>
          <p:spPr>
            <a:xfrm>
              <a:off x="11315028" y="1246422"/>
              <a:ext cx="42447" cy="48518"/>
            </a:xfrm>
            <a:custGeom>
              <a:avLst/>
              <a:gdLst>
                <a:gd name="connsiteX0" fmla="*/ 19230 w 42447"/>
                <a:gd name="connsiteY0" fmla="*/ 4931 h 48518"/>
                <a:gd name="connsiteX1" fmla="*/ 10749 w 42447"/>
                <a:gd name="connsiteY1" fmla="*/ 10409 h 48518"/>
                <a:gd name="connsiteX2" fmla="*/ 9029 w 42447"/>
                <a:gd name="connsiteY2" fmla="*/ 17449 h 48518"/>
                <a:gd name="connsiteX3" fmla="*/ 15432 w 42447"/>
                <a:gd name="connsiteY3" fmla="*/ 20063 h 48518"/>
                <a:gd name="connsiteX4" fmla="*/ 25836 w 42447"/>
                <a:gd name="connsiteY4" fmla="*/ 17821 h 48518"/>
                <a:gd name="connsiteX5" fmla="*/ 40540 w 42447"/>
                <a:gd name="connsiteY5" fmla="*/ 24372 h 48518"/>
                <a:gd name="connsiteX6" fmla="*/ 38445 w 42447"/>
                <a:gd name="connsiteY6" fmla="*/ 40525 h 48518"/>
                <a:gd name="connsiteX7" fmla="*/ 29446 w 42447"/>
                <a:gd name="connsiteY7" fmla="*/ 47694 h 48518"/>
                <a:gd name="connsiteX8" fmla="*/ 24959 w 42447"/>
                <a:gd name="connsiteY8" fmla="*/ 46919 h 48518"/>
                <a:gd name="connsiteX9" fmla="*/ 21245 w 42447"/>
                <a:gd name="connsiteY9" fmla="*/ 42821 h 48518"/>
                <a:gd name="connsiteX10" fmla="*/ 28295 w 42447"/>
                <a:gd name="connsiteY10" fmla="*/ 39958 h 48518"/>
                <a:gd name="connsiteX11" fmla="*/ 33965 w 42447"/>
                <a:gd name="connsiteY11" fmla="*/ 32944 h 48518"/>
                <a:gd name="connsiteX12" fmla="*/ 28282 w 42447"/>
                <a:gd name="connsiteY12" fmla="*/ 26200 h 48518"/>
                <a:gd name="connsiteX13" fmla="*/ 22105 w 42447"/>
                <a:gd name="connsiteY13" fmla="*/ 27094 h 48518"/>
                <a:gd name="connsiteX14" fmla="*/ 14738 w 42447"/>
                <a:gd name="connsiteY14" fmla="*/ 28581 h 48518"/>
                <a:gd name="connsiteX15" fmla="*/ 1402 w 42447"/>
                <a:gd name="connsiteY15" fmla="*/ 21843 h 48518"/>
                <a:gd name="connsiteX16" fmla="*/ 3752 w 42447"/>
                <a:gd name="connsiteY16" fmla="*/ 7358 h 48518"/>
                <a:gd name="connsiteX17" fmla="*/ 11687 w 42447"/>
                <a:gd name="connsiteY17" fmla="*/ 800 h 48518"/>
                <a:gd name="connsiteX18" fmla="*/ 16181 w 42447"/>
                <a:gd name="connsiteY18" fmla="*/ 1601 h 48518"/>
                <a:gd name="connsiteX19" fmla="*/ 19230 w 42447"/>
                <a:gd name="connsiteY19" fmla="*/ 4931 h 4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447" h="48518">
                  <a:moveTo>
                    <a:pt x="19230" y="4931"/>
                  </a:moveTo>
                  <a:cubicBezTo>
                    <a:pt x="16245" y="6827"/>
                    <a:pt x="13319" y="8393"/>
                    <a:pt x="10749" y="10409"/>
                  </a:cubicBezTo>
                  <a:cubicBezTo>
                    <a:pt x="8526" y="12150"/>
                    <a:pt x="7738" y="14697"/>
                    <a:pt x="9029" y="17449"/>
                  </a:cubicBezTo>
                  <a:cubicBezTo>
                    <a:pt x="10331" y="20218"/>
                    <a:pt x="12804" y="20562"/>
                    <a:pt x="15432" y="20063"/>
                  </a:cubicBezTo>
                  <a:cubicBezTo>
                    <a:pt x="18916" y="19400"/>
                    <a:pt x="22344" y="18437"/>
                    <a:pt x="25836" y="17821"/>
                  </a:cubicBezTo>
                  <a:cubicBezTo>
                    <a:pt x="32164" y="16704"/>
                    <a:pt x="37609" y="19202"/>
                    <a:pt x="40540" y="24372"/>
                  </a:cubicBezTo>
                  <a:cubicBezTo>
                    <a:pt x="43590" y="29758"/>
                    <a:pt x="43045" y="35740"/>
                    <a:pt x="38445" y="40525"/>
                  </a:cubicBezTo>
                  <a:cubicBezTo>
                    <a:pt x="35808" y="43265"/>
                    <a:pt x="32494" y="45360"/>
                    <a:pt x="29446" y="47694"/>
                  </a:cubicBezTo>
                  <a:cubicBezTo>
                    <a:pt x="27724" y="49013"/>
                    <a:pt x="26283" y="48746"/>
                    <a:pt x="24959" y="46919"/>
                  </a:cubicBezTo>
                  <a:cubicBezTo>
                    <a:pt x="23931" y="45499"/>
                    <a:pt x="22602" y="44295"/>
                    <a:pt x="21245" y="42821"/>
                  </a:cubicBezTo>
                  <a:cubicBezTo>
                    <a:pt x="23751" y="41819"/>
                    <a:pt x="26112" y="41063"/>
                    <a:pt x="28295" y="39958"/>
                  </a:cubicBezTo>
                  <a:cubicBezTo>
                    <a:pt x="31177" y="38501"/>
                    <a:pt x="33486" y="36396"/>
                    <a:pt x="33965" y="32944"/>
                  </a:cubicBezTo>
                  <a:cubicBezTo>
                    <a:pt x="34465" y="29352"/>
                    <a:pt x="31905" y="26185"/>
                    <a:pt x="28282" y="26200"/>
                  </a:cubicBezTo>
                  <a:cubicBezTo>
                    <a:pt x="26222" y="26209"/>
                    <a:pt x="24153" y="26717"/>
                    <a:pt x="22105" y="27094"/>
                  </a:cubicBezTo>
                  <a:cubicBezTo>
                    <a:pt x="19642" y="27547"/>
                    <a:pt x="17215" y="28232"/>
                    <a:pt x="14738" y="28581"/>
                  </a:cubicBezTo>
                  <a:cubicBezTo>
                    <a:pt x="8775" y="29420"/>
                    <a:pt x="4315" y="26993"/>
                    <a:pt x="1402" y="21843"/>
                  </a:cubicBezTo>
                  <a:cubicBezTo>
                    <a:pt x="-1074" y="17466"/>
                    <a:pt x="-258" y="11692"/>
                    <a:pt x="3752" y="7358"/>
                  </a:cubicBezTo>
                  <a:cubicBezTo>
                    <a:pt x="6063" y="4860"/>
                    <a:pt x="8983" y="2918"/>
                    <a:pt x="11687" y="800"/>
                  </a:cubicBezTo>
                  <a:cubicBezTo>
                    <a:pt x="13410" y="-549"/>
                    <a:pt x="14875" y="-132"/>
                    <a:pt x="16181" y="1601"/>
                  </a:cubicBezTo>
                  <a:cubicBezTo>
                    <a:pt x="17117" y="2841"/>
                    <a:pt x="18281" y="3908"/>
                    <a:pt x="19230" y="4931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0FA5EAFB-5D5E-4C16-B6E3-52ABF55B26BB}"/>
                </a:ext>
              </a:extLst>
            </p:cNvPr>
            <p:cNvSpPr/>
            <p:nvPr/>
          </p:nvSpPr>
          <p:spPr>
            <a:xfrm>
              <a:off x="11339349" y="908464"/>
              <a:ext cx="56130" cy="24406"/>
            </a:xfrm>
            <a:custGeom>
              <a:avLst/>
              <a:gdLst>
                <a:gd name="connsiteX0" fmla="*/ 8394 w 56130"/>
                <a:gd name="connsiteY0" fmla="*/ 357 h 24406"/>
                <a:gd name="connsiteX1" fmla="*/ 11737 w 56130"/>
                <a:gd name="connsiteY1" fmla="*/ 1916 h 24406"/>
                <a:gd name="connsiteX2" fmla="*/ 23613 w 56130"/>
                <a:gd name="connsiteY2" fmla="*/ 9718 h 24406"/>
                <a:gd name="connsiteX3" fmla="*/ 31907 w 56130"/>
                <a:gd name="connsiteY3" fmla="*/ 9860 h 24406"/>
                <a:gd name="connsiteX4" fmla="*/ 54985 w 56130"/>
                <a:gd name="connsiteY4" fmla="*/ 0 h 24406"/>
                <a:gd name="connsiteX5" fmla="*/ 52445 w 56130"/>
                <a:gd name="connsiteY5" fmla="*/ 8410 h 24406"/>
                <a:gd name="connsiteX6" fmla="*/ 43102 w 56130"/>
                <a:gd name="connsiteY6" fmla="*/ 13455 h 24406"/>
                <a:gd name="connsiteX7" fmla="*/ 40175 w 56130"/>
                <a:gd name="connsiteY7" fmla="*/ 15766 h 24406"/>
                <a:gd name="connsiteX8" fmla="*/ 55648 w 56130"/>
                <a:gd name="connsiteY8" fmla="*/ 17273 h 24406"/>
                <a:gd name="connsiteX9" fmla="*/ 47798 w 56130"/>
                <a:gd name="connsiteY9" fmla="*/ 22442 h 24406"/>
                <a:gd name="connsiteX10" fmla="*/ 31482 w 56130"/>
                <a:gd name="connsiteY10" fmla="*/ 22823 h 24406"/>
                <a:gd name="connsiteX11" fmla="*/ 26909 w 56130"/>
                <a:gd name="connsiteY11" fmla="*/ 22050 h 24406"/>
                <a:gd name="connsiteX12" fmla="*/ 22094 w 56130"/>
                <a:gd name="connsiteY12" fmla="*/ 22939 h 24406"/>
                <a:gd name="connsiteX13" fmla="*/ 20974 w 56130"/>
                <a:gd name="connsiteY13" fmla="*/ 23428 h 24406"/>
                <a:gd name="connsiteX14" fmla="*/ 2012 w 56130"/>
                <a:gd name="connsiteY14" fmla="*/ 23325 h 24406"/>
                <a:gd name="connsiteX15" fmla="*/ 0 w 56130"/>
                <a:gd name="connsiteY15" fmla="*/ 21007 h 24406"/>
                <a:gd name="connsiteX16" fmla="*/ 2183 w 56130"/>
                <a:gd name="connsiteY16" fmla="*/ 19358 h 24406"/>
                <a:gd name="connsiteX17" fmla="*/ 14380 w 56130"/>
                <a:gd name="connsiteY17" fmla="*/ 16901 h 24406"/>
                <a:gd name="connsiteX18" fmla="*/ 15575 w 56130"/>
                <a:gd name="connsiteY18" fmla="*/ 12678 h 24406"/>
                <a:gd name="connsiteX19" fmla="*/ 10848 w 56130"/>
                <a:gd name="connsiteY19" fmla="*/ 8152 h 24406"/>
                <a:gd name="connsiteX20" fmla="*/ 8394 w 56130"/>
                <a:gd name="connsiteY20" fmla="*/ 357 h 2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130" h="24406">
                  <a:moveTo>
                    <a:pt x="8394" y="357"/>
                  </a:moveTo>
                  <a:cubicBezTo>
                    <a:pt x="9760" y="984"/>
                    <a:pt x="10836" y="1318"/>
                    <a:pt x="11737" y="1916"/>
                  </a:cubicBezTo>
                  <a:cubicBezTo>
                    <a:pt x="15694" y="4538"/>
                    <a:pt x="19374" y="7711"/>
                    <a:pt x="23613" y="9718"/>
                  </a:cubicBezTo>
                  <a:cubicBezTo>
                    <a:pt x="25924" y="10812"/>
                    <a:pt x="29450" y="10781"/>
                    <a:pt x="31907" y="9860"/>
                  </a:cubicBezTo>
                  <a:cubicBezTo>
                    <a:pt x="39739" y="6922"/>
                    <a:pt x="47325" y="3330"/>
                    <a:pt x="54985" y="0"/>
                  </a:cubicBezTo>
                  <a:cubicBezTo>
                    <a:pt x="57218" y="2951"/>
                    <a:pt x="56090" y="6498"/>
                    <a:pt x="52445" y="8410"/>
                  </a:cubicBezTo>
                  <a:cubicBezTo>
                    <a:pt x="49310" y="10054"/>
                    <a:pt x="46183" y="11716"/>
                    <a:pt x="43102" y="13455"/>
                  </a:cubicBezTo>
                  <a:cubicBezTo>
                    <a:pt x="42164" y="13985"/>
                    <a:pt x="41386" y="14796"/>
                    <a:pt x="40175" y="15766"/>
                  </a:cubicBezTo>
                  <a:cubicBezTo>
                    <a:pt x="45468" y="18457"/>
                    <a:pt x="50422" y="18589"/>
                    <a:pt x="55648" y="17273"/>
                  </a:cubicBezTo>
                  <a:cubicBezTo>
                    <a:pt x="53807" y="20383"/>
                    <a:pt x="50645" y="21196"/>
                    <a:pt x="47798" y="22442"/>
                  </a:cubicBezTo>
                  <a:cubicBezTo>
                    <a:pt x="42428" y="24792"/>
                    <a:pt x="36926" y="22959"/>
                    <a:pt x="31482" y="22823"/>
                  </a:cubicBezTo>
                  <a:cubicBezTo>
                    <a:pt x="29952" y="22784"/>
                    <a:pt x="28430" y="22033"/>
                    <a:pt x="26909" y="22050"/>
                  </a:cubicBezTo>
                  <a:cubicBezTo>
                    <a:pt x="25299" y="22068"/>
                    <a:pt x="23692" y="22593"/>
                    <a:pt x="22094" y="22939"/>
                  </a:cubicBezTo>
                  <a:cubicBezTo>
                    <a:pt x="21700" y="23024"/>
                    <a:pt x="21348" y="23423"/>
                    <a:pt x="20974" y="23428"/>
                  </a:cubicBezTo>
                  <a:cubicBezTo>
                    <a:pt x="14645" y="23509"/>
                    <a:pt x="8289" y="25653"/>
                    <a:pt x="2012" y="23325"/>
                  </a:cubicBezTo>
                  <a:cubicBezTo>
                    <a:pt x="1171" y="23012"/>
                    <a:pt x="661" y="21803"/>
                    <a:pt x="0" y="21007"/>
                  </a:cubicBezTo>
                  <a:cubicBezTo>
                    <a:pt x="722" y="20439"/>
                    <a:pt x="1372" y="19540"/>
                    <a:pt x="2183" y="19358"/>
                  </a:cubicBezTo>
                  <a:cubicBezTo>
                    <a:pt x="6228" y="18445"/>
                    <a:pt x="10333" y="17806"/>
                    <a:pt x="14380" y="16901"/>
                  </a:cubicBezTo>
                  <a:cubicBezTo>
                    <a:pt x="17379" y="16230"/>
                    <a:pt x="17712" y="14988"/>
                    <a:pt x="15575" y="12678"/>
                  </a:cubicBezTo>
                  <a:cubicBezTo>
                    <a:pt x="14094" y="11077"/>
                    <a:pt x="12553" y="9500"/>
                    <a:pt x="10848" y="8152"/>
                  </a:cubicBezTo>
                  <a:cubicBezTo>
                    <a:pt x="8437" y="6244"/>
                    <a:pt x="7671" y="3920"/>
                    <a:pt x="8394" y="357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B4C139B3-B030-448D-A614-3CC0EA414775}"/>
                </a:ext>
              </a:extLst>
            </p:cNvPr>
            <p:cNvSpPr/>
            <p:nvPr/>
          </p:nvSpPr>
          <p:spPr>
            <a:xfrm>
              <a:off x="11371338" y="1152195"/>
              <a:ext cx="53099" cy="41018"/>
            </a:xfrm>
            <a:custGeom>
              <a:avLst/>
              <a:gdLst>
                <a:gd name="connsiteX0" fmla="*/ 0 w 53099"/>
                <a:gd name="connsiteY0" fmla="*/ 36415 h 41018"/>
                <a:gd name="connsiteX1" fmla="*/ 3260 w 53099"/>
                <a:gd name="connsiteY1" fmla="*/ 29014 h 41018"/>
                <a:gd name="connsiteX2" fmla="*/ 5958 w 53099"/>
                <a:gd name="connsiteY2" fmla="*/ 27537 h 41018"/>
                <a:gd name="connsiteX3" fmla="*/ 21253 w 53099"/>
                <a:gd name="connsiteY3" fmla="*/ 26077 h 41018"/>
                <a:gd name="connsiteX4" fmla="*/ 25106 w 53099"/>
                <a:gd name="connsiteY4" fmla="*/ 25541 h 41018"/>
                <a:gd name="connsiteX5" fmla="*/ 14831 w 53099"/>
                <a:gd name="connsiteY5" fmla="*/ 12304 h 41018"/>
                <a:gd name="connsiteX6" fmla="*/ 13889 w 53099"/>
                <a:gd name="connsiteY6" fmla="*/ 4235 h 41018"/>
                <a:gd name="connsiteX7" fmla="*/ 15890 w 53099"/>
                <a:gd name="connsiteY7" fmla="*/ 0 h 41018"/>
                <a:gd name="connsiteX8" fmla="*/ 32492 w 53099"/>
                <a:gd name="connsiteY8" fmla="*/ 21960 h 41018"/>
                <a:gd name="connsiteX9" fmla="*/ 38652 w 53099"/>
                <a:gd name="connsiteY9" fmla="*/ 26887 h 41018"/>
                <a:gd name="connsiteX10" fmla="*/ 53099 w 53099"/>
                <a:gd name="connsiteY10" fmla="*/ 33327 h 41018"/>
                <a:gd name="connsiteX11" fmla="*/ 49760 w 53099"/>
                <a:gd name="connsiteY11" fmla="*/ 41019 h 41018"/>
                <a:gd name="connsiteX12" fmla="*/ 33748 w 53099"/>
                <a:gd name="connsiteY12" fmla="*/ 34220 h 41018"/>
                <a:gd name="connsiteX13" fmla="*/ 29266 w 53099"/>
                <a:gd name="connsiteY13" fmla="*/ 33514 h 41018"/>
                <a:gd name="connsiteX14" fmla="*/ 5563 w 53099"/>
                <a:gd name="connsiteY14" fmla="*/ 35978 h 41018"/>
                <a:gd name="connsiteX15" fmla="*/ 0 w 53099"/>
                <a:gd name="connsiteY15" fmla="*/ 36415 h 41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099" h="41018">
                  <a:moveTo>
                    <a:pt x="0" y="36415"/>
                  </a:moveTo>
                  <a:cubicBezTo>
                    <a:pt x="1222" y="33553"/>
                    <a:pt x="2054" y="31180"/>
                    <a:pt x="3260" y="29014"/>
                  </a:cubicBezTo>
                  <a:cubicBezTo>
                    <a:pt x="3690" y="28242"/>
                    <a:pt x="4990" y="27648"/>
                    <a:pt x="5958" y="27537"/>
                  </a:cubicBezTo>
                  <a:cubicBezTo>
                    <a:pt x="11045" y="26953"/>
                    <a:pt x="16154" y="26560"/>
                    <a:pt x="21253" y="26077"/>
                  </a:cubicBezTo>
                  <a:cubicBezTo>
                    <a:pt x="22353" y="25974"/>
                    <a:pt x="23448" y="25775"/>
                    <a:pt x="25106" y="25541"/>
                  </a:cubicBezTo>
                  <a:cubicBezTo>
                    <a:pt x="21485" y="20821"/>
                    <a:pt x="18396" y="16353"/>
                    <a:pt x="14831" y="12304"/>
                  </a:cubicBezTo>
                  <a:cubicBezTo>
                    <a:pt x="12459" y="9609"/>
                    <a:pt x="12064" y="7218"/>
                    <a:pt x="13889" y="4235"/>
                  </a:cubicBezTo>
                  <a:cubicBezTo>
                    <a:pt x="14641" y="3006"/>
                    <a:pt x="15135" y="1622"/>
                    <a:pt x="15890" y="0"/>
                  </a:cubicBezTo>
                  <a:cubicBezTo>
                    <a:pt x="21527" y="7507"/>
                    <a:pt x="26863" y="14850"/>
                    <a:pt x="32492" y="21960"/>
                  </a:cubicBezTo>
                  <a:cubicBezTo>
                    <a:pt x="34090" y="23979"/>
                    <a:pt x="36348" y="25709"/>
                    <a:pt x="38652" y="26887"/>
                  </a:cubicBezTo>
                  <a:cubicBezTo>
                    <a:pt x="43276" y="29256"/>
                    <a:pt x="48139" y="31150"/>
                    <a:pt x="53099" y="33327"/>
                  </a:cubicBezTo>
                  <a:cubicBezTo>
                    <a:pt x="51954" y="35967"/>
                    <a:pt x="50927" y="38332"/>
                    <a:pt x="49760" y="41019"/>
                  </a:cubicBezTo>
                  <a:cubicBezTo>
                    <a:pt x="44287" y="38675"/>
                    <a:pt x="39055" y="36355"/>
                    <a:pt x="33748" y="34220"/>
                  </a:cubicBezTo>
                  <a:cubicBezTo>
                    <a:pt x="32372" y="33666"/>
                    <a:pt x="30733" y="33379"/>
                    <a:pt x="29266" y="33514"/>
                  </a:cubicBezTo>
                  <a:cubicBezTo>
                    <a:pt x="21357" y="34242"/>
                    <a:pt x="13464" y="35150"/>
                    <a:pt x="5563" y="35978"/>
                  </a:cubicBezTo>
                  <a:cubicBezTo>
                    <a:pt x="3915" y="36151"/>
                    <a:pt x="2257" y="36240"/>
                    <a:pt x="0" y="36415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92D2EA2C-3794-4ADB-AFFF-34B0FA3BB366}"/>
                </a:ext>
              </a:extLst>
            </p:cNvPr>
            <p:cNvSpPr/>
            <p:nvPr/>
          </p:nvSpPr>
          <p:spPr>
            <a:xfrm>
              <a:off x="11071331" y="778095"/>
              <a:ext cx="39998" cy="56089"/>
            </a:xfrm>
            <a:custGeom>
              <a:avLst/>
              <a:gdLst>
                <a:gd name="connsiteX0" fmla="*/ 16430 w 39998"/>
                <a:gd name="connsiteY0" fmla="*/ 54509 h 56089"/>
                <a:gd name="connsiteX1" fmla="*/ 21725 w 39998"/>
                <a:gd name="connsiteY1" fmla="*/ 49555 h 56089"/>
                <a:gd name="connsiteX2" fmla="*/ 20884 w 39998"/>
                <a:gd name="connsiteY2" fmla="*/ 39837 h 56089"/>
                <a:gd name="connsiteX3" fmla="*/ 10832 w 39998"/>
                <a:gd name="connsiteY3" fmla="*/ 45387 h 56089"/>
                <a:gd name="connsiteX4" fmla="*/ 5241 w 39998"/>
                <a:gd name="connsiteY4" fmla="*/ 45188 h 56089"/>
                <a:gd name="connsiteX5" fmla="*/ 5506 w 39998"/>
                <a:gd name="connsiteY5" fmla="*/ 42039 h 56089"/>
                <a:gd name="connsiteX6" fmla="*/ 16631 w 39998"/>
                <a:gd name="connsiteY6" fmla="*/ 35801 h 56089"/>
                <a:gd name="connsiteX7" fmla="*/ 19804 w 39998"/>
                <a:gd name="connsiteY7" fmla="*/ 31494 h 56089"/>
                <a:gd name="connsiteX8" fmla="*/ 19757 w 39998"/>
                <a:gd name="connsiteY8" fmla="*/ 28366 h 56089"/>
                <a:gd name="connsiteX9" fmla="*/ 29910 w 39998"/>
                <a:gd name="connsiteY9" fmla="*/ 6720 h 56089"/>
                <a:gd name="connsiteX10" fmla="*/ 31934 w 39998"/>
                <a:gd name="connsiteY10" fmla="*/ 2547 h 56089"/>
                <a:gd name="connsiteX11" fmla="*/ 24615 w 39998"/>
                <a:gd name="connsiteY11" fmla="*/ 6830 h 56089"/>
                <a:gd name="connsiteX12" fmla="*/ 11992 w 39998"/>
                <a:gd name="connsiteY12" fmla="*/ 15326 h 56089"/>
                <a:gd name="connsiteX13" fmla="*/ 1765 w 39998"/>
                <a:gd name="connsiteY13" fmla="*/ 17201 h 56089"/>
                <a:gd name="connsiteX14" fmla="*/ 2 w 39998"/>
                <a:gd name="connsiteY14" fmla="*/ 15414 h 56089"/>
                <a:gd name="connsiteX15" fmla="*/ 1611 w 39998"/>
                <a:gd name="connsiteY15" fmla="*/ 13100 h 56089"/>
                <a:gd name="connsiteX16" fmla="*/ 32862 w 39998"/>
                <a:gd name="connsiteY16" fmla="*/ 378 h 56089"/>
                <a:gd name="connsiteX17" fmla="*/ 34039 w 39998"/>
                <a:gd name="connsiteY17" fmla="*/ 10 h 56089"/>
                <a:gd name="connsiteX18" fmla="*/ 39130 w 39998"/>
                <a:gd name="connsiteY18" fmla="*/ 1144 h 56089"/>
                <a:gd name="connsiteX19" fmla="*/ 37429 w 39998"/>
                <a:gd name="connsiteY19" fmla="*/ 6045 h 56089"/>
                <a:gd name="connsiteX20" fmla="*/ 27454 w 39998"/>
                <a:gd name="connsiteY20" fmla="*/ 14812 h 56089"/>
                <a:gd name="connsiteX21" fmla="*/ 23137 w 39998"/>
                <a:gd name="connsiteY21" fmla="*/ 24165 h 56089"/>
                <a:gd name="connsiteX22" fmla="*/ 23538 w 39998"/>
                <a:gd name="connsiteY22" fmla="*/ 27587 h 56089"/>
                <a:gd name="connsiteX23" fmla="*/ 28081 w 39998"/>
                <a:gd name="connsiteY23" fmla="*/ 29986 h 56089"/>
                <a:gd name="connsiteX24" fmla="*/ 36271 w 39998"/>
                <a:gd name="connsiteY24" fmla="*/ 26953 h 56089"/>
                <a:gd name="connsiteX25" fmla="*/ 39686 w 39998"/>
                <a:gd name="connsiteY25" fmla="*/ 27945 h 56089"/>
                <a:gd name="connsiteX26" fmla="*/ 39461 w 39998"/>
                <a:gd name="connsiteY26" fmla="*/ 31481 h 56089"/>
                <a:gd name="connsiteX27" fmla="*/ 36339 w 39998"/>
                <a:gd name="connsiteY27" fmla="*/ 34981 h 56089"/>
                <a:gd name="connsiteX28" fmla="*/ 35596 w 39998"/>
                <a:gd name="connsiteY28" fmla="*/ 34413 h 56089"/>
                <a:gd name="connsiteX29" fmla="*/ 37314 w 39998"/>
                <a:gd name="connsiteY29" fmla="*/ 30906 h 56089"/>
                <a:gd name="connsiteX30" fmla="*/ 36849 w 39998"/>
                <a:gd name="connsiteY30" fmla="*/ 30322 h 56089"/>
                <a:gd name="connsiteX31" fmla="*/ 29768 w 39998"/>
                <a:gd name="connsiteY31" fmla="*/ 34388 h 56089"/>
                <a:gd name="connsiteX32" fmla="*/ 26273 w 39998"/>
                <a:gd name="connsiteY32" fmla="*/ 43273 h 56089"/>
                <a:gd name="connsiteX33" fmla="*/ 27315 w 39998"/>
                <a:gd name="connsiteY33" fmla="*/ 49423 h 56089"/>
                <a:gd name="connsiteX34" fmla="*/ 21197 w 39998"/>
                <a:gd name="connsiteY34" fmla="*/ 55989 h 56089"/>
                <a:gd name="connsiteX35" fmla="*/ 16430 w 39998"/>
                <a:gd name="connsiteY35" fmla="*/ 54509 h 5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9998" h="56089">
                  <a:moveTo>
                    <a:pt x="16430" y="54509"/>
                  </a:moveTo>
                  <a:cubicBezTo>
                    <a:pt x="18449" y="52728"/>
                    <a:pt x="21346" y="51399"/>
                    <a:pt x="21725" y="49555"/>
                  </a:cubicBezTo>
                  <a:cubicBezTo>
                    <a:pt x="22332" y="46593"/>
                    <a:pt x="21273" y="43293"/>
                    <a:pt x="20884" y="39837"/>
                  </a:cubicBezTo>
                  <a:cubicBezTo>
                    <a:pt x="17138" y="41961"/>
                    <a:pt x="14131" y="44028"/>
                    <a:pt x="10832" y="45387"/>
                  </a:cubicBezTo>
                  <a:cubicBezTo>
                    <a:pt x="9235" y="46045"/>
                    <a:pt x="6916" y="45831"/>
                    <a:pt x="5241" y="45188"/>
                  </a:cubicBezTo>
                  <a:cubicBezTo>
                    <a:pt x="3269" y="44430"/>
                    <a:pt x="4400" y="42724"/>
                    <a:pt x="5506" y="42039"/>
                  </a:cubicBezTo>
                  <a:cubicBezTo>
                    <a:pt x="9117" y="39797"/>
                    <a:pt x="12760" y="37527"/>
                    <a:pt x="16631" y="35801"/>
                  </a:cubicBezTo>
                  <a:cubicBezTo>
                    <a:pt x="18783" y="34843"/>
                    <a:pt x="19917" y="33818"/>
                    <a:pt x="19804" y="31494"/>
                  </a:cubicBezTo>
                  <a:cubicBezTo>
                    <a:pt x="19754" y="30452"/>
                    <a:pt x="19898" y="29391"/>
                    <a:pt x="19757" y="28366"/>
                  </a:cubicBezTo>
                  <a:cubicBezTo>
                    <a:pt x="18458" y="18938"/>
                    <a:pt x="23715" y="12642"/>
                    <a:pt x="29910" y="6720"/>
                  </a:cubicBezTo>
                  <a:cubicBezTo>
                    <a:pt x="31014" y="5664"/>
                    <a:pt x="31679" y="4146"/>
                    <a:pt x="31934" y="2547"/>
                  </a:cubicBezTo>
                  <a:cubicBezTo>
                    <a:pt x="29490" y="3968"/>
                    <a:pt x="26986" y="5295"/>
                    <a:pt x="24615" y="6830"/>
                  </a:cubicBezTo>
                  <a:cubicBezTo>
                    <a:pt x="20359" y="9587"/>
                    <a:pt x="16112" y="12370"/>
                    <a:pt x="11992" y="15326"/>
                  </a:cubicBezTo>
                  <a:cubicBezTo>
                    <a:pt x="8815" y="17606"/>
                    <a:pt x="5517" y="18661"/>
                    <a:pt x="1765" y="17201"/>
                  </a:cubicBezTo>
                  <a:cubicBezTo>
                    <a:pt x="1016" y="16909"/>
                    <a:pt x="-51" y="15965"/>
                    <a:pt x="2" y="15414"/>
                  </a:cubicBezTo>
                  <a:cubicBezTo>
                    <a:pt x="83" y="14579"/>
                    <a:pt x="844" y="13418"/>
                    <a:pt x="1611" y="13100"/>
                  </a:cubicBezTo>
                  <a:cubicBezTo>
                    <a:pt x="11998" y="8787"/>
                    <a:pt x="22435" y="4595"/>
                    <a:pt x="32862" y="378"/>
                  </a:cubicBezTo>
                  <a:cubicBezTo>
                    <a:pt x="33246" y="222"/>
                    <a:pt x="33681" y="-57"/>
                    <a:pt x="34039" y="10"/>
                  </a:cubicBezTo>
                  <a:cubicBezTo>
                    <a:pt x="35746" y="334"/>
                    <a:pt x="37435" y="756"/>
                    <a:pt x="39130" y="1144"/>
                  </a:cubicBezTo>
                  <a:cubicBezTo>
                    <a:pt x="38593" y="2807"/>
                    <a:pt x="38522" y="4924"/>
                    <a:pt x="37429" y="6045"/>
                  </a:cubicBezTo>
                  <a:cubicBezTo>
                    <a:pt x="34347" y="9211"/>
                    <a:pt x="31030" y="12225"/>
                    <a:pt x="27454" y="14812"/>
                  </a:cubicBezTo>
                  <a:cubicBezTo>
                    <a:pt x="24100" y="17239"/>
                    <a:pt x="22929" y="20299"/>
                    <a:pt x="23137" y="24165"/>
                  </a:cubicBezTo>
                  <a:cubicBezTo>
                    <a:pt x="23199" y="25310"/>
                    <a:pt x="23424" y="26445"/>
                    <a:pt x="23538" y="27587"/>
                  </a:cubicBezTo>
                  <a:cubicBezTo>
                    <a:pt x="23944" y="31652"/>
                    <a:pt x="24169" y="31714"/>
                    <a:pt x="28081" y="29986"/>
                  </a:cubicBezTo>
                  <a:cubicBezTo>
                    <a:pt x="30743" y="28809"/>
                    <a:pt x="33469" y="27703"/>
                    <a:pt x="36271" y="26953"/>
                  </a:cubicBezTo>
                  <a:cubicBezTo>
                    <a:pt x="37303" y="26677"/>
                    <a:pt x="39124" y="27162"/>
                    <a:pt x="39686" y="27945"/>
                  </a:cubicBezTo>
                  <a:cubicBezTo>
                    <a:pt x="40236" y="28712"/>
                    <a:pt x="39995" y="30491"/>
                    <a:pt x="39461" y="31481"/>
                  </a:cubicBezTo>
                  <a:cubicBezTo>
                    <a:pt x="38739" y="32819"/>
                    <a:pt x="37408" y="33830"/>
                    <a:pt x="36339" y="34981"/>
                  </a:cubicBezTo>
                  <a:cubicBezTo>
                    <a:pt x="36090" y="34792"/>
                    <a:pt x="35844" y="34603"/>
                    <a:pt x="35596" y="34413"/>
                  </a:cubicBezTo>
                  <a:cubicBezTo>
                    <a:pt x="36169" y="33244"/>
                    <a:pt x="36741" y="32075"/>
                    <a:pt x="37314" y="30906"/>
                  </a:cubicBezTo>
                  <a:cubicBezTo>
                    <a:pt x="37159" y="30711"/>
                    <a:pt x="37003" y="30516"/>
                    <a:pt x="36849" y="30322"/>
                  </a:cubicBezTo>
                  <a:cubicBezTo>
                    <a:pt x="34498" y="31701"/>
                    <a:pt x="32277" y="33416"/>
                    <a:pt x="29768" y="34388"/>
                  </a:cubicBezTo>
                  <a:cubicBezTo>
                    <a:pt x="25155" y="36172"/>
                    <a:pt x="24786" y="39148"/>
                    <a:pt x="26273" y="43273"/>
                  </a:cubicBezTo>
                  <a:cubicBezTo>
                    <a:pt x="26966" y="45198"/>
                    <a:pt x="26937" y="47375"/>
                    <a:pt x="27315" y="49423"/>
                  </a:cubicBezTo>
                  <a:cubicBezTo>
                    <a:pt x="28218" y="54312"/>
                    <a:pt x="26166" y="56616"/>
                    <a:pt x="21197" y="55989"/>
                  </a:cubicBezTo>
                  <a:cubicBezTo>
                    <a:pt x="19612" y="55789"/>
                    <a:pt x="18094" y="55043"/>
                    <a:pt x="16430" y="54509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9854C2D6-9659-4B0C-A73C-05EC64AF3A07}"/>
                </a:ext>
              </a:extLst>
            </p:cNvPr>
            <p:cNvSpPr/>
            <p:nvPr/>
          </p:nvSpPr>
          <p:spPr>
            <a:xfrm>
              <a:off x="11178490" y="1040439"/>
              <a:ext cx="91773" cy="20077"/>
            </a:xfrm>
            <a:custGeom>
              <a:avLst/>
              <a:gdLst>
                <a:gd name="connsiteX0" fmla="*/ 2932 w 91773"/>
                <a:gd name="connsiteY0" fmla="*/ 12989 h 20077"/>
                <a:gd name="connsiteX1" fmla="*/ 0 w 91773"/>
                <a:gd name="connsiteY1" fmla="*/ 11607 h 20077"/>
                <a:gd name="connsiteX2" fmla="*/ 3736 w 91773"/>
                <a:gd name="connsiteY2" fmla="*/ 2919 h 20077"/>
                <a:gd name="connsiteX3" fmla="*/ 7064 w 91773"/>
                <a:gd name="connsiteY3" fmla="*/ 1497 h 20077"/>
                <a:gd name="connsiteX4" fmla="*/ 53475 w 91773"/>
                <a:gd name="connsiteY4" fmla="*/ 600 h 20077"/>
                <a:gd name="connsiteX5" fmla="*/ 87030 w 91773"/>
                <a:gd name="connsiteY5" fmla="*/ 11 h 20077"/>
                <a:gd name="connsiteX6" fmla="*/ 91774 w 91773"/>
                <a:gd name="connsiteY6" fmla="*/ 8 h 20077"/>
                <a:gd name="connsiteX7" fmla="*/ 84225 w 91773"/>
                <a:gd name="connsiteY7" fmla="*/ 8628 h 20077"/>
                <a:gd name="connsiteX8" fmla="*/ 80696 w 91773"/>
                <a:gd name="connsiteY8" fmla="*/ 12622 h 20077"/>
                <a:gd name="connsiteX9" fmla="*/ 62658 w 91773"/>
                <a:gd name="connsiteY9" fmla="*/ 19549 h 20077"/>
                <a:gd name="connsiteX10" fmla="*/ 64387 w 91773"/>
                <a:gd name="connsiteY10" fmla="*/ 16282 h 20077"/>
                <a:gd name="connsiteX11" fmla="*/ 78918 w 91773"/>
                <a:gd name="connsiteY11" fmla="*/ 5119 h 20077"/>
                <a:gd name="connsiteX12" fmla="*/ 75402 w 91773"/>
                <a:gd name="connsiteY12" fmla="*/ 5122 h 20077"/>
                <a:gd name="connsiteX13" fmla="*/ 10182 w 91773"/>
                <a:gd name="connsiteY13" fmla="*/ 6540 h 20077"/>
                <a:gd name="connsiteX14" fmla="*/ 5810 w 91773"/>
                <a:gd name="connsiteY14" fmla="*/ 8845 h 20077"/>
                <a:gd name="connsiteX15" fmla="*/ 2932 w 91773"/>
                <a:gd name="connsiteY15" fmla="*/ 12989 h 2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1773" h="20077">
                  <a:moveTo>
                    <a:pt x="2932" y="12989"/>
                  </a:moveTo>
                  <a:cubicBezTo>
                    <a:pt x="1886" y="12495"/>
                    <a:pt x="1062" y="12107"/>
                    <a:pt x="0" y="11607"/>
                  </a:cubicBezTo>
                  <a:cubicBezTo>
                    <a:pt x="1245" y="8605"/>
                    <a:pt x="2259" y="5635"/>
                    <a:pt x="3736" y="2919"/>
                  </a:cubicBezTo>
                  <a:cubicBezTo>
                    <a:pt x="4197" y="2072"/>
                    <a:pt x="5910" y="1524"/>
                    <a:pt x="7064" y="1497"/>
                  </a:cubicBezTo>
                  <a:cubicBezTo>
                    <a:pt x="22534" y="1130"/>
                    <a:pt x="38006" y="877"/>
                    <a:pt x="53475" y="600"/>
                  </a:cubicBezTo>
                  <a:cubicBezTo>
                    <a:pt x="64661" y="399"/>
                    <a:pt x="75844" y="202"/>
                    <a:pt x="87030" y="11"/>
                  </a:cubicBezTo>
                  <a:cubicBezTo>
                    <a:pt x="88358" y="-12"/>
                    <a:pt x="89687" y="8"/>
                    <a:pt x="91774" y="8"/>
                  </a:cubicBezTo>
                  <a:cubicBezTo>
                    <a:pt x="88961" y="3220"/>
                    <a:pt x="86594" y="5926"/>
                    <a:pt x="84225" y="8628"/>
                  </a:cubicBezTo>
                  <a:cubicBezTo>
                    <a:pt x="83052" y="9963"/>
                    <a:pt x="81867" y="11286"/>
                    <a:pt x="80696" y="12622"/>
                  </a:cubicBezTo>
                  <a:cubicBezTo>
                    <a:pt x="73640" y="20673"/>
                    <a:pt x="73640" y="20674"/>
                    <a:pt x="62658" y="19549"/>
                  </a:cubicBezTo>
                  <a:cubicBezTo>
                    <a:pt x="62023" y="17843"/>
                    <a:pt x="62255" y="16830"/>
                    <a:pt x="64387" y="16282"/>
                  </a:cubicBezTo>
                  <a:cubicBezTo>
                    <a:pt x="72045" y="14319"/>
                    <a:pt x="73672" y="13019"/>
                    <a:pt x="78918" y="5119"/>
                  </a:cubicBezTo>
                  <a:cubicBezTo>
                    <a:pt x="77491" y="5119"/>
                    <a:pt x="76445" y="5098"/>
                    <a:pt x="75402" y="5122"/>
                  </a:cubicBezTo>
                  <a:cubicBezTo>
                    <a:pt x="53662" y="5606"/>
                    <a:pt x="31923" y="6123"/>
                    <a:pt x="10182" y="6540"/>
                  </a:cubicBezTo>
                  <a:cubicBezTo>
                    <a:pt x="8187" y="6579"/>
                    <a:pt x="6814" y="7108"/>
                    <a:pt x="5810" y="8845"/>
                  </a:cubicBezTo>
                  <a:cubicBezTo>
                    <a:pt x="5031" y="10193"/>
                    <a:pt x="4037" y="11416"/>
                    <a:pt x="2932" y="12989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AAAB57EA-C7C4-4B86-80C1-560B030EBEE6}"/>
                </a:ext>
              </a:extLst>
            </p:cNvPr>
            <p:cNvSpPr/>
            <p:nvPr/>
          </p:nvSpPr>
          <p:spPr>
            <a:xfrm>
              <a:off x="10965547" y="1040588"/>
              <a:ext cx="91161" cy="19913"/>
            </a:xfrm>
            <a:custGeom>
              <a:avLst/>
              <a:gdLst>
                <a:gd name="connsiteX0" fmla="*/ 12405 w 91161"/>
                <a:gd name="connsiteY0" fmla="*/ 4991 h 19913"/>
                <a:gd name="connsiteX1" fmla="*/ 26786 w 91161"/>
                <a:gd name="connsiteY1" fmla="*/ 16185 h 19913"/>
                <a:gd name="connsiteX2" fmla="*/ 29148 w 91161"/>
                <a:gd name="connsiteY2" fmla="*/ 18330 h 19913"/>
                <a:gd name="connsiteX3" fmla="*/ 26477 w 91161"/>
                <a:gd name="connsiteY3" fmla="*/ 19605 h 19913"/>
                <a:gd name="connsiteX4" fmla="*/ 11290 w 91161"/>
                <a:gd name="connsiteY4" fmla="*/ 13202 h 19913"/>
                <a:gd name="connsiteX5" fmla="*/ 0 w 91161"/>
                <a:gd name="connsiteY5" fmla="*/ 32 h 19913"/>
                <a:gd name="connsiteX6" fmla="*/ 17346 w 91161"/>
                <a:gd name="connsiteY6" fmla="*/ 48 h 19913"/>
                <a:gd name="connsiteX7" fmla="*/ 83485 w 91161"/>
                <a:gd name="connsiteY7" fmla="*/ 1224 h 19913"/>
                <a:gd name="connsiteX8" fmla="*/ 88929 w 91161"/>
                <a:gd name="connsiteY8" fmla="*/ 4947 h 19913"/>
                <a:gd name="connsiteX9" fmla="*/ 90628 w 91161"/>
                <a:gd name="connsiteY9" fmla="*/ 8984 h 19913"/>
                <a:gd name="connsiteX10" fmla="*/ 88335 w 91161"/>
                <a:gd name="connsiteY10" fmla="*/ 12648 h 19913"/>
                <a:gd name="connsiteX11" fmla="*/ 87879 w 91161"/>
                <a:gd name="connsiteY11" fmla="*/ 11680 h 19913"/>
                <a:gd name="connsiteX12" fmla="*/ 77210 w 91161"/>
                <a:gd name="connsiteY12" fmla="*/ 6265 h 19913"/>
                <a:gd name="connsiteX13" fmla="*/ 17656 w 91161"/>
                <a:gd name="connsiteY13" fmla="*/ 4997 h 19913"/>
                <a:gd name="connsiteX14" fmla="*/ 12405 w 91161"/>
                <a:gd name="connsiteY14" fmla="*/ 4991 h 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1161" h="19913">
                  <a:moveTo>
                    <a:pt x="12405" y="4991"/>
                  </a:moveTo>
                  <a:cubicBezTo>
                    <a:pt x="16718" y="10273"/>
                    <a:pt x="19793" y="15659"/>
                    <a:pt x="26786" y="16185"/>
                  </a:cubicBezTo>
                  <a:cubicBezTo>
                    <a:pt x="27623" y="16248"/>
                    <a:pt x="28363" y="17583"/>
                    <a:pt x="29148" y="18330"/>
                  </a:cubicBezTo>
                  <a:cubicBezTo>
                    <a:pt x="28260" y="18768"/>
                    <a:pt x="27414" y="19441"/>
                    <a:pt x="26477" y="19605"/>
                  </a:cubicBezTo>
                  <a:cubicBezTo>
                    <a:pt x="20068" y="20734"/>
                    <a:pt x="15152" y="18800"/>
                    <a:pt x="11290" y="13202"/>
                  </a:cubicBezTo>
                  <a:cubicBezTo>
                    <a:pt x="8129" y="8618"/>
                    <a:pt x="4041" y="4675"/>
                    <a:pt x="0" y="32"/>
                  </a:cubicBezTo>
                  <a:cubicBezTo>
                    <a:pt x="6178" y="32"/>
                    <a:pt x="11763" y="-50"/>
                    <a:pt x="17346" y="48"/>
                  </a:cubicBezTo>
                  <a:cubicBezTo>
                    <a:pt x="39392" y="434"/>
                    <a:pt x="61437" y="942"/>
                    <a:pt x="83485" y="1224"/>
                  </a:cubicBezTo>
                  <a:cubicBezTo>
                    <a:pt x="86450" y="1264"/>
                    <a:pt x="88169" y="2042"/>
                    <a:pt x="88929" y="4947"/>
                  </a:cubicBezTo>
                  <a:cubicBezTo>
                    <a:pt x="89296" y="6347"/>
                    <a:pt x="89961" y="7689"/>
                    <a:pt x="90628" y="8984"/>
                  </a:cubicBezTo>
                  <a:cubicBezTo>
                    <a:pt x="91617" y="10899"/>
                    <a:pt x="91432" y="12198"/>
                    <a:pt x="88335" y="12648"/>
                  </a:cubicBezTo>
                  <a:cubicBezTo>
                    <a:pt x="88333" y="12645"/>
                    <a:pt x="88098" y="12168"/>
                    <a:pt x="87879" y="11680"/>
                  </a:cubicBezTo>
                  <a:cubicBezTo>
                    <a:pt x="85777" y="6984"/>
                    <a:pt x="81982" y="6313"/>
                    <a:pt x="77210" y="6265"/>
                  </a:cubicBezTo>
                  <a:cubicBezTo>
                    <a:pt x="57356" y="6065"/>
                    <a:pt x="37508" y="5450"/>
                    <a:pt x="17656" y="4997"/>
                  </a:cubicBezTo>
                  <a:cubicBezTo>
                    <a:pt x="16140" y="4961"/>
                    <a:pt x="14621" y="4991"/>
                    <a:pt x="12405" y="4991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3B155097-A47E-4939-AE5D-152113ED1E7A}"/>
                </a:ext>
              </a:extLst>
            </p:cNvPr>
            <p:cNvSpPr/>
            <p:nvPr/>
          </p:nvSpPr>
          <p:spPr>
            <a:xfrm>
              <a:off x="11349824" y="1195082"/>
              <a:ext cx="50561" cy="42725"/>
            </a:xfrm>
            <a:custGeom>
              <a:avLst/>
              <a:gdLst>
                <a:gd name="connsiteX0" fmla="*/ 17192 w 50561"/>
                <a:gd name="connsiteY0" fmla="*/ 0 h 42725"/>
                <a:gd name="connsiteX1" fmla="*/ 23074 w 50561"/>
                <a:gd name="connsiteY1" fmla="*/ 3779 h 42725"/>
                <a:gd name="connsiteX2" fmla="*/ 16957 w 50561"/>
                <a:gd name="connsiteY2" fmla="*/ 13447 h 42725"/>
                <a:gd name="connsiteX3" fmla="*/ 50561 w 50561"/>
                <a:gd name="connsiteY3" fmla="*/ 35675 h 42725"/>
                <a:gd name="connsiteX4" fmla="*/ 45964 w 50561"/>
                <a:gd name="connsiteY4" fmla="*/ 42726 h 42725"/>
                <a:gd name="connsiteX5" fmla="*/ 12281 w 50561"/>
                <a:gd name="connsiteY5" fmla="*/ 20553 h 42725"/>
                <a:gd name="connsiteX6" fmla="*/ 5838 w 50561"/>
                <a:gd name="connsiteY6" fmla="*/ 30004 h 42725"/>
                <a:gd name="connsiteX7" fmla="*/ 0 w 50561"/>
                <a:gd name="connsiteY7" fmla="*/ 26104 h 42725"/>
                <a:gd name="connsiteX8" fmla="*/ 17192 w 50561"/>
                <a:gd name="connsiteY8" fmla="*/ 0 h 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61" h="42725">
                  <a:moveTo>
                    <a:pt x="17192" y="0"/>
                  </a:moveTo>
                  <a:cubicBezTo>
                    <a:pt x="19237" y="1313"/>
                    <a:pt x="20973" y="2430"/>
                    <a:pt x="23074" y="3779"/>
                  </a:cubicBezTo>
                  <a:cubicBezTo>
                    <a:pt x="21052" y="6975"/>
                    <a:pt x="19080" y="10093"/>
                    <a:pt x="16957" y="13447"/>
                  </a:cubicBezTo>
                  <a:cubicBezTo>
                    <a:pt x="28163" y="20859"/>
                    <a:pt x="39271" y="28206"/>
                    <a:pt x="50561" y="35675"/>
                  </a:cubicBezTo>
                  <a:cubicBezTo>
                    <a:pt x="49018" y="38043"/>
                    <a:pt x="47610" y="40201"/>
                    <a:pt x="45964" y="42726"/>
                  </a:cubicBezTo>
                  <a:cubicBezTo>
                    <a:pt x="34748" y="35342"/>
                    <a:pt x="23708" y="28075"/>
                    <a:pt x="12281" y="20553"/>
                  </a:cubicBezTo>
                  <a:cubicBezTo>
                    <a:pt x="10131" y="23703"/>
                    <a:pt x="8057" y="26746"/>
                    <a:pt x="5838" y="30004"/>
                  </a:cubicBezTo>
                  <a:cubicBezTo>
                    <a:pt x="3841" y="28671"/>
                    <a:pt x="2052" y="27475"/>
                    <a:pt x="0" y="26104"/>
                  </a:cubicBezTo>
                  <a:cubicBezTo>
                    <a:pt x="5730" y="17403"/>
                    <a:pt x="11338" y="8890"/>
                    <a:pt x="17192" y="0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01246CB0-6661-4F38-87C8-925F37F758FF}"/>
                </a:ext>
              </a:extLst>
            </p:cNvPr>
            <p:cNvSpPr/>
            <p:nvPr/>
          </p:nvSpPr>
          <p:spPr>
            <a:xfrm>
              <a:off x="10986428" y="1064436"/>
              <a:ext cx="79863" cy="17956"/>
            </a:xfrm>
            <a:custGeom>
              <a:avLst/>
              <a:gdLst>
                <a:gd name="connsiteX0" fmla="*/ 12079 w 79863"/>
                <a:gd name="connsiteY0" fmla="*/ 5166 h 17956"/>
                <a:gd name="connsiteX1" fmla="*/ 23842 w 79863"/>
                <a:gd name="connsiteY1" fmla="*/ 14478 h 17956"/>
                <a:gd name="connsiteX2" fmla="*/ 26274 w 79863"/>
                <a:gd name="connsiteY2" fmla="*/ 16547 h 17956"/>
                <a:gd name="connsiteX3" fmla="*/ 23476 w 79863"/>
                <a:gd name="connsiteY3" fmla="*/ 17689 h 17956"/>
                <a:gd name="connsiteX4" fmla="*/ 10463 w 79863"/>
                <a:gd name="connsiteY4" fmla="*/ 12105 h 17956"/>
                <a:gd name="connsiteX5" fmla="*/ 0 w 79863"/>
                <a:gd name="connsiteY5" fmla="*/ 11 h 17956"/>
                <a:gd name="connsiteX6" fmla="*/ 5583 w 79863"/>
                <a:gd name="connsiteY6" fmla="*/ 14 h 17956"/>
                <a:gd name="connsiteX7" fmla="*/ 70841 w 79863"/>
                <a:gd name="connsiteY7" fmla="*/ 1114 h 17956"/>
                <a:gd name="connsiteX8" fmla="*/ 78730 w 79863"/>
                <a:gd name="connsiteY8" fmla="*/ 6507 h 17956"/>
                <a:gd name="connsiteX9" fmla="*/ 79863 w 79863"/>
                <a:gd name="connsiteY9" fmla="*/ 9435 h 17956"/>
                <a:gd name="connsiteX10" fmla="*/ 75772 w 79863"/>
                <a:gd name="connsiteY10" fmla="*/ 9057 h 17956"/>
                <a:gd name="connsiteX11" fmla="*/ 70349 w 79863"/>
                <a:gd name="connsiteY11" fmla="*/ 6247 h 17956"/>
                <a:gd name="connsiteX12" fmla="*/ 14822 w 79863"/>
                <a:gd name="connsiteY12" fmla="*/ 4976 h 17956"/>
                <a:gd name="connsiteX13" fmla="*/ 12079 w 79863"/>
                <a:gd name="connsiteY13" fmla="*/ 5166 h 1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863" h="17956">
                  <a:moveTo>
                    <a:pt x="12079" y="5166"/>
                  </a:moveTo>
                  <a:cubicBezTo>
                    <a:pt x="15824" y="9133"/>
                    <a:pt x="17994" y="13946"/>
                    <a:pt x="23842" y="14478"/>
                  </a:cubicBezTo>
                  <a:cubicBezTo>
                    <a:pt x="24708" y="14555"/>
                    <a:pt x="25466" y="15827"/>
                    <a:pt x="26274" y="16547"/>
                  </a:cubicBezTo>
                  <a:cubicBezTo>
                    <a:pt x="25343" y="16938"/>
                    <a:pt x="24445" y="17517"/>
                    <a:pt x="23476" y="17689"/>
                  </a:cubicBezTo>
                  <a:cubicBezTo>
                    <a:pt x="17939" y="18682"/>
                    <a:pt x="13786" y="16921"/>
                    <a:pt x="10463" y="12105"/>
                  </a:cubicBezTo>
                  <a:cubicBezTo>
                    <a:pt x="7593" y="7948"/>
                    <a:pt x="3850" y="4395"/>
                    <a:pt x="0" y="11"/>
                  </a:cubicBezTo>
                  <a:cubicBezTo>
                    <a:pt x="2344" y="11"/>
                    <a:pt x="3964" y="-16"/>
                    <a:pt x="5583" y="14"/>
                  </a:cubicBezTo>
                  <a:cubicBezTo>
                    <a:pt x="27335" y="412"/>
                    <a:pt x="49087" y="942"/>
                    <a:pt x="70841" y="1114"/>
                  </a:cubicBezTo>
                  <a:cubicBezTo>
                    <a:pt x="75116" y="1149"/>
                    <a:pt x="77790" y="2171"/>
                    <a:pt x="78730" y="6507"/>
                  </a:cubicBezTo>
                  <a:cubicBezTo>
                    <a:pt x="78947" y="7507"/>
                    <a:pt x="79469" y="8439"/>
                    <a:pt x="79863" y="9435"/>
                  </a:cubicBezTo>
                  <a:cubicBezTo>
                    <a:pt x="78226" y="11412"/>
                    <a:pt x="76859" y="11036"/>
                    <a:pt x="75772" y="9057"/>
                  </a:cubicBezTo>
                  <a:cubicBezTo>
                    <a:pt x="74568" y="6868"/>
                    <a:pt x="72764" y="6294"/>
                    <a:pt x="70349" y="6247"/>
                  </a:cubicBezTo>
                  <a:cubicBezTo>
                    <a:pt x="51839" y="5888"/>
                    <a:pt x="33330" y="5407"/>
                    <a:pt x="14822" y="4976"/>
                  </a:cubicBezTo>
                  <a:cubicBezTo>
                    <a:pt x="14130" y="4960"/>
                    <a:pt x="13435" y="5069"/>
                    <a:pt x="12079" y="5166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E38A345F-1F0E-4314-991F-7A20D1D7BFE1}"/>
                </a:ext>
              </a:extLst>
            </p:cNvPr>
            <p:cNvSpPr/>
            <p:nvPr/>
          </p:nvSpPr>
          <p:spPr>
            <a:xfrm>
              <a:off x="11169288" y="1064825"/>
              <a:ext cx="79584" cy="17328"/>
            </a:xfrm>
            <a:custGeom>
              <a:avLst/>
              <a:gdLst>
                <a:gd name="connsiteX0" fmla="*/ 79584 w 79584"/>
                <a:gd name="connsiteY0" fmla="*/ 36 h 17328"/>
                <a:gd name="connsiteX1" fmla="*/ 64869 w 79584"/>
                <a:gd name="connsiteY1" fmla="*/ 16398 h 17328"/>
                <a:gd name="connsiteX2" fmla="*/ 58332 w 79584"/>
                <a:gd name="connsiteY2" fmla="*/ 17256 h 17328"/>
                <a:gd name="connsiteX3" fmla="*/ 53943 w 79584"/>
                <a:gd name="connsiteY3" fmla="*/ 16037 h 17328"/>
                <a:gd name="connsiteX4" fmla="*/ 57786 w 79584"/>
                <a:gd name="connsiteY4" fmla="*/ 13658 h 17328"/>
                <a:gd name="connsiteX5" fmla="*/ 67794 w 79584"/>
                <a:gd name="connsiteY5" fmla="*/ 4987 h 17328"/>
                <a:gd name="connsiteX6" fmla="*/ 65888 w 79584"/>
                <a:gd name="connsiteY6" fmla="*/ 4556 h 17328"/>
                <a:gd name="connsiteX7" fmla="*/ 9791 w 79584"/>
                <a:gd name="connsiteY7" fmla="*/ 5853 h 17328"/>
                <a:gd name="connsiteX8" fmla="*/ 4086 w 79584"/>
                <a:gd name="connsiteY8" fmla="*/ 8759 h 17328"/>
                <a:gd name="connsiteX9" fmla="*/ 0 w 79584"/>
                <a:gd name="connsiteY9" fmla="*/ 9057 h 17328"/>
                <a:gd name="connsiteX10" fmla="*/ 2827 w 79584"/>
                <a:gd name="connsiteY10" fmla="*/ 2611 h 17328"/>
                <a:gd name="connsiteX11" fmla="*/ 6660 w 79584"/>
                <a:gd name="connsiteY11" fmla="*/ 959 h 17328"/>
                <a:gd name="connsiteX12" fmla="*/ 54615 w 79584"/>
                <a:gd name="connsiteY12" fmla="*/ 55 h 17328"/>
                <a:gd name="connsiteX13" fmla="*/ 79584 w 79584"/>
                <a:gd name="connsiteY13" fmla="*/ 36 h 1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584" h="17328">
                  <a:moveTo>
                    <a:pt x="79584" y="36"/>
                  </a:moveTo>
                  <a:cubicBezTo>
                    <a:pt x="74645" y="5634"/>
                    <a:pt x="70030" y="11292"/>
                    <a:pt x="64869" y="16398"/>
                  </a:cubicBezTo>
                  <a:cubicBezTo>
                    <a:pt x="63614" y="17643"/>
                    <a:pt x="60555" y="17293"/>
                    <a:pt x="58332" y="17256"/>
                  </a:cubicBezTo>
                  <a:cubicBezTo>
                    <a:pt x="56791" y="17230"/>
                    <a:pt x="54003" y="16614"/>
                    <a:pt x="53943" y="16037"/>
                  </a:cubicBezTo>
                  <a:cubicBezTo>
                    <a:pt x="53670" y="13427"/>
                    <a:pt x="56317" y="13937"/>
                    <a:pt x="57786" y="13658"/>
                  </a:cubicBezTo>
                  <a:cubicBezTo>
                    <a:pt x="62773" y="12715"/>
                    <a:pt x="64209" y="8086"/>
                    <a:pt x="67794" y="4987"/>
                  </a:cubicBezTo>
                  <a:cubicBezTo>
                    <a:pt x="66802" y="4755"/>
                    <a:pt x="66342" y="4545"/>
                    <a:pt x="65888" y="4556"/>
                  </a:cubicBezTo>
                  <a:cubicBezTo>
                    <a:pt x="47190" y="4992"/>
                    <a:pt x="28492" y="5490"/>
                    <a:pt x="9791" y="5853"/>
                  </a:cubicBezTo>
                  <a:cubicBezTo>
                    <a:pt x="7268" y="5903"/>
                    <a:pt x="5371" y="6473"/>
                    <a:pt x="4086" y="8759"/>
                  </a:cubicBezTo>
                  <a:cubicBezTo>
                    <a:pt x="3065" y="10579"/>
                    <a:pt x="1709" y="10959"/>
                    <a:pt x="0" y="9057"/>
                  </a:cubicBezTo>
                  <a:cubicBezTo>
                    <a:pt x="884" y="6929"/>
                    <a:pt x="1524" y="4547"/>
                    <a:pt x="2827" y="2611"/>
                  </a:cubicBezTo>
                  <a:cubicBezTo>
                    <a:pt x="3490" y="1625"/>
                    <a:pt x="5333" y="992"/>
                    <a:pt x="6660" y="959"/>
                  </a:cubicBezTo>
                  <a:cubicBezTo>
                    <a:pt x="22643" y="568"/>
                    <a:pt x="38629" y="274"/>
                    <a:pt x="54615" y="55"/>
                  </a:cubicBezTo>
                  <a:cubicBezTo>
                    <a:pt x="62752" y="-56"/>
                    <a:pt x="70891" y="36"/>
                    <a:pt x="79584" y="36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E518744D-6CED-4E50-A0E6-CD3418310C3B}"/>
                </a:ext>
              </a:extLst>
            </p:cNvPr>
            <p:cNvSpPr/>
            <p:nvPr/>
          </p:nvSpPr>
          <p:spPr>
            <a:xfrm>
              <a:off x="11417264" y="999537"/>
              <a:ext cx="42406" cy="38136"/>
            </a:xfrm>
            <a:custGeom>
              <a:avLst/>
              <a:gdLst>
                <a:gd name="connsiteX0" fmla="*/ 27603 w 42406"/>
                <a:gd name="connsiteY0" fmla="*/ 21269 h 38136"/>
                <a:gd name="connsiteX1" fmla="*/ 25417 w 42406"/>
                <a:gd name="connsiteY1" fmla="*/ 24861 h 38136"/>
                <a:gd name="connsiteX2" fmla="*/ 30731 w 42406"/>
                <a:gd name="connsiteY2" fmla="*/ 32549 h 38136"/>
                <a:gd name="connsiteX3" fmla="*/ 31865 w 42406"/>
                <a:gd name="connsiteY3" fmla="*/ 37764 h 38136"/>
                <a:gd name="connsiteX4" fmla="*/ 26891 w 42406"/>
                <a:gd name="connsiteY4" fmla="*/ 37904 h 38136"/>
                <a:gd name="connsiteX5" fmla="*/ 12739 w 42406"/>
                <a:gd name="connsiteY5" fmla="*/ 31328 h 38136"/>
                <a:gd name="connsiteX6" fmla="*/ 8456 w 42406"/>
                <a:gd name="connsiteY6" fmla="*/ 25722 h 38136"/>
                <a:gd name="connsiteX7" fmla="*/ 9127 w 42406"/>
                <a:gd name="connsiteY7" fmla="*/ 25283 h 38136"/>
                <a:gd name="connsiteX8" fmla="*/ 19413 w 42406"/>
                <a:gd name="connsiteY8" fmla="*/ 29398 h 38136"/>
                <a:gd name="connsiteX9" fmla="*/ 29104 w 42406"/>
                <a:gd name="connsiteY9" fmla="*/ 34412 h 38136"/>
                <a:gd name="connsiteX10" fmla="*/ 29383 w 42406"/>
                <a:gd name="connsiteY10" fmla="*/ 33917 h 38136"/>
                <a:gd name="connsiteX11" fmla="*/ 13866 w 42406"/>
                <a:gd name="connsiteY11" fmla="*/ 19596 h 38136"/>
                <a:gd name="connsiteX12" fmla="*/ 11677 w 42406"/>
                <a:gd name="connsiteY12" fmla="*/ 20583 h 38136"/>
                <a:gd name="connsiteX13" fmla="*/ 10168 w 42406"/>
                <a:gd name="connsiteY13" fmla="*/ 22524 h 38136"/>
                <a:gd name="connsiteX14" fmla="*/ 7724 w 42406"/>
                <a:gd name="connsiteY14" fmla="*/ 23100 h 38136"/>
                <a:gd name="connsiteX15" fmla="*/ 7469 w 42406"/>
                <a:gd name="connsiteY15" fmla="*/ 20416 h 38136"/>
                <a:gd name="connsiteX16" fmla="*/ 5909 w 42406"/>
                <a:gd name="connsiteY16" fmla="*/ 14985 h 38136"/>
                <a:gd name="connsiteX17" fmla="*/ 3502 w 42406"/>
                <a:gd name="connsiteY17" fmla="*/ 11901 h 38136"/>
                <a:gd name="connsiteX18" fmla="*/ 10627 w 42406"/>
                <a:gd name="connsiteY18" fmla="*/ 14986 h 38136"/>
                <a:gd name="connsiteX19" fmla="*/ 11368 w 42406"/>
                <a:gd name="connsiteY19" fmla="*/ 14057 h 38136"/>
                <a:gd name="connsiteX20" fmla="*/ 6246 w 42406"/>
                <a:gd name="connsiteY20" fmla="*/ 8742 h 38136"/>
                <a:gd name="connsiteX21" fmla="*/ 1857 w 42406"/>
                <a:gd name="connsiteY21" fmla="*/ 5756 h 38136"/>
                <a:gd name="connsiteX22" fmla="*/ 13 w 42406"/>
                <a:gd name="connsiteY22" fmla="*/ 3669 h 38136"/>
                <a:gd name="connsiteX23" fmla="*/ 2233 w 42406"/>
                <a:gd name="connsiteY23" fmla="*/ 1463 h 38136"/>
                <a:gd name="connsiteX24" fmla="*/ 9751 w 42406"/>
                <a:gd name="connsiteY24" fmla="*/ 0 h 38136"/>
                <a:gd name="connsiteX25" fmla="*/ 10469 w 42406"/>
                <a:gd name="connsiteY25" fmla="*/ 729 h 38136"/>
                <a:gd name="connsiteX26" fmla="*/ 4897 w 42406"/>
                <a:gd name="connsiteY26" fmla="*/ 4427 h 38136"/>
                <a:gd name="connsiteX27" fmla="*/ 9363 w 42406"/>
                <a:gd name="connsiteY27" fmla="*/ 8383 h 38136"/>
                <a:gd name="connsiteX28" fmla="*/ 19603 w 42406"/>
                <a:gd name="connsiteY28" fmla="*/ 3806 h 38136"/>
                <a:gd name="connsiteX29" fmla="*/ 12706 w 42406"/>
                <a:gd name="connsiteY29" fmla="*/ 12098 h 38136"/>
                <a:gd name="connsiteX30" fmla="*/ 22421 w 42406"/>
                <a:gd name="connsiteY30" fmla="*/ 18938 h 38136"/>
                <a:gd name="connsiteX31" fmla="*/ 23327 w 42406"/>
                <a:gd name="connsiteY31" fmla="*/ 17987 h 38136"/>
                <a:gd name="connsiteX32" fmla="*/ 17074 w 42406"/>
                <a:gd name="connsiteY32" fmla="*/ 13663 h 38136"/>
                <a:gd name="connsiteX33" fmla="*/ 17847 w 42406"/>
                <a:gd name="connsiteY33" fmla="*/ 12747 h 38136"/>
                <a:gd name="connsiteX34" fmla="*/ 21819 w 42406"/>
                <a:gd name="connsiteY34" fmla="*/ 14820 h 38136"/>
                <a:gd name="connsiteX35" fmla="*/ 22740 w 42406"/>
                <a:gd name="connsiteY35" fmla="*/ 10918 h 38136"/>
                <a:gd name="connsiteX36" fmla="*/ 23408 w 42406"/>
                <a:gd name="connsiteY36" fmla="*/ 10999 h 38136"/>
                <a:gd name="connsiteX37" fmla="*/ 36480 w 42406"/>
                <a:gd name="connsiteY37" fmla="*/ 22045 h 38136"/>
                <a:gd name="connsiteX38" fmla="*/ 42407 w 42406"/>
                <a:gd name="connsiteY38" fmla="*/ 24455 h 38136"/>
                <a:gd name="connsiteX39" fmla="*/ 37580 w 42406"/>
                <a:gd name="connsiteY39" fmla="*/ 26179 h 38136"/>
                <a:gd name="connsiteX40" fmla="*/ 27603 w 42406"/>
                <a:gd name="connsiteY40" fmla="*/ 21269 h 3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2406" h="38136">
                  <a:moveTo>
                    <a:pt x="27603" y="21269"/>
                  </a:moveTo>
                  <a:cubicBezTo>
                    <a:pt x="26793" y="22601"/>
                    <a:pt x="26104" y="23731"/>
                    <a:pt x="25417" y="24861"/>
                  </a:cubicBezTo>
                  <a:cubicBezTo>
                    <a:pt x="27216" y="27408"/>
                    <a:pt x="29230" y="29837"/>
                    <a:pt x="30731" y="32549"/>
                  </a:cubicBezTo>
                  <a:cubicBezTo>
                    <a:pt x="31555" y="34040"/>
                    <a:pt x="31515" y="36010"/>
                    <a:pt x="31865" y="37764"/>
                  </a:cubicBezTo>
                  <a:cubicBezTo>
                    <a:pt x="30195" y="37843"/>
                    <a:pt x="28307" y="38467"/>
                    <a:pt x="26891" y="37904"/>
                  </a:cubicBezTo>
                  <a:cubicBezTo>
                    <a:pt x="22059" y="35982"/>
                    <a:pt x="17224" y="33932"/>
                    <a:pt x="12739" y="31328"/>
                  </a:cubicBezTo>
                  <a:cubicBezTo>
                    <a:pt x="10860" y="30238"/>
                    <a:pt x="9857" y="27636"/>
                    <a:pt x="8456" y="25722"/>
                  </a:cubicBezTo>
                  <a:cubicBezTo>
                    <a:pt x="8679" y="25576"/>
                    <a:pt x="8902" y="25430"/>
                    <a:pt x="9127" y="25283"/>
                  </a:cubicBezTo>
                  <a:cubicBezTo>
                    <a:pt x="12382" y="26585"/>
                    <a:pt x="15636" y="27887"/>
                    <a:pt x="19413" y="29398"/>
                  </a:cubicBezTo>
                  <a:cubicBezTo>
                    <a:pt x="19868" y="31355"/>
                    <a:pt x="24316" y="34036"/>
                    <a:pt x="29104" y="34412"/>
                  </a:cubicBezTo>
                  <a:cubicBezTo>
                    <a:pt x="29203" y="34245"/>
                    <a:pt x="29426" y="34026"/>
                    <a:pt x="29383" y="33917"/>
                  </a:cubicBezTo>
                  <a:cubicBezTo>
                    <a:pt x="26442" y="26733"/>
                    <a:pt x="21119" y="22077"/>
                    <a:pt x="13866" y="19596"/>
                  </a:cubicBezTo>
                  <a:cubicBezTo>
                    <a:pt x="13302" y="19403"/>
                    <a:pt x="12286" y="20076"/>
                    <a:pt x="11677" y="20583"/>
                  </a:cubicBezTo>
                  <a:cubicBezTo>
                    <a:pt x="11059" y="21097"/>
                    <a:pt x="10816" y="22106"/>
                    <a:pt x="10168" y="22524"/>
                  </a:cubicBezTo>
                  <a:cubicBezTo>
                    <a:pt x="9506" y="22952"/>
                    <a:pt x="8552" y="22927"/>
                    <a:pt x="7724" y="23100"/>
                  </a:cubicBezTo>
                  <a:cubicBezTo>
                    <a:pt x="7615" y="22185"/>
                    <a:pt x="7065" y="20922"/>
                    <a:pt x="7469" y="20416"/>
                  </a:cubicBezTo>
                  <a:cubicBezTo>
                    <a:pt x="9609" y="17723"/>
                    <a:pt x="8584" y="16285"/>
                    <a:pt x="5909" y="14985"/>
                  </a:cubicBezTo>
                  <a:cubicBezTo>
                    <a:pt x="4821" y="14457"/>
                    <a:pt x="4033" y="13316"/>
                    <a:pt x="3502" y="11901"/>
                  </a:cubicBezTo>
                  <a:cubicBezTo>
                    <a:pt x="5877" y="12930"/>
                    <a:pt x="8253" y="13958"/>
                    <a:pt x="10627" y="14986"/>
                  </a:cubicBezTo>
                  <a:cubicBezTo>
                    <a:pt x="10873" y="14676"/>
                    <a:pt x="11121" y="14367"/>
                    <a:pt x="11368" y="14057"/>
                  </a:cubicBezTo>
                  <a:cubicBezTo>
                    <a:pt x="9673" y="12273"/>
                    <a:pt x="8076" y="10377"/>
                    <a:pt x="6246" y="8742"/>
                  </a:cubicBezTo>
                  <a:cubicBezTo>
                    <a:pt x="4940" y="7574"/>
                    <a:pt x="3270" y="6821"/>
                    <a:pt x="1857" y="5756"/>
                  </a:cubicBezTo>
                  <a:cubicBezTo>
                    <a:pt x="1093" y="5181"/>
                    <a:pt x="-139" y="4108"/>
                    <a:pt x="13" y="3669"/>
                  </a:cubicBezTo>
                  <a:cubicBezTo>
                    <a:pt x="329" y="2762"/>
                    <a:pt x="1316" y="1722"/>
                    <a:pt x="2233" y="1463"/>
                  </a:cubicBezTo>
                  <a:cubicBezTo>
                    <a:pt x="4682" y="771"/>
                    <a:pt x="7239" y="462"/>
                    <a:pt x="9751" y="0"/>
                  </a:cubicBezTo>
                  <a:cubicBezTo>
                    <a:pt x="9992" y="244"/>
                    <a:pt x="10230" y="486"/>
                    <a:pt x="10469" y="729"/>
                  </a:cubicBezTo>
                  <a:cubicBezTo>
                    <a:pt x="8784" y="1847"/>
                    <a:pt x="7100" y="2966"/>
                    <a:pt x="4897" y="4427"/>
                  </a:cubicBezTo>
                  <a:cubicBezTo>
                    <a:pt x="7015" y="6303"/>
                    <a:pt x="8451" y="7574"/>
                    <a:pt x="9363" y="8383"/>
                  </a:cubicBezTo>
                  <a:cubicBezTo>
                    <a:pt x="12765" y="6862"/>
                    <a:pt x="15822" y="5495"/>
                    <a:pt x="19603" y="3806"/>
                  </a:cubicBezTo>
                  <a:cubicBezTo>
                    <a:pt x="18144" y="7631"/>
                    <a:pt x="16447" y="10406"/>
                    <a:pt x="12706" y="12098"/>
                  </a:cubicBezTo>
                  <a:cubicBezTo>
                    <a:pt x="15581" y="15123"/>
                    <a:pt x="17895" y="18576"/>
                    <a:pt x="22421" y="18938"/>
                  </a:cubicBezTo>
                  <a:cubicBezTo>
                    <a:pt x="22723" y="18621"/>
                    <a:pt x="23025" y="18303"/>
                    <a:pt x="23327" y="17987"/>
                  </a:cubicBezTo>
                  <a:cubicBezTo>
                    <a:pt x="21241" y="16546"/>
                    <a:pt x="19159" y="15105"/>
                    <a:pt x="17074" y="13663"/>
                  </a:cubicBezTo>
                  <a:cubicBezTo>
                    <a:pt x="17332" y="13357"/>
                    <a:pt x="17589" y="13052"/>
                    <a:pt x="17847" y="12747"/>
                  </a:cubicBezTo>
                  <a:cubicBezTo>
                    <a:pt x="19050" y="13374"/>
                    <a:pt x="20253" y="14003"/>
                    <a:pt x="21819" y="14820"/>
                  </a:cubicBezTo>
                  <a:cubicBezTo>
                    <a:pt x="22163" y="13366"/>
                    <a:pt x="22453" y="12133"/>
                    <a:pt x="22740" y="10918"/>
                  </a:cubicBezTo>
                  <a:cubicBezTo>
                    <a:pt x="23051" y="10952"/>
                    <a:pt x="23396" y="10941"/>
                    <a:pt x="23408" y="10999"/>
                  </a:cubicBezTo>
                  <a:cubicBezTo>
                    <a:pt x="24943" y="18025"/>
                    <a:pt x="31166" y="19518"/>
                    <a:pt x="36480" y="22045"/>
                  </a:cubicBezTo>
                  <a:cubicBezTo>
                    <a:pt x="38338" y="22928"/>
                    <a:pt x="40296" y="23604"/>
                    <a:pt x="42407" y="24455"/>
                  </a:cubicBezTo>
                  <a:cubicBezTo>
                    <a:pt x="41347" y="26862"/>
                    <a:pt x="39581" y="27100"/>
                    <a:pt x="37580" y="26179"/>
                  </a:cubicBezTo>
                  <a:cubicBezTo>
                    <a:pt x="34274" y="24654"/>
                    <a:pt x="31041" y="22971"/>
                    <a:pt x="27603" y="21269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BABE7CAF-2AE0-44A0-8D16-92903A3CBE9D}"/>
                </a:ext>
              </a:extLst>
            </p:cNvPr>
            <p:cNvSpPr/>
            <p:nvPr/>
          </p:nvSpPr>
          <p:spPr>
            <a:xfrm>
              <a:off x="11122874" y="1216049"/>
              <a:ext cx="23240" cy="29697"/>
            </a:xfrm>
            <a:custGeom>
              <a:avLst/>
              <a:gdLst>
                <a:gd name="connsiteX0" fmla="*/ 16567 w 23240"/>
                <a:gd name="connsiteY0" fmla="*/ 17541 h 29697"/>
                <a:gd name="connsiteX1" fmla="*/ 12133 w 23240"/>
                <a:gd name="connsiteY1" fmla="*/ 19115 h 29697"/>
                <a:gd name="connsiteX2" fmla="*/ 190 w 23240"/>
                <a:gd name="connsiteY2" fmla="*/ 11911 h 29697"/>
                <a:gd name="connsiteX3" fmla="*/ 8239 w 23240"/>
                <a:gd name="connsiteY3" fmla="*/ 353 h 29697"/>
                <a:gd name="connsiteX4" fmla="*/ 23052 w 23240"/>
                <a:gd name="connsiteY4" fmla="*/ 11348 h 29697"/>
                <a:gd name="connsiteX5" fmla="*/ 18471 w 23240"/>
                <a:gd name="connsiteY5" fmla="*/ 26890 h 29697"/>
                <a:gd name="connsiteX6" fmla="*/ 4870 w 23240"/>
                <a:gd name="connsiteY6" fmla="*/ 28483 h 29697"/>
                <a:gd name="connsiteX7" fmla="*/ 1786 w 23240"/>
                <a:gd name="connsiteY7" fmla="*/ 25247 h 29697"/>
                <a:gd name="connsiteX8" fmla="*/ 3016 w 23240"/>
                <a:gd name="connsiteY8" fmla="*/ 21273 h 29697"/>
                <a:gd name="connsiteX9" fmla="*/ 6799 w 23240"/>
                <a:gd name="connsiteY9" fmla="*/ 22829 h 29697"/>
                <a:gd name="connsiteX10" fmla="*/ 10934 w 23240"/>
                <a:gd name="connsiteY10" fmla="*/ 26135 h 29697"/>
                <a:gd name="connsiteX11" fmla="*/ 15877 w 23240"/>
                <a:gd name="connsiteY11" fmla="*/ 21504 h 29697"/>
                <a:gd name="connsiteX12" fmla="*/ 16567 w 23240"/>
                <a:gd name="connsiteY12" fmla="*/ 17541 h 29697"/>
                <a:gd name="connsiteX13" fmla="*/ 7117 w 23240"/>
                <a:gd name="connsiteY13" fmla="*/ 9720 h 29697"/>
                <a:gd name="connsiteX14" fmla="*/ 11562 w 23240"/>
                <a:gd name="connsiteY14" fmla="*/ 15310 h 29697"/>
                <a:gd name="connsiteX15" fmla="*/ 16193 w 23240"/>
                <a:gd name="connsiteY15" fmla="*/ 9835 h 29697"/>
                <a:gd name="connsiteX16" fmla="*/ 11554 w 23240"/>
                <a:gd name="connsiteY16" fmla="*/ 4039 h 29697"/>
                <a:gd name="connsiteX17" fmla="*/ 7117 w 23240"/>
                <a:gd name="connsiteY17" fmla="*/ 9720 h 2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240" h="29697">
                  <a:moveTo>
                    <a:pt x="16567" y="17541"/>
                  </a:moveTo>
                  <a:cubicBezTo>
                    <a:pt x="14663" y="18228"/>
                    <a:pt x="13432" y="18821"/>
                    <a:pt x="12133" y="19115"/>
                  </a:cubicBezTo>
                  <a:cubicBezTo>
                    <a:pt x="6338" y="20429"/>
                    <a:pt x="1273" y="17337"/>
                    <a:pt x="190" y="11911"/>
                  </a:cubicBezTo>
                  <a:cubicBezTo>
                    <a:pt x="-877" y="6563"/>
                    <a:pt x="2656" y="1489"/>
                    <a:pt x="8239" y="353"/>
                  </a:cubicBezTo>
                  <a:cubicBezTo>
                    <a:pt x="16423" y="-1313"/>
                    <a:pt x="22331" y="3007"/>
                    <a:pt x="23052" y="11348"/>
                  </a:cubicBezTo>
                  <a:cubicBezTo>
                    <a:pt x="23550" y="17088"/>
                    <a:pt x="23383" y="22788"/>
                    <a:pt x="18471" y="26890"/>
                  </a:cubicBezTo>
                  <a:cubicBezTo>
                    <a:pt x="14366" y="30318"/>
                    <a:pt x="9594" y="30299"/>
                    <a:pt x="4870" y="28483"/>
                  </a:cubicBezTo>
                  <a:cubicBezTo>
                    <a:pt x="3571" y="27985"/>
                    <a:pt x="2159" y="26542"/>
                    <a:pt x="1786" y="25247"/>
                  </a:cubicBezTo>
                  <a:cubicBezTo>
                    <a:pt x="1466" y="24132"/>
                    <a:pt x="2552" y="22612"/>
                    <a:pt x="3016" y="21273"/>
                  </a:cubicBezTo>
                  <a:cubicBezTo>
                    <a:pt x="4316" y="21764"/>
                    <a:pt x="6154" y="21889"/>
                    <a:pt x="6799" y="22829"/>
                  </a:cubicBezTo>
                  <a:cubicBezTo>
                    <a:pt x="7907" y="24443"/>
                    <a:pt x="8207" y="26552"/>
                    <a:pt x="10934" y="26135"/>
                  </a:cubicBezTo>
                  <a:cubicBezTo>
                    <a:pt x="13697" y="25714"/>
                    <a:pt x="15124" y="23948"/>
                    <a:pt x="15877" y="21504"/>
                  </a:cubicBezTo>
                  <a:cubicBezTo>
                    <a:pt x="16233" y="20354"/>
                    <a:pt x="16304" y="19115"/>
                    <a:pt x="16567" y="17541"/>
                  </a:cubicBezTo>
                  <a:close/>
                  <a:moveTo>
                    <a:pt x="7117" y="9720"/>
                  </a:moveTo>
                  <a:cubicBezTo>
                    <a:pt x="7120" y="13365"/>
                    <a:pt x="8647" y="15287"/>
                    <a:pt x="11562" y="15310"/>
                  </a:cubicBezTo>
                  <a:cubicBezTo>
                    <a:pt x="14465" y="15333"/>
                    <a:pt x="16179" y="13307"/>
                    <a:pt x="16193" y="9835"/>
                  </a:cubicBezTo>
                  <a:cubicBezTo>
                    <a:pt x="16210" y="6149"/>
                    <a:pt x="14459" y="3963"/>
                    <a:pt x="11554" y="4039"/>
                  </a:cubicBezTo>
                  <a:cubicBezTo>
                    <a:pt x="8745" y="4113"/>
                    <a:pt x="7115" y="6198"/>
                    <a:pt x="7117" y="9720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199A4E37-6323-4610-AF0A-59D16B1BA43F}"/>
                </a:ext>
              </a:extLst>
            </p:cNvPr>
            <p:cNvSpPr/>
            <p:nvPr/>
          </p:nvSpPr>
          <p:spPr>
            <a:xfrm>
              <a:off x="11178629" y="1316381"/>
              <a:ext cx="14376" cy="48145"/>
            </a:xfrm>
            <a:custGeom>
              <a:avLst/>
              <a:gdLst>
                <a:gd name="connsiteX0" fmla="*/ 0 w 14376"/>
                <a:gd name="connsiteY0" fmla="*/ 1066 h 48145"/>
                <a:gd name="connsiteX1" fmla="*/ 8392 w 14376"/>
                <a:gd name="connsiteY1" fmla="*/ 0 h 48145"/>
                <a:gd name="connsiteX2" fmla="*/ 14377 w 14376"/>
                <a:gd name="connsiteY2" fmla="*/ 47062 h 48145"/>
                <a:gd name="connsiteX3" fmla="*/ 5956 w 14376"/>
                <a:gd name="connsiteY3" fmla="*/ 48146 h 48145"/>
                <a:gd name="connsiteX4" fmla="*/ 0 w 14376"/>
                <a:gd name="connsiteY4" fmla="*/ 1066 h 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76" h="48145">
                  <a:moveTo>
                    <a:pt x="0" y="1066"/>
                  </a:moveTo>
                  <a:cubicBezTo>
                    <a:pt x="2879" y="701"/>
                    <a:pt x="5431" y="378"/>
                    <a:pt x="8392" y="0"/>
                  </a:cubicBezTo>
                  <a:cubicBezTo>
                    <a:pt x="10390" y="15718"/>
                    <a:pt x="12358" y="31189"/>
                    <a:pt x="14377" y="47062"/>
                  </a:cubicBezTo>
                  <a:cubicBezTo>
                    <a:pt x="11485" y="47434"/>
                    <a:pt x="8859" y="47772"/>
                    <a:pt x="5956" y="48146"/>
                  </a:cubicBezTo>
                  <a:cubicBezTo>
                    <a:pt x="3954" y="32306"/>
                    <a:pt x="1993" y="16826"/>
                    <a:pt x="0" y="1066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94A76C9E-1B3D-4030-9856-FD5162418F50}"/>
                </a:ext>
              </a:extLst>
            </p:cNvPr>
            <p:cNvSpPr/>
            <p:nvPr/>
          </p:nvSpPr>
          <p:spPr>
            <a:xfrm>
              <a:off x="10892342" y="1196064"/>
              <a:ext cx="44958" cy="31922"/>
            </a:xfrm>
            <a:custGeom>
              <a:avLst/>
              <a:gdLst>
                <a:gd name="connsiteX0" fmla="*/ 4345 w 44958"/>
                <a:gd name="connsiteY0" fmla="*/ 31923 h 31922"/>
                <a:gd name="connsiteX1" fmla="*/ 0 w 44958"/>
                <a:gd name="connsiteY1" fmla="*/ 24661 h 31922"/>
                <a:gd name="connsiteX2" fmla="*/ 40534 w 44958"/>
                <a:gd name="connsiteY2" fmla="*/ 0 h 31922"/>
                <a:gd name="connsiteX3" fmla="*/ 44959 w 44958"/>
                <a:gd name="connsiteY3" fmla="*/ 7214 h 31922"/>
                <a:gd name="connsiteX4" fmla="*/ 4345 w 44958"/>
                <a:gd name="connsiteY4" fmla="*/ 31923 h 31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" h="31922">
                  <a:moveTo>
                    <a:pt x="4345" y="31923"/>
                  </a:moveTo>
                  <a:cubicBezTo>
                    <a:pt x="2784" y="29314"/>
                    <a:pt x="1458" y="27099"/>
                    <a:pt x="0" y="24661"/>
                  </a:cubicBezTo>
                  <a:cubicBezTo>
                    <a:pt x="13566" y="16407"/>
                    <a:pt x="26934" y="8275"/>
                    <a:pt x="40534" y="0"/>
                  </a:cubicBezTo>
                  <a:cubicBezTo>
                    <a:pt x="42037" y="2449"/>
                    <a:pt x="43432" y="4725"/>
                    <a:pt x="44959" y="7214"/>
                  </a:cubicBezTo>
                  <a:cubicBezTo>
                    <a:pt x="31365" y="15486"/>
                    <a:pt x="18004" y="23612"/>
                    <a:pt x="4345" y="31923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E0245B21-104F-4E1F-BB07-53579A09E1B1}"/>
                </a:ext>
              </a:extLst>
            </p:cNvPr>
            <p:cNvSpPr/>
            <p:nvPr/>
          </p:nvSpPr>
          <p:spPr>
            <a:xfrm>
              <a:off x="11373584" y="1005154"/>
              <a:ext cx="41648" cy="35963"/>
            </a:xfrm>
            <a:custGeom>
              <a:avLst/>
              <a:gdLst>
                <a:gd name="connsiteX0" fmla="*/ 26231 w 41648"/>
                <a:gd name="connsiteY0" fmla="*/ 20819 h 35963"/>
                <a:gd name="connsiteX1" fmla="*/ 30071 w 41648"/>
                <a:gd name="connsiteY1" fmla="*/ 24400 h 35963"/>
                <a:gd name="connsiteX2" fmla="*/ 30989 w 41648"/>
                <a:gd name="connsiteY2" fmla="*/ 23461 h 35963"/>
                <a:gd name="connsiteX3" fmla="*/ 25591 w 41648"/>
                <a:gd name="connsiteY3" fmla="*/ 18974 h 35963"/>
                <a:gd name="connsiteX4" fmla="*/ 22473 w 41648"/>
                <a:gd name="connsiteY4" fmla="*/ 18634 h 35963"/>
                <a:gd name="connsiteX5" fmla="*/ 4729 w 41648"/>
                <a:gd name="connsiteY5" fmla="*/ 22356 h 35963"/>
                <a:gd name="connsiteX6" fmla="*/ 120 w 41648"/>
                <a:gd name="connsiteY6" fmla="*/ 20666 h 35963"/>
                <a:gd name="connsiteX7" fmla="*/ 999 w 41648"/>
                <a:gd name="connsiteY7" fmla="*/ 16915 h 35963"/>
                <a:gd name="connsiteX8" fmla="*/ 5486 w 41648"/>
                <a:gd name="connsiteY8" fmla="*/ 4943 h 35963"/>
                <a:gd name="connsiteX9" fmla="*/ 7713 w 41648"/>
                <a:gd name="connsiteY9" fmla="*/ 0 h 35963"/>
                <a:gd name="connsiteX10" fmla="*/ 7715 w 41648"/>
                <a:gd name="connsiteY10" fmla="*/ 13201 h 35963"/>
                <a:gd name="connsiteX11" fmla="*/ 11424 w 41648"/>
                <a:gd name="connsiteY11" fmla="*/ 16409 h 35963"/>
                <a:gd name="connsiteX12" fmla="*/ 19876 w 41648"/>
                <a:gd name="connsiteY12" fmla="*/ 16385 h 35963"/>
                <a:gd name="connsiteX13" fmla="*/ 23775 w 41648"/>
                <a:gd name="connsiteY13" fmla="*/ 16129 h 35963"/>
                <a:gd name="connsiteX14" fmla="*/ 23177 w 41648"/>
                <a:gd name="connsiteY14" fmla="*/ 3315 h 35963"/>
                <a:gd name="connsiteX15" fmla="*/ 28107 w 41648"/>
                <a:gd name="connsiteY15" fmla="*/ 9425 h 35963"/>
                <a:gd name="connsiteX16" fmla="*/ 41357 w 41648"/>
                <a:gd name="connsiteY16" fmla="*/ 30326 h 35963"/>
                <a:gd name="connsiteX17" fmla="*/ 40530 w 41648"/>
                <a:gd name="connsiteY17" fmla="*/ 35231 h 35963"/>
                <a:gd name="connsiteX18" fmla="*/ 36605 w 41648"/>
                <a:gd name="connsiteY18" fmla="*/ 34298 h 35963"/>
                <a:gd name="connsiteX19" fmla="*/ 25442 w 41648"/>
                <a:gd name="connsiteY19" fmla="*/ 21548 h 35963"/>
                <a:gd name="connsiteX20" fmla="*/ 26231 w 41648"/>
                <a:gd name="connsiteY20" fmla="*/ 20819 h 35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1648" h="35963">
                  <a:moveTo>
                    <a:pt x="26231" y="20819"/>
                  </a:moveTo>
                  <a:cubicBezTo>
                    <a:pt x="27511" y="22013"/>
                    <a:pt x="28790" y="23207"/>
                    <a:pt x="30071" y="24400"/>
                  </a:cubicBezTo>
                  <a:cubicBezTo>
                    <a:pt x="30376" y="24088"/>
                    <a:pt x="30682" y="23774"/>
                    <a:pt x="30989" y="23461"/>
                  </a:cubicBezTo>
                  <a:cubicBezTo>
                    <a:pt x="29206" y="21942"/>
                    <a:pt x="27518" y="20283"/>
                    <a:pt x="25591" y="18974"/>
                  </a:cubicBezTo>
                  <a:cubicBezTo>
                    <a:pt x="24820" y="18449"/>
                    <a:pt x="23469" y="18431"/>
                    <a:pt x="22473" y="18634"/>
                  </a:cubicBezTo>
                  <a:cubicBezTo>
                    <a:pt x="16549" y="19841"/>
                    <a:pt x="10683" y="21345"/>
                    <a:pt x="4729" y="22356"/>
                  </a:cubicBezTo>
                  <a:cubicBezTo>
                    <a:pt x="3280" y="22602"/>
                    <a:pt x="1355" y="21653"/>
                    <a:pt x="120" y="20666"/>
                  </a:cubicBezTo>
                  <a:cubicBezTo>
                    <a:pt x="-317" y="20318"/>
                    <a:pt x="546" y="18173"/>
                    <a:pt x="999" y="16915"/>
                  </a:cubicBezTo>
                  <a:cubicBezTo>
                    <a:pt x="2445" y="12906"/>
                    <a:pt x="3948" y="8917"/>
                    <a:pt x="5486" y="4943"/>
                  </a:cubicBezTo>
                  <a:cubicBezTo>
                    <a:pt x="6058" y="3466"/>
                    <a:pt x="6785" y="2048"/>
                    <a:pt x="7713" y="0"/>
                  </a:cubicBezTo>
                  <a:cubicBezTo>
                    <a:pt x="7713" y="4972"/>
                    <a:pt x="7707" y="9088"/>
                    <a:pt x="7715" y="13201"/>
                  </a:cubicBezTo>
                  <a:cubicBezTo>
                    <a:pt x="7720" y="15684"/>
                    <a:pt x="8749" y="16695"/>
                    <a:pt x="11424" y="16409"/>
                  </a:cubicBezTo>
                  <a:cubicBezTo>
                    <a:pt x="14210" y="16112"/>
                    <a:pt x="17056" y="16401"/>
                    <a:pt x="19876" y="16385"/>
                  </a:cubicBezTo>
                  <a:cubicBezTo>
                    <a:pt x="20978" y="16380"/>
                    <a:pt x="22082" y="16245"/>
                    <a:pt x="23775" y="16129"/>
                  </a:cubicBezTo>
                  <a:cubicBezTo>
                    <a:pt x="21318" y="11933"/>
                    <a:pt x="20588" y="8011"/>
                    <a:pt x="23177" y="3315"/>
                  </a:cubicBezTo>
                  <a:cubicBezTo>
                    <a:pt x="24981" y="5529"/>
                    <a:pt x="26739" y="7348"/>
                    <a:pt x="28107" y="9425"/>
                  </a:cubicBezTo>
                  <a:cubicBezTo>
                    <a:pt x="32645" y="16315"/>
                    <a:pt x="37169" y="23222"/>
                    <a:pt x="41357" y="30326"/>
                  </a:cubicBezTo>
                  <a:cubicBezTo>
                    <a:pt x="42027" y="31462"/>
                    <a:pt x="41452" y="34036"/>
                    <a:pt x="40530" y="35231"/>
                  </a:cubicBezTo>
                  <a:cubicBezTo>
                    <a:pt x="39323" y="36788"/>
                    <a:pt x="37719" y="35570"/>
                    <a:pt x="36605" y="34298"/>
                  </a:cubicBezTo>
                  <a:cubicBezTo>
                    <a:pt x="32884" y="30047"/>
                    <a:pt x="29162" y="25798"/>
                    <a:pt x="25442" y="21548"/>
                  </a:cubicBezTo>
                  <a:cubicBezTo>
                    <a:pt x="25706" y="21306"/>
                    <a:pt x="25968" y="21064"/>
                    <a:pt x="26231" y="20819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4D6E80B9-7247-4F95-A204-A8DEFDA1317C}"/>
                </a:ext>
              </a:extLst>
            </p:cNvPr>
            <p:cNvSpPr/>
            <p:nvPr/>
          </p:nvSpPr>
          <p:spPr>
            <a:xfrm>
              <a:off x="11336063" y="1230350"/>
              <a:ext cx="41600" cy="37264"/>
            </a:xfrm>
            <a:custGeom>
              <a:avLst/>
              <a:gdLst>
                <a:gd name="connsiteX0" fmla="*/ 41601 w 41600"/>
                <a:gd name="connsiteY0" fmla="*/ 30812 h 37264"/>
                <a:gd name="connsiteX1" fmla="*/ 36149 w 41600"/>
                <a:gd name="connsiteY1" fmla="*/ 37265 h 37264"/>
                <a:gd name="connsiteX2" fmla="*/ 0 w 41600"/>
                <a:gd name="connsiteY2" fmla="*/ 6457 h 37264"/>
                <a:gd name="connsiteX3" fmla="*/ 5458 w 41600"/>
                <a:gd name="connsiteY3" fmla="*/ 0 h 37264"/>
                <a:gd name="connsiteX4" fmla="*/ 41601 w 41600"/>
                <a:gd name="connsiteY4" fmla="*/ 30812 h 3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0" h="37264">
                  <a:moveTo>
                    <a:pt x="41601" y="30812"/>
                  </a:moveTo>
                  <a:cubicBezTo>
                    <a:pt x="39655" y="33115"/>
                    <a:pt x="37985" y="35093"/>
                    <a:pt x="36149" y="37265"/>
                  </a:cubicBezTo>
                  <a:cubicBezTo>
                    <a:pt x="24065" y="26967"/>
                    <a:pt x="12163" y="16823"/>
                    <a:pt x="0" y="6457"/>
                  </a:cubicBezTo>
                  <a:cubicBezTo>
                    <a:pt x="1859" y="4259"/>
                    <a:pt x="3572" y="2233"/>
                    <a:pt x="5458" y="0"/>
                  </a:cubicBezTo>
                  <a:cubicBezTo>
                    <a:pt x="17533" y="10293"/>
                    <a:pt x="29434" y="20441"/>
                    <a:pt x="41601" y="30812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F0205551-B37B-41C8-BBE2-6368B6AC6CC7}"/>
                </a:ext>
              </a:extLst>
            </p:cNvPr>
            <p:cNvSpPr/>
            <p:nvPr/>
          </p:nvSpPr>
          <p:spPr>
            <a:xfrm>
              <a:off x="10939696" y="1248176"/>
              <a:ext cx="39911" cy="38888"/>
            </a:xfrm>
            <a:custGeom>
              <a:avLst/>
              <a:gdLst>
                <a:gd name="connsiteX0" fmla="*/ 6101 w 39911"/>
                <a:gd name="connsiteY0" fmla="*/ 38888 h 38888"/>
                <a:gd name="connsiteX1" fmla="*/ 0 w 39911"/>
                <a:gd name="connsiteY1" fmla="*/ 33063 h 38888"/>
                <a:gd name="connsiteX2" fmla="*/ 34071 w 39911"/>
                <a:gd name="connsiteY2" fmla="*/ 0 h 38888"/>
                <a:gd name="connsiteX3" fmla="*/ 39911 w 39911"/>
                <a:gd name="connsiteY3" fmla="*/ 6054 h 38888"/>
                <a:gd name="connsiteX4" fmla="*/ 6101 w 39911"/>
                <a:gd name="connsiteY4" fmla="*/ 38888 h 38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11" h="38888">
                  <a:moveTo>
                    <a:pt x="6101" y="38888"/>
                  </a:moveTo>
                  <a:cubicBezTo>
                    <a:pt x="4022" y="36903"/>
                    <a:pt x="2161" y="35126"/>
                    <a:pt x="0" y="33063"/>
                  </a:cubicBezTo>
                  <a:cubicBezTo>
                    <a:pt x="11452" y="21950"/>
                    <a:pt x="22705" y="11029"/>
                    <a:pt x="34071" y="0"/>
                  </a:cubicBezTo>
                  <a:cubicBezTo>
                    <a:pt x="36091" y="2094"/>
                    <a:pt x="37882" y="3951"/>
                    <a:pt x="39911" y="6054"/>
                  </a:cubicBezTo>
                  <a:cubicBezTo>
                    <a:pt x="28674" y="16968"/>
                    <a:pt x="17410" y="27905"/>
                    <a:pt x="6101" y="38888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5B7D50EF-5FFB-43EE-AC94-6AFFEED1E9A2}"/>
                </a:ext>
              </a:extLst>
            </p:cNvPr>
            <p:cNvSpPr/>
            <p:nvPr/>
          </p:nvSpPr>
          <p:spPr>
            <a:xfrm>
              <a:off x="11165975" y="787806"/>
              <a:ext cx="31499" cy="46444"/>
            </a:xfrm>
            <a:custGeom>
              <a:avLst/>
              <a:gdLst>
                <a:gd name="connsiteX0" fmla="*/ 13939 w 31499"/>
                <a:gd name="connsiteY0" fmla="*/ 19594 h 46444"/>
                <a:gd name="connsiteX1" fmla="*/ 10708 w 31499"/>
                <a:gd name="connsiteY1" fmla="*/ 26607 h 46444"/>
                <a:gd name="connsiteX2" fmla="*/ 6795 w 31499"/>
                <a:gd name="connsiteY2" fmla="*/ 33732 h 46444"/>
                <a:gd name="connsiteX3" fmla="*/ 1669 w 31499"/>
                <a:gd name="connsiteY3" fmla="*/ 32388 h 46444"/>
                <a:gd name="connsiteX4" fmla="*/ 2364 w 31499"/>
                <a:gd name="connsiteY4" fmla="*/ 24840 h 46444"/>
                <a:gd name="connsiteX5" fmla="*/ 13910 w 31499"/>
                <a:gd name="connsiteY5" fmla="*/ 18741 h 46444"/>
                <a:gd name="connsiteX6" fmla="*/ 19354 w 31499"/>
                <a:gd name="connsiteY6" fmla="*/ 8462 h 46444"/>
                <a:gd name="connsiteX7" fmla="*/ 14282 w 31499"/>
                <a:gd name="connsiteY7" fmla="*/ 9745 h 46444"/>
                <a:gd name="connsiteX8" fmla="*/ 12029 w 31499"/>
                <a:gd name="connsiteY8" fmla="*/ 8801 h 46444"/>
                <a:gd name="connsiteX9" fmla="*/ 13160 w 31499"/>
                <a:gd name="connsiteY9" fmla="*/ 6560 h 46444"/>
                <a:gd name="connsiteX10" fmla="*/ 19937 w 31499"/>
                <a:gd name="connsiteY10" fmla="*/ 3355 h 46444"/>
                <a:gd name="connsiteX11" fmla="*/ 22438 w 31499"/>
                <a:gd name="connsiteY11" fmla="*/ 1647 h 46444"/>
                <a:gd name="connsiteX12" fmla="*/ 26202 w 31499"/>
                <a:gd name="connsiteY12" fmla="*/ 780 h 46444"/>
                <a:gd name="connsiteX13" fmla="*/ 28114 w 31499"/>
                <a:gd name="connsiteY13" fmla="*/ 297 h 46444"/>
                <a:gd name="connsiteX14" fmla="*/ 31317 w 31499"/>
                <a:gd name="connsiteY14" fmla="*/ 168 h 46444"/>
                <a:gd name="connsiteX15" fmla="*/ 31234 w 31499"/>
                <a:gd name="connsiteY15" fmla="*/ 4419 h 46444"/>
                <a:gd name="connsiteX16" fmla="*/ 28070 w 31499"/>
                <a:gd name="connsiteY16" fmla="*/ 6029 h 46444"/>
                <a:gd name="connsiteX17" fmla="*/ 21961 w 31499"/>
                <a:gd name="connsiteY17" fmla="*/ 11544 h 46444"/>
                <a:gd name="connsiteX18" fmla="*/ 18645 w 31499"/>
                <a:gd name="connsiteY18" fmla="*/ 24784 h 46444"/>
                <a:gd name="connsiteX19" fmla="*/ 14803 w 31499"/>
                <a:gd name="connsiteY19" fmla="*/ 39242 h 46444"/>
                <a:gd name="connsiteX20" fmla="*/ 14382 w 31499"/>
                <a:gd name="connsiteY20" fmla="*/ 42024 h 46444"/>
                <a:gd name="connsiteX21" fmla="*/ 8497 w 31499"/>
                <a:gd name="connsiteY21" fmla="*/ 45931 h 46444"/>
                <a:gd name="connsiteX22" fmla="*/ 15341 w 31499"/>
                <a:gd name="connsiteY22" fmla="*/ 20210 h 46444"/>
                <a:gd name="connsiteX23" fmla="*/ 13939 w 31499"/>
                <a:gd name="connsiteY23" fmla="*/ 19594 h 46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499" h="46444">
                  <a:moveTo>
                    <a:pt x="13939" y="19594"/>
                  </a:moveTo>
                  <a:cubicBezTo>
                    <a:pt x="12866" y="21933"/>
                    <a:pt x="11817" y="24284"/>
                    <a:pt x="10708" y="26607"/>
                  </a:cubicBezTo>
                  <a:cubicBezTo>
                    <a:pt x="9546" y="29042"/>
                    <a:pt x="9766" y="32082"/>
                    <a:pt x="6795" y="33732"/>
                  </a:cubicBezTo>
                  <a:cubicBezTo>
                    <a:pt x="4341" y="35096"/>
                    <a:pt x="3030" y="34528"/>
                    <a:pt x="1669" y="32388"/>
                  </a:cubicBezTo>
                  <a:cubicBezTo>
                    <a:pt x="-756" y="28579"/>
                    <a:pt x="-551" y="26295"/>
                    <a:pt x="2364" y="24840"/>
                  </a:cubicBezTo>
                  <a:cubicBezTo>
                    <a:pt x="6256" y="22894"/>
                    <a:pt x="10099" y="20842"/>
                    <a:pt x="13910" y="18741"/>
                  </a:cubicBezTo>
                  <a:cubicBezTo>
                    <a:pt x="17733" y="16633"/>
                    <a:pt x="18055" y="12700"/>
                    <a:pt x="19354" y="8462"/>
                  </a:cubicBezTo>
                  <a:cubicBezTo>
                    <a:pt x="17221" y="9032"/>
                    <a:pt x="15772" y="9587"/>
                    <a:pt x="14282" y="9745"/>
                  </a:cubicBezTo>
                  <a:cubicBezTo>
                    <a:pt x="13572" y="9820"/>
                    <a:pt x="12782" y="9139"/>
                    <a:pt x="12029" y="8801"/>
                  </a:cubicBezTo>
                  <a:cubicBezTo>
                    <a:pt x="12394" y="8031"/>
                    <a:pt x="12555" y="6895"/>
                    <a:pt x="13160" y="6560"/>
                  </a:cubicBezTo>
                  <a:cubicBezTo>
                    <a:pt x="15342" y="5353"/>
                    <a:pt x="17692" y="4456"/>
                    <a:pt x="19937" y="3355"/>
                  </a:cubicBezTo>
                  <a:cubicBezTo>
                    <a:pt x="20841" y="2913"/>
                    <a:pt x="21794" y="2386"/>
                    <a:pt x="22438" y="1647"/>
                  </a:cubicBezTo>
                  <a:cubicBezTo>
                    <a:pt x="23541" y="378"/>
                    <a:pt x="24412" y="-845"/>
                    <a:pt x="26202" y="780"/>
                  </a:cubicBezTo>
                  <a:cubicBezTo>
                    <a:pt x="26466" y="1021"/>
                    <a:pt x="27446" y="371"/>
                    <a:pt x="28114" y="297"/>
                  </a:cubicBezTo>
                  <a:cubicBezTo>
                    <a:pt x="29174" y="181"/>
                    <a:pt x="30249" y="204"/>
                    <a:pt x="31317" y="168"/>
                  </a:cubicBezTo>
                  <a:cubicBezTo>
                    <a:pt x="31335" y="1605"/>
                    <a:pt x="31768" y="3228"/>
                    <a:pt x="31234" y="4419"/>
                  </a:cubicBezTo>
                  <a:cubicBezTo>
                    <a:pt x="30851" y="5274"/>
                    <a:pt x="29222" y="5856"/>
                    <a:pt x="28070" y="6029"/>
                  </a:cubicBezTo>
                  <a:cubicBezTo>
                    <a:pt x="24733" y="6527"/>
                    <a:pt x="22799" y="8490"/>
                    <a:pt x="21961" y="11544"/>
                  </a:cubicBezTo>
                  <a:cubicBezTo>
                    <a:pt x="20755" y="15930"/>
                    <a:pt x="19782" y="20379"/>
                    <a:pt x="18645" y="24784"/>
                  </a:cubicBezTo>
                  <a:cubicBezTo>
                    <a:pt x="17399" y="29612"/>
                    <a:pt x="16062" y="34416"/>
                    <a:pt x="14803" y="39242"/>
                  </a:cubicBezTo>
                  <a:cubicBezTo>
                    <a:pt x="14567" y="40145"/>
                    <a:pt x="14441" y="41091"/>
                    <a:pt x="14382" y="42024"/>
                  </a:cubicBezTo>
                  <a:cubicBezTo>
                    <a:pt x="14118" y="46294"/>
                    <a:pt x="12853" y="47165"/>
                    <a:pt x="8497" y="45931"/>
                  </a:cubicBezTo>
                  <a:cubicBezTo>
                    <a:pt x="10778" y="37359"/>
                    <a:pt x="13059" y="28784"/>
                    <a:pt x="15341" y="20210"/>
                  </a:cubicBezTo>
                  <a:cubicBezTo>
                    <a:pt x="14873" y="20004"/>
                    <a:pt x="14406" y="19799"/>
                    <a:pt x="13939" y="19594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4C90482F-4D3C-4A2E-980A-0BE675805D76}"/>
                </a:ext>
              </a:extLst>
            </p:cNvPr>
            <p:cNvSpPr/>
            <p:nvPr/>
          </p:nvSpPr>
          <p:spPr>
            <a:xfrm>
              <a:off x="11151652" y="1216034"/>
              <a:ext cx="22827" cy="29109"/>
            </a:xfrm>
            <a:custGeom>
              <a:avLst/>
              <a:gdLst>
                <a:gd name="connsiteX0" fmla="*/ 17977 w 22827"/>
                <a:gd name="connsiteY0" fmla="*/ 13695 h 29109"/>
                <a:gd name="connsiteX1" fmla="*/ 22773 w 22827"/>
                <a:gd name="connsiteY1" fmla="*/ 21190 h 29109"/>
                <a:gd name="connsiteX2" fmla="*/ 16392 w 22827"/>
                <a:gd name="connsiteY2" fmla="*/ 28484 h 29109"/>
                <a:gd name="connsiteX3" fmla="*/ 5349 w 22827"/>
                <a:gd name="connsiteY3" fmla="*/ 28745 h 29109"/>
                <a:gd name="connsiteX4" fmla="*/ 123 w 22827"/>
                <a:gd name="connsiteY4" fmla="*/ 22009 h 29109"/>
                <a:gd name="connsiteX5" fmla="*/ 3291 w 22827"/>
                <a:gd name="connsiteY5" fmla="*/ 19099 h 29109"/>
                <a:gd name="connsiteX6" fmla="*/ 6123 w 22827"/>
                <a:gd name="connsiteY6" fmla="*/ 21839 h 29109"/>
                <a:gd name="connsiteX7" fmla="*/ 8826 w 22827"/>
                <a:gd name="connsiteY7" fmla="*/ 25597 h 29109"/>
                <a:gd name="connsiteX8" fmla="*/ 14514 w 22827"/>
                <a:gd name="connsiteY8" fmla="*/ 23358 h 29109"/>
                <a:gd name="connsiteX9" fmla="*/ 10398 w 22827"/>
                <a:gd name="connsiteY9" fmla="*/ 15591 h 29109"/>
                <a:gd name="connsiteX10" fmla="*/ 7955 w 22827"/>
                <a:gd name="connsiteY10" fmla="*/ 12090 h 29109"/>
                <a:gd name="connsiteX11" fmla="*/ 11388 w 22827"/>
                <a:gd name="connsiteY11" fmla="*/ 11301 h 29109"/>
                <a:gd name="connsiteX12" fmla="*/ 14021 w 22827"/>
                <a:gd name="connsiteY12" fmla="*/ 7882 h 29109"/>
                <a:gd name="connsiteX13" fmla="*/ 12237 w 22827"/>
                <a:gd name="connsiteY13" fmla="*/ 4421 h 29109"/>
                <a:gd name="connsiteX14" fmla="*/ 7829 w 22827"/>
                <a:gd name="connsiteY14" fmla="*/ 4623 h 29109"/>
                <a:gd name="connsiteX15" fmla="*/ 7168 w 22827"/>
                <a:gd name="connsiteY15" fmla="*/ 7249 h 29109"/>
                <a:gd name="connsiteX16" fmla="*/ 4688 w 22827"/>
                <a:gd name="connsiteY16" fmla="*/ 10859 h 29109"/>
                <a:gd name="connsiteX17" fmla="*/ 927 w 22827"/>
                <a:gd name="connsiteY17" fmla="*/ 8070 h 29109"/>
                <a:gd name="connsiteX18" fmla="*/ 4099 w 22827"/>
                <a:gd name="connsiteY18" fmla="*/ 2051 h 29109"/>
                <a:gd name="connsiteX19" fmla="*/ 16723 w 22827"/>
                <a:gd name="connsiteY19" fmla="*/ 1208 h 29109"/>
                <a:gd name="connsiteX20" fmla="*/ 17977 w 22827"/>
                <a:gd name="connsiteY20" fmla="*/ 13695 h 29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27" h="29109">
                  <a:moveTo>
                    <a:pt x="17977" y="13695"/>
                  </a:moveTo>
                  <a:cubicBezTo>
                    <a:pt x="21383" y="15236"/>
                    <a:pt x="23171" y="17550"/>
                    <a:pt x="22773" y="21190"/>
                  </a:cubicBezTo>
                  <a:cubicBezTo>
                    <a:pt x="22344" y="25122"/>
                    <a:pt x="19889" y="27740"/>
                    <a:pt x="16392" y="28484"/>
                  </a:cubicBezTo>
                  <a:cubicBezTo>
                    <a:pt x="12836" y="29241"/>
                    <a:pt x="8953" y="29289"/>
                    <a:pt x="5349" y="28745"/>
                  </a:cubicBezTo>
                  <a:cubicBezTo>
                    <a:pt x="1835" y="28213"/>
                    <a:pt x="-585" y="24776"/>
                    <a:pt x="123" y="22009"/>
                  </a:cubicBezTo>
                  <a:cubicBezTo>
                    <a:pt x="437" y="20781"/>
                    <a:pt x="2066" y="19300"/>
                    <a:pt x="3291" y="19099"/>
                  </a:cubicBezTo>
                  <a:cubicBezTo>
                    <a:pt x="4120" y="18963"/>
                    <a:pt x="6142" y="20872"/>
                    <a:pt x="6123" y="21839"/>
                  </a:cubicBezTo>
                  <a:cubicBezTo>
                    <a:pt x="6080" y="24065"/>
                    <a:pt x="6684" y="25267"/>
                    <a:pt x="8826" y="25597"/>
                  </a:cubicBezTo>
                  <a:cubicBezTo>
                    <a:pt x="11129" y="25951"/>
                    <a:pt x="13277" y="25638"/>
                    <a:pt x="14514" y="23358"/>
                  </a:cubicBezTo>
                  <a:cubicBezTo>
                    <a:pt x="16478" y="19740"/>
                    <a:pt x="14492" y="15790"/>
                    <a:pt x="10398" y="15591"/>
                  </a:cubicBezTo>
                  <a:cubicBezTo>
                    <a:pt x="7857" y="15468"/>
                    <a:pt x="7271" y="14536"/>
                    <a:pt x="7955" y="12090"/>
                  </a:cubicBezTo>
                  <a:cubicBezTo>
                    <a:pt x="9055" y="11868"/>
                    <a:pt x="10481" y="11948"/>
                    <a:pt x="11388" y="11301"/>
                  </a:cubicBezTo>
                  <a:cubicBezTo>
                    <a:pt x="12540" y="10479"/>
                    <a:pt x="13814" y="9154"/>
                    <a:pt x="14021" y="7882"/>
                  </a:cubicBezTo>
                  <a:cubicBezTo>
                    <a:pt x="14197" y="6799"/>
                    <a:pt x="13216" y="4881"/>
                    <a:pt x="12237" y="4421"/>
                  </a:cubicBezTo>
                  <a:cubicBezTo>
                    <a:pt x="11032" y="3856"/>
                    <a:pt x="9233" y="4206"/>
                    <a:pt x="7829" y="4623"/>
                  </a:cubicBezTo>
                  <a:cubicBezTo>
                    <a:pt x="7366" y="4759"/>
                    <a:pt x="7015" y="6397"/>
                    <a:pt x="7168" y="7249"/>
                  </a:cubicBezTo>
                  <a:cubicBezTo>
                    <a:pt x="7558" y="9409"/>
                    <a:pt x="6549" y="10538"/>
                    <a:pt x="4688" y="10859"/>
                  </a:cubicBezTo>
                  <a:cubicBezTo>
                    <a:pt x="2645" y="11212"/>
                    <a:pt x="1200" y="10246"/>
                    <a:pt x="927" y="8070"/>
                  </a:cubicBezTo>
                  <a:cubicBezTo>
                    <a:pt x="590" y="5364"/>
                    <a:pt x="1940" y="3397"/>
                    <a:pt x="4099" y="2051"/>
                  </a:cubicBezTo>
                  <a:cubicBezTo>
                    <a:pt x="8122" y="-450"/>
                    <a:pt x="12476" y="-581"/>
                    <a:pt x="16723" y="1208"/>
                  </a:cubicBezTo>
                  <a:cubicBezTo>
                    <a:pt x="22312" y="3562"/>
                    <a:pt x="22835" y="8468"/>
                    <a:pt x="17977" y="13695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9E379C2F-D820-4666-9E57-793468144A15}"/>
                </a:ext>
              </a:extLst>
            </p:cNvPr>
            <p:cNvSpPr/>
            <p:nvPr/>
          </p:nvSpPr>
          <p:spPr>
            <a:xfrm>
              <a:off x="11393308" y="988978"/>
              <a:ext cx="32317" cy="44090"/>
            </a:xfrm>
            <a:custGeom>
              <a:avLst/>
              <a:gdLst>
                <a:gd name="connsiteX0" fmla="*/ 19269 w 32317"/>
                <a:gd name="connsiteY0" fmla="*/ 33287 h 44090"/>
                <a:gd name="connsiteX1" fmla="*/ 27164 w 32317"/>
                <a:gd name="connsiteY1" fmla="*/ 37993 h 44090"/>
                <a:gd name="connsiteX2" fmla="*/ 27805 w 32317"/>
                <a:gd name="connsiteY2" fmla="*/ 37449 h 44090"/>
                <a:gd name="connsiteX3" fmla="*/ 26374 w 32317"/>
                <a:gd name="connsiteY3" fmla="*/ 35033 h 44090"/>
                <a:gd name="connsiteX4" fmla="*/ 6683 w 32317"/>
                <a:gd name="connsiteY4" fmla="*/ 14104 h 44090"/>
                <a:gd name="connsiteX5" fmla="*/ 603 w 32317"/>
                <a:gd name="connsiteY5" fmla="*/ 5529 h 44090"/>
                <a:gd name="connsiteX6" fmla="*/ 2156 w 32317"/>
                <a:gd name="connsiteY6" fmla="*/ 152 h 44090"/>
                <a:gd name="connsiteX7" fmla="*/ 4729 w 32317"/>
                <a:gd name="connsiteY7" fmla="*/ 609 h 44090"/>
                <a:gd name="connsiteX8" fmla="*/ 21160 w 32317"/>
                <a:gd name="connsiteY8" fmla="*/ 22606 h 44090"/>
                <a:gd name="connsiteX9" fmla="*/ 31559 w 32317"/>
                <a:gd name="connsiteY9" fmla="*/ 38595 h 44090"/>
                <a:gd name="connsiteX10" fmla="*/ 30456 w 32317"/>
                <a:gd name="connsiteY10" fmla="*/ 43648 h 44090"/>
                <a:gd name="connsiteX11" fmla="*/ 26379 w 32317"/>
                <a:gd name="connsiteY11" fmla="*/ 41980 h 44090"/>
                <a:gd name="connsiteX12" fmla="*/ 18613 w 32317"/>
                <a:gd name="connsiteY12" fmla="*/ 33980 h 44090"/>
                <a:gd name="connsiteX13" fmla="*/ 19269 w 32317"/>
                <a:gd name="connsiteY13" fmla="*/ 33287 h 4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317" h="44090">
                  <a:moveTo>
                    <a:pt x="19269" y="33287"/>
                  </a:moveTo>
                  <a:cubicBezTo>
                    <a:pt x="21900" y="34854"/>
                    <a:pt x="24532" y="36425"/>
                    <a:pt x="27164" y="37993"/>
                  </a:cubicBezTo>
                  <a:cubicBezTo>
                    <a:pt x="27377" y="37813"/>
                    <a:pt x="27590" y="37630"/>
                    <a:pt x="27805" y="37449"/>
                  </a:cubicBezTo>
                  <a:cubicBezTo>
                    <a:pt x="27335" y="36637"/>
                    <a:pt x="26999" y="35699"/>
                    <a:pt x="26374" y="35033"/>
                  </a:cubicBezTo>
                  <a:cubicBezTo>
                    <a:pt x="19820" y="28047"/>
                    <a:pt x="13126" y="21189"/>
                    <a:pt x="6683" y="14104"/>
                  </a:cubicBezTo>
                  <a:cubicBezTo>
                    <a:pt x="4339" y="11526"/>
                    <a:pt x="2373" y="8543"/>
                    <a:pt x="603" y="5529"/>
                  </a:cubicBezTo>
                  <a:cubicBezTo>
                    <a:pt x="-574" y="3523"/>
                    <a:pt x="-13" y="1345"/>
                    <a:pt x="2156" y="152"/>
                  </a:cubicBezTo>
                  <a:cubicBezTo>
                    <a:pt x="2772" y="-188"/>
                    <a:pt x="4321" y="76"/>
                    <a:pt x="4729" y="609"/>
                  </a:cubicBezTo>
                  <a:cubicBezTo>
                    <a:pt x="10294" y="7875"/>
                    <a:pt x="15859" y="15148"/>
                    <a:pt x="21160" y="22606"/>
                  </a:cubicBezTo>
                  <a:cubicBezTo>
                    <a:pt x="24841" y="27783"/>
                    <a:pt x="28146" y="33230"/>
                    <a:pt x="31559" y="38595"/>
                  </a:cubicBezTo>
                  <a:cubicBezTo>
                    <a:pt x="32808" y="40560"/>
                    <a:pt x="32566" y="42361"/>
                    <a:pt x="30456" y="43648"/>
                  </a:cubicBezTo>
                  <a:cubicBezTo>
                    <a:pt x="28365" y="44921"/>
                    <a:pt x="27507" y="43157"/>
                    <a:pt x="26379" y="41980"/>
                  </a:cubicBezTo>
                  <a:cubicBezTo>
                    <a:pt x="23811" y="39295"/>
                    <a:pt x="21204" y="36644"/>
                    <a:pt x="18613" y="33980"/>
                  </a:cubicBezTo>
                  <a:cubicBezTo>
                    <a:pt x="18830" y="33747"/>
                    <a:pt x="19049" y="33518"/>
                    <a:pt x="19269" y="33287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F4612F7A-6019-4547-95C6-504F963773E1}"/>
                </a:ext>
              </a:extLst>
            </p:cNvPr>
            <p:cNvSpPr/>
            <p:nvPr/>
          </p:nvSpPr>
          <p:spPr>
            <a:xfrm>
              <a:off x="11098623" y="1216521"/>
              <a:ext cx="16185" cy="28627"/>
            </a:xfrm>
            <a:custGeom>
              <a:avLst/>
              <a:gdLst>
                <a:gd name="connsiteX0" fmla="*/ 304 w 16185"/>
                <a:gd name="connsiteY0" fmla="*/ 28611 h 28627"/>
                <a:gd name="connsiteX1" fmla="*/ 1984 w 16185"/>
                <a:gd name="connsiteY1" fmla="*/ 25106 h 28627"/>
                <a:gd name="connsiteX2" fmla="*/ 4734 w 16185"/>
                <a:gd name="connsiteY2" fmla="*/ 21601 h 28627"/>
                <a:gd name="connsiteX3" fmla="*/ 4722 w 16185"/>
                <a:gd name="connsiteY3" fmla="*/ 8433 h 28627"/>
                <a:gd name="connsiteX4" fmla="*/ 2031 w 16185"/>
                <a:gd name="connsiteY4" fmla="*/ 4936 h 28627"/>
                <a:gd name="connsiteX5" fmla="*/ 61 w 16185"/>
                <a:gd name="connsiteY5" fmla="*/ 3138 h 28627"/>
                <a:gd name="connsiteX6" fmla="*/ 2203 w 16185"/>
                <a:gd name="connsiteY6" fmla="*/ 1606 h 28627"/>
                <a:gd name="connsiteX7" fmla="*/ 11289 w 16185"/>
                <a:gd name="connsiteY7" fmla="*/ 0 h 28627"/>
                <a:gd name="connsiteX8" fmla="*/ 11288 w 16185"/>
                <a:gd name="connsiteY8" fmla="*/ 8983 h 28627"/>
                <a:gd name="connsiteX9" fmla="*/ 11252 w 16185"/>
                <a:gd name="connsiteY9" fmla="*/ 21208 h 28627"/>
                <a:gd name="connsiteX10" fmla="*/ 14242 w 16185"/>
                <a:gd name="connsiteY10" fmla="*/ 25236 h 28627"/>
                <a:gd name="connsiteX11" fmla="*/ 16186 w 16185"/>
                <a:gd name="connsiteY11" fmla="*/ 27268 h 28627"/>
                <a:gd name="connsiteX12" fmla="*/ 13815 w 16185"/>
                <a:gd name="connsiteY12" fmla="*/ 28550 h 28627"/>
                <a:gd name="connsiteX13" fmla="*/ 304 w 16185"/>
                <a:gd name="connsiteY13" fmla="*/ 28611 h 2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85" h="28627">
                  <a:moveTo>
                    <a:pt x="304" y="28611"/>
                  </a:moveTo>
                  <a:cubicBezTo>
                    <a:pt x="-287" y="26460"/>
                    <a:pt x="-159" y="25312"/>
                    <a:pt x="1984" y="25106"/>
                  </a:cubicBezTo>
                  <a:cubicBezTo>
                    <a:pt x="3964" y="24916"/>
                    <a:pt x="4762" y="23590"/>
                    <a:pt x="4734" y="21601"/>
                  </a:cubicBezTo>
                  <a:cubicBezTo>
                    <a:pt x="4674" y="17212"/>
                    <a:pt x="4692" y="12822"/>
                    <a:pt x="4722" y="8433"/>
                  </a:cubicBezTo>
                  <a:cubicBezTo>
                    <a:pt x="4735" y="6531"/>
                    <a:pt x="4215" y="5262"/>
                    <a:pt x="2031" y="4936"/>
                  </a:cubicBezTo>
                  <a:cubicBezTo>
                    <a:pt x="1302" y="4828"/>
                    <a:pt x="714" y="3765"/>
                    <a:pt x="61" y="3138"/>
                  </a:cubicBezTo>
                  <a:cubicBezTo>
                    <a:pt x="770" y="2608"/>
                    <a:pt x="1414" y="1781"/>
                    <a:pt x="2203" y="1606"/>
                  </a:cubicBezTo>
                  <a:cubicBezTo>
                    <a:pt x="5014" y="983"/>
                    <a:pt x="7873" y="582"/>
                    <a:pt x="11289" y="0"/>
                  </a:cubicBezTo>
                  <a:cubicBezTo>
                    <a:pt x="11289" y="3241"/>
                    <a:pt x="11289" y="6112"/>
                    <a:pt x="11288" y="8983"/>
                  </a:cubicBezTo>
                  <a:cubicBezTo>
                    <a:pt x="11287" y="13058"/>
                    <a:pt x="11358" y="17136"/>
                    <a:pt x="11252" y="21208"/>
                  </a:cubicBezTo>
                  <a:cubicBezTo>
                    <a:pt x="11194" y="23446"/>
                    <a:pt x="11998" y="24678"/>
                    <a:pt x="14242" y="25236"/>
                  </a:cubicBezTo>
                  <a:cubicBezTo>
                    <a:pt x="15011" y="25429"/>
                    <a:pt x="15544" y="26565"/>
                    <a:pt x="16186" y="27268"/>
                  </a:cubicBezTo>
                  <a:cubicBezTo>
                    <a:pt x="15396" y="27715"/>
                    <a:pt x="14617" y="28527"/>
                    <a:pt x="13815" y="28550"/>
                  </a:cubicBezTo>
                  <a:cubicBezTo>
                    <a:pt x="9338" y="28675"/>
                    <a:pt x="4857" y="28611"/>
                    <a:pt x="304" y="28611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9F810977-4BFE-4253-BF6C-816267D3D574}"/>
                </a:ext>
              </a:extLst>
            </p:cNvPr>
            <p:cNvSpPr/>
            <p:nvPr/>
          </p:nvSpPr>
          <p:spPr>
            <a:xfrm>
              <a:off x="11184196" y="1216532"/>
              <a:ext cx="16278" cy="28637"/>
            </a:xfrm>
            <a:custGeom>
              <a:avLst/>
              <a:gdLst>
                <a:gd name="connsiteX0" fmla="*/ 16041 w 16278"/>
                <a:gd name="connsiteY0" fmla="*/ 25554 h 28637"/>
                <a:gd name="connsiteX1" fmla="*/ 13869 w 16278"/>
                <a:gd name="connsiteY1" fmla="*/ 28635 h 28637"/>
                <a:gd name="connsiteX2" fmla="*/ 315 w 16278"/>
                <a:gd name="connsiteY2" fmla="*/ 28606 h 28637"/>
                <a:gd name="connsiteX3" fmla="*/ 2045 w 16278"/>
                <a:gd name="connsiteY3" fmla="*/ 25068 h 28637"/>
                <a:gd name="connsiteX4" fmla="*/ 4715 w 16278"/>
                <a:gd name="connsiteY4" fmla="*/ 21514 h 28637"/>
                <a:gd name="connsiteX5" fmla="*/ 4694 w 16278"/>
                <a:gd name="connsiteY5" fmla="*/ 8355 h 28637"/>
                <a:gd name="connsiteX6" fmla="*/ 1902 w 16278"/>
                <a:gd name="connsiteY6" fmla="*/ 5005 h 28637"/>
                <a:gd name="connsiteX7" fmla="*/ 294 w 16278"/>
                <a:gd name="connsiteY7" fmla="*/ 1939 h 28637"/>
                <a:gd name="connsiteX8" fmla="*/ 11248 w 16278"/>
                <a:gd name="connsiteY8" fmla="*/ 0 h 28637"/>
                <a:gd name="connsiteX9" fmla="*/ 11250 w 16278"/>
                <a:gd name="connsiteY9" fmla="*/ 6077 h 28637"/>
                <a:gd name="connsiteX10" fmla="*/ 11259 w 16278"/>
                <a:gd name="connsiteY10" fmla="*/ 19551 h 28637"/>
                <a:gd name="connsiteX11" fmla="*/ 16041 w 16278"/>
                <a:gd name="connsiteY11" fmla="*/ 25554 h 2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278" h="28637">
                  <a:moveTo>
                    <a:pt x="16041" y="25554"/>
                  </a:moveTo>
                  <a:cubicBezTo>
                    <a:pt x="16673" y="27779"/>
                    <a:pt x="16072" y="28686"/>
                    <a:pt x="13869" y="28635"/>
                  </a:cubicBezTo>
                  <a:cubicBezTo>
                    <a:pt x="9401" y="28533"/>
                    <a:pt x="4928" y="28606"/>
                    <a:pt x="315" y="28606"/>
                  </a:cubicBezTo>
                  <a:cubicBezTo>
                    <a:pt x="-86" y="26679"/>
                    <a:pt x="-381" y="25323"/>
                    <a:pt x="2045" y="25068"/>
                  </a:cubicBezTo>
                  <a:cubicBezTo>
                    <a:pt x="4038" y="24859"/>
                    <a:pt x="4751" y="23490"/>
                    <a:pt x="4715" y="21514"/>
                  </a:cubicBezTo>
                  <a:cubicBezTo>
                    <a:pt x="4638" y="17128"/>
                    <a:pt x="4671" y="12742"/>
                    <a:pt x="4694" y="8355"/>
                  </a:cubicBezTo>
                  <a:cubicBezTo>
                    <a:pt x="4704" y="6421"/>
                    <a:pt x="4089" y="5118"/>
                    <a:pt x="1902" y="5005"/>
                  </a:cubicBezTo>
                  <a:cubicBezTo>
                    <a:pt x="-321" y="4891"/>
                    <a:pt x="-193" y="3494"/>
                    <a:pt x="294" y="1939"/>
                  </a:cubicBezTo>
                  <a:cubicBezTo>
                    <a:pt x="3789" y="1320"/>
                    <a:pt x="7233" y="710"/>
                    <a:pt x="11248" y="0"/>
                  </a:cubicBezTo>
                  <a:cubicBezTo>
                    <a:pt x="11248" y="2227"/>
                    <a:pt x="11248" y="4152"/>
                    <a:pt x="11250" y="6077"/>
                  </a:cubicBezTo>
                  <a:cubicBezTo>
                    <a:pt x="11251" y="10568"/>
                    <a:pt x="11248" y="15060"/>
                    <a:pt x="11259" y="19551"/>
                  </a:cubicBezTo>
                  <a:cubicBezTo>
                    <a:pt x="11271" y="24462"/>
                    <a:pt x="11278" y="24462"/>
                    <a:pt x="16041" y="25554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41FEC3B9-2AD3-4E31-89F9-6604C5392E07}"/>
                </a:ext>
              </a:extLst>
            </p:cNvPr>
            <p:cNvSpPr/>
            <p:nvPr/>
          </p:nvSpPr>
          <p:spPr>
            <a:xfrm>
              <a:off x="11179447" y="772087"/>
              <a:ext cx="23353" cy="18162"/>
            </a:xfrm>
            <a:custGeom>
              <a:avLst/>
              <a:gdLst>
                <a:gd name="connsiteX0" fmla="*/ 0 w 23353"/>
                <a:gd name="connsiteY0" fmla="*/ 17875 h 18162"/>
                <a:gd name="connsiteX1" fmla="*/ 10077 w 23353"/>
                <a:gd name="connsiteY1" fmla="*/ 8418 h 18162"/>
                <a:gd name="connsiteX2" fmla="*/ 19516 w 23353"/>
                <a:gd name="connsiteY2" fmla="*/ 814 h 18162"/>
                <a:gd name="connsiteX3" fmla="*/ 23275 w 23353"/>
                <a:gd name="connsiteY3" fmla="*/ 0 h 18162"/>
                <a:gd name="connsiteX4" fmla="*/ 23122 w 23353"/>
                <a:gd name="connsiteY4" fmla="*/ 4181 h 18162"/>
                <a:gd name="connsiteX5" fmla="*/ 16698 w 23353"/>
                <a:gd name="connsiteY5" fmla="*/ 10148 h 18162"/>
                <a:gd name="connsiteX6" fmla="*/ 464 w 23353"/>
                <a:gd name="connsiteY6" fmla="*/ 18162 h 18162"/>
                <a:gd name="connsiteX7" fmla="*/ 0 w 23353"/>
                <a:gd name="connsiteY7" fmla="*/ 17875 h 1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53" h="18162">
                  <a:moveTo>
                    <a:pt x="0" y="17875"/>
                  </a:moveTo>
                  <a:cubicBezTo>
                    <a:pt x="3351" y="14713"/>
                    <a:pt x="6626" y="11466"/>
                    <a:pt x="10077" y="8418"/>
                  </a:cubicBezTo>
                  <a:cubicBezTo>
                    <a:pt x="13105" y="5744"/>
                    <a:pt x="16251" y="3186"/>
                    <a:pt x="19516" y="814"/>
                  </a:cubicBezTo>
                  <a:cubicBezTo>
                    <a:pt x="20465" y="124"/>
                    <a:pt x="22006" y="249"/>
                    <a:pt x="23275" y="0"/>
                  </a:cubicBezTo>
                  <a:cubicBezTo>
                    <a:pt x="23246" y="1401"/>
                    <a:pt x="23551" y="2915"/>
                    <a:pt x="23122" y="4181"/>
                  </a:cubicBezTo>
                  <a:cubicBezTo>
                    <a:pt x="22085" y="7240"/>
                    <a:pt x="19486" y="8806"/>
                    <a:pt x="16698" y="10148"/>
                  </a:cubicBezTo>
                  <a:cubicBezTo>
                    <a:pt x="11261" y="12765"/>
                    <a:pt x="5873" y="15485"/>
                    <a:pt x="464" y="18162"/>
                  </a:cubicBezTo>
                  <a:cubicBezTo>
                    <a:pt x="309" y="18067"/>
                    <a:pt x="155" y="17970"/>
                    <a:pt x="0" y="17875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7F9CCA34-DD5F-49A0-9F99-D3A456ABBF40}"/>
                </a:ext>
              </a:extLst>
            </p:cNvPr>
            <p:cNvSpPr/>
            <p:nvPr/>
          </p:nvSpPr>
          <p:spPr>
            <a:xfrm>
              <a:off x="11355088" y="935990"/>
              <a:ext cx="9583" cy="15888"/>
            </a:xfrm>
            <a:custGeom>
              <a:avLst/>
              <a:gdLst>
                <a:gd name="connsiteX0" fmla="*/ 112 w 9583"/>
                <a:gd name="connsiteY0" fmla="*/ 0 h 15888"/>
                <a:gd name="connsiteX1" fmla="*/ 3178 w 9583"/>
                <a:gd name="connsiteY1" fmla="*/ 2735 h 15888"/>
                <a:gd name="connsiteX2" fmla="*/ 9462 w 9583"/>
                <a:gd name="connsiteY2" fmla="*/ 12880 h 15888"/>
                <a:gd name="connsiteX3" fmla="*/ 8783 w 9583"/>
                <a:gd name="connsiteY3" fmla="*/ 15837 h 15888"/>
                <a:gd name="connsiteX4" fmla="*/ 6412 w 9583"/>
                <a:gd name="connsiteY4" fmla="*/ 15355 h 15888"/>
                <a:gd name="connsiteX5" fmla="*/ 0 w 9583"/>
                <a:gd name="connsiteY5" fmla="*/ 13250 h 15888"/>
                <a:gd name="connsiteX6" fmla="*/ 112 w 9583"/>
                <a:gd name="connsiteY6" fmla="*/ 0 h 15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83" h="15888">
                  <a:moveTo>
                    <a:pt x="112" y="0"/>
                  </a:moveTo>
                  <a:cubicBezTo>
                    <a:pt x="1150" y="901"/>
                    <a:pt x="2431" y="1636"/>
                    <a:pt x="3178" y="2735"/>
                  </a:cubicBezTo>
                  <a:cubicBezTo>
                    <a:pt x="5414" y="6025"/>
                    <a:pt x="7543" y="9399"/>
                    <a:pt x="9462" y="12880"/>
                  </a:cubicBezTo>
                  <a:cubicBezTo>
                    <a:pt x="9843" y="13569"/>
                    <a:pt x="9250" y="14944"/>
                    <a:pt x="8783" y="15837"/>
                  </a:cubicBezTo>
                  <a:cubicBezTo>
                    <a:pt x="8678" y="16038"/>
                    <a:pt x="7217" y="15604"/>
                    <a:pt x="6412" y="15355"/>
                  </a:cubicBezTo>
                  <a:cubicBezTo>
                    <a:pt x="4308" y="14700"/>
                    <a:pt x="2223" y="13986"/>
                    <a:pt x="0" y="13250"/>
                  </a:cubicBezTo>
                  <a:cubicBezTo>
                    <a:pt x="3850" y="8554"/>
                    <a:pt x="156" y="4658"/>
                    <a:pt x="112" y="0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6795C5A2-A0D0-496A-9087-9BC6199E31DD}"/>
                </a:ext>
              </a:extLst>
            </p:cNvPr>
            <p:cNvSpPr/>
            <p:nvPr/>
          </p:nvSpPr>
          <p:spPr>
            <a:xfrm>
              <a:off x="11237047" y="1160713"/>
              <a:ext cx="108628" cy="6990"/>
            </a:xfrm>
            <a:custGeom>
              <a:avLst/>
              <a:gdLst>
                <a:gd name="connsiteX0" fmla="*/ 0 w 108628"/>
                <a:gd name="connsiteY0" fmla="*/ 6786 h 6990"/>
                <a:gd name="connsiteX1" fmla="*/ 0 w 108628"/>
                <a:gd name="connsiteY1" fmla="*/ 223 h 6990"/>
                <a:gd name="connsiteX2" fmla="*/ 3076 w 108628"/>
                <a:gd name="connsiteY2" fmla="*/ 44 h 6990"/>
                <a:gd name="connsiteX3" fmla="*/ 104337 w 108628"/>
                <a:gd name="connsiteY3" fmla="*/ 0 h 6990"/>
                <a:gd name="connsiteX4" fmla="*/ 108625 w 108628"/>
                <a:gd name="connsiteY4" fmla="*/ 3333 h 6990"/>
                <a:gd name="connsiteX5" fmla="*/ 104644 w 108628"/>
                <a:gd name="connsiteY5" fmla="*/ 6991 h 6990"/>
                <a:gd name="connsiteX6" fmla="*/ 1817 w 108628"/>
                <a:gd name="connsiteY6" fmla="*/ 6965 h 6990"/>
                <a:gd name="connsiteX7" fmla="*/ 0 w 108628"/>
                <a:gd name="connsiteY7" fmla="*/ 6786 h 6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628" h="6990">
                  <a:moveTo>
                    <a:pt x="0" y="6786"/>
                  </a:moveTo>
                  <a:cubicBezTo>
                    <a:pt x="0" y="4503"/>
                    <a:pt x="0" y="2539"/>
                    <a:pt x="0" y="223"/>
                  </a:cubicBezTo>
                  <a:cubicBezTo>
                    <a:pt x="1078" y="156"/>
                    <a:pt x="2077" y="46"/>
                    <a:pt x="3076" y="44"/>
                  </a:cubicBezTo>
                  <a:cubicBezTo>
                    <a:pt x="36829" y="29"/>
                    <a:pt x="70583" y="34"/>
                    <a:pt x="104337" y="0"/>
                  </a:cubicBezTo>
                  <a:cubicBezTo>
                    <a:pt x="106738" y="-3"/>
                    <a:pt x="108546" y="579"/>
                    <a:pt x="108625" y="3333"/>
                  </a:cubicBezTo>
                  <a:cubicBezTo>
                    <a:pt x="108701" y="5990"/>
                    <a:pt x="107157" y="6991"/>
                    <a:pt x="104644" y="6991"/>
                  </a:cubicBezTo>
                  <a:cubicBezTo>
                    <a:pt x="70369" y="6972"/>
                    <a:pt x="36092" y="6975"/>
                    <a:pt x="1817" y="6965"/>
                  </a:cubicBezTo>
                  <a:cubicBezTo>
                    <a:pt x="1311" y="6964"/>
                    <a:pt x="807" y="6867"/>
                    <a:pt x="0" y="6786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379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48CC-CE12-4BC0-8B32-79BB00B1A0AC}" type="datetime1">
              <a:rPr lang="zh-CN" altLang="en-US" smtClean="0"/>
              <a:t>2021/07/06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杨文昊、段正鹏、钱辰涞（西安电子科技大学 </a:t>
            </a:r>
            <a:r>
              <a:rPr lang="en-US" altLang="zh-CN"/>
              <a:t>| </a:t>
            </a:r>
            <a:r>
              <a:rPr lang="zh-CN" altLang="en-US"/>
              <a:t>电子工程学院）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3906-ADFF-4920-A1DD-1732EA6696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1C27B34-6C51-4A41-BFA5-4C5F46E09EDD}"/>
              </a:ext>
            </a:extLst>
          </p:cNvPr>
          <p:cNvSpPr>
            <a:spLocks noChangeAspect="1"/>
          </p:cNvSpPr>
          <p:nvPr userDrawn="1"/>
        </p:nvSpPr>
        <p:spPr>
          <a:xfrm>
            <a:off x="440286" y="614406"/>
            <a:ext cx="11309338" cy="9480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B7B1985-E518-4ABC-A2A9-C96C8B11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0816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grpSp>
        <p:nvGrpSpPr>
          <p:cNvPr id="55" name="图形 8">
            <a:extLst>
              <a:ext uri="{FF2B5EF4-FFF2-40B4-BE49-F238E27FC236}">
                <a16:creationId xmlns:a16="http://schemas.microsoft.com/office/drawing/2014/main" id="{8AB8AD9A-B3CA-42F2-B8CB-85AAF19A024F}"/>
              </a:ext>
            </a:extLst>
          </p:cNvPr>
          <p:cNvGrpSpPr/>
          <p:nvPr userDrawn="1"/>
        </p:nvGrpSpPr>
        <p:grpSpPr>
          <a:xfrm>
            <a:off x="10756745" y="671050"/>
            <a:ext cx="789359" cy="789359"/>
            <a:chOff x="10756745" y="671050"/>
            <a:chExt cx="789359" cy="789359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29BED198-1994-4406-864D-47895C0674EA}"/>
                </a:ext>
              </a:extLst>
            </p:cNvPr>
            <p:cNvSpPr/>
            <p:nvPr/>
          </p:nvSpPr>
          <p:spPr>
            <a:xfrm>
              <a:off x="10758789" y="672626"/>
              <a:ext cx="783270" cy="783025"/>
            </a:xfrm>
            <a:custGeom>
              <a:avLst/>
              <a:gdLst>
                <a:gd name="connsiteX0" fmla="*/ 597948 w 783270"/>
                <a:gd name="connsiteY0" fmla="*/ 694552 h 783025"/>
                <a:gd name="connsiteX1" fmla="*/ 477940 w 783270"/>
                <a:gd name="connsiteY1" fmla="*/ 734744 h 783025"/>
                <a:gd name="connsiteX2" fmla="*/ 455163 w 783270"/>
                <a:gd name="connsiteY2" fmla="*/ 755767 h 783025"/>
                <a:gd name="connsiteX3" fmla="*/ 400930 w 783270"/>
                <a:gd name="connsiteY3" fmla="*/ 782510 h 783025"/>
                <a:gd name="connsiteX4" fmla="*/ 327523 w 783270"/>
                <a:gd name="connsiteY4" fmla="*/ 755283 h 783025"/>
                <a:gd name="connsiteX5" fmla="*/ 273785 w 783270"/>
                <a:gd name="connsiteY5" fmla="*/ 714607 h 783025"/>
                <a:gd name="connsiteX6" fmla="*/ 209573 w 783270"/>
                <a:gd name="connsiteY6" fmla="*/ 695370 h 783025"/>
                <a:gd name="connsiteX7" fmla="*/ 177323 w 783270"/>
                <a:gd name="connsiteY7" fmla="*/ 694167 h 783025"/>
                <a:gd name="connsiteX8" fmla="*/ 89625 w 783270"/>
                <a:gd name="connsiteY8" fmla="*/ 615910 h 783025"/>
                <a:gd name="connsiteX9" fmla="*/ 89102 w 783270"/>
                <a:gd name="connsiteY9" fmla="*/ 592096 h 783025"/>
                <a:gd name="connsiteX10" fmla="*/ 43195 w 783270"/>
                <a:gd name="connsiteY10" fmla="*/ 471811 h 783025"/>
                <a:gd name="connsiteX11" fmla="*/ 21196 w 783270"/>
                <a:gd name="connsiteY11" fmla="*/ 448631 h 783025"/>
                <a:gd name="connsiteX12" fmla="*/ 8452 w 783270"/>
                <a:gd name="connsiteY12" fmla="*/ 353732 h 783025"/>
                <a:gd name="connsiteX13" fmla="*/ 33069 w 783270"/>
                <a:gd name="connsiteY13" fmla="*/ 322370 h 783025"/>
                <a:gd name="connsiteX14" fmla="*/ 87082 w 783270"/>
                <a:gd name="connsiteY14" fmla="*/ 214038 h 783025"/>
                <a:gd name="connsiteX15" fmla="*/ 88892 w 783270"/>
                <a:gd name="connsiteY15" fmla="*/ 178068 h 783025"/>
                <a:gd name="connsiteX16" fmla="*/ 166732 w 783270"/>
                <a:gd name="connsiteY16" fmla="*/ 89643 h 783025"/>
                <a:gd name="connsiteX17" fmla="*/ 189283 w 783270"/>
                <a:gd name="connsiteY17" fmla="*/ 89117 h 783025"/>
                <a:gd name="connsiteX18" fmla="*/ 315763 w 783270"/>
                <a:gd name="connsiteY18" fmla="*/ 39488 h 783025"/>
                <a:gd name="connsiteX19" fmla="*/ 332458 w 783270"/>
                <a:gd name="connsiteY19" fmla="*/ 22923 h 783025"/>
                <a:gd name="connsiteX20" fmla="*/ 456440 w 783270"/>
                <a:gd name="connsiteY20" fmla="*/ 28692 h 783025"/>
                <a:gd name="connsiteX21" fmla="*/ 528804 w 783270"/>
                <a:gd name="connsiteY21" fmla="*/ 77030 h 783025"/>
                <a:gd name="connsiteX22" fmla="*/ 604828 w 783270"/>
                <a:gd name="connsiteY22" fmla="*/ 89046 h 783025"/>
                <a:gd name="connsiteX23" fmla="*/ 693449 w 783270"/>
                <a:gd name="connsiteY23" fmla="*/ 167159 h 783025"/>
                <a:gd name="connsiteX24" fmla="*/ 693973 w 783270"/>
                <a:gd name="connsiteY24" fmla="*/ 190971 h 783025"/>
                <a:gd name="connsiteX25" fmla="*/ 741251 w 783270"/>
                <a:gd name="connsiteY25" fmla="*/ 312970 h 783025"/>
                <a:gd name="connsiteX26" fmla="*/ 762426 w 783270"/>
                <a:gd name="connsiteY26" fmla="*/ 335200 h 783025"/>
                <a:gd name="connsiteX27" fmla="*/ 775042 w 783270"/>
                <a:gd name="connsiteY27" fmla="*/ 428146 h 783025"/>
                <a:gd name="connsiteX28" fmla="*/ 752239 w 783270"/>
                <a:gd name="connsiteY28" fmla="*/ 458501 h 783025"/>
                <a:gd name="connsiteX29" fmla="*/ 695342 w 783270"/>
                <a:gd name="connsiteY29" fmla="*/ 573981 h 783025"/>
                <a:gd name="connsiteX30" fmla="*/ 694020 w 783270"/>
                <a:gd name="connsiteY30" fmla="*/ 610001 h 783025"/>
                <a:gd name="connsiteX31" fmla="*/ 669502 w 783270"/>
                <a:gd name="connsiteY31" fmla="*/ 667199 h 783025"/>
                <a:gd name="connsiteX32" fmla="*/ 623470 w 783270"/>
                <a:gd name="connsiteY32" fmla="*/ 692325 h 783025"/>
                <a:gd name="connsiteX33" fmla="*/ 597948 w 783270"/>
                <a:gd name="connsiteY33" fmla="*/ 694552 h 783025"/>
                <a:gd name="connsiteX34" fmla="*/ 189008 w 783270"/>
                <a:gd name="connsiteY34" fmla="*/ 97155 h 783025"/>
                <a:gd name="connsiteX35" fmla="*/ 182104 w 783270"/>
                <a:gd name="connsiteY35" fmla="*/ 97144 h 783025"/>
                <a:gd name="connsiteX36" fmla="*/ 136081 w 783270"/>
                <a:gd name="connsiteY36" fmla="*/ 109193 h 783025"/>
                <a:gd name="connsiteX37" fmla="*/ 97179 w 783270"/>
                <a:gd name="connsiteY37" fmla="*/ 182899 h 783025"/>
                <a:gd name="connsiteX38" fmla="*/ 94723 w 783270"/>
                <a:gd name="connsiteY38" fmla="*/ 221038 h 783025"/>
                <a:gd name="connsiteX39" fmla="*/ 35572 w 783270"/>
                <a:gd name="connsiteY39" fmla="*/ 331205 h 783025"/>
                <a:gd name="connsiteX40" fmla="*/ 10124 w 783270"/>
                <a:gd name="connsiteY40" fmla="*/ 378287 h 783025"/>
                <a:gd name="connsiteX41" fmla="*/ 27677 w 783270"/>
                <a:gd name="connsiteY41" fmla="*/ 443423 h 783025"/>
                <a:gd name="connsiteX42" fmla="*/ 47667 w 783270"/>
                <a:gd name="connsiteY42" fmla="*/ 464186 h 783025"/>
                <a:gd name="connsiteX43" fmla="*/ 97213 w 783270"/>
                <a:gd name="connsiteY43" fmla="*/ 588610 h 783025"/>
                <a:gd name="connsiteX44" fmla="*/ 97606 w 783270"/>
                <a:gd name="connsiteY44" fmla="*/ 612113 h 783025"/>
                <a:gd name="connsiteX45" fmla="*/ 181201 w 783270"/>
                <a:gd name="connsiteY45" fmla="*/ 685923 h 783025"/>
                <a:gd name="connsiteX46" fmla="*/ 244403 w 783270"/>
                <a:gd name="connsiteY46" fmla="*/ 693705 h 783025"/>
                <a:gd name="connsiteX47" fmla="*/ 327888 w 783270"/>
                <a:gd name="connsiteY47" fmla="*/ 743922 h 783025"/>
                <a:gd name="connsiteX48" fmla="*/ 344803 w 783270"/>
                <a:gd name="connsiteY48" fmla="*/ 759233 h 783025"/>
                <a:gd name="connsiteX49" fmla="*/ 451147 w 783270"/>
                <a:gd name="connsiteY49" fmla="*/ 748308 h 783025"/>
                <a:gd name="connsiteX50" fmla="*/ 533885 w 783270"/>
                <a:gd name="connsiteY50" fmla="*/ 695228 h 783025"/>
                <a:gd name="connsiteX51" fmla="*/ 602509 w 783270"/>
                <a:gd name="connsiteY51" fmla="*/ 685760 h 783025"/>
                <a:gd name="connsiteX52" fmla="*/ 625422 w 783270"/>
                <a:gd name="connsiteY52" fmla="*/ 683066 h 783025"/>
                <a:gd name="connsiteX53" fmla="*/ 685981 w 783270"/>
                <a:gd name="connsiteY53" fmla="*/ 600843 h 783025"/>
                <a:gd name="connsiteX54" fmla="*/ 686217 w 783270"/>
                <a:gd name="connsiteY54" fmla="*/ 580456 h 783025"/>
                <a:gd name="connsiteX55" fmla="*/ 738396 w 783270"/>
                <a:gd name="connsiteY55" fmla="*/ 460978 h 783025"/>
                <a:gd name="connsiteX56" fmla="*/ 754613 w 783270"/>
                <a:gd name="connsiteY56" fmla="*/ 444398 h 783025"/>
                <a:gd name="connsiteX57" fmla="*/ 751062 w 783270"/>
                <a:gd name="connsiteY57" fmla="*/ 334725 h 783025"/>
                <a:gd name="connsiteX58" fmla="*/ 723379 w 783270"/>
                <a:gd name="connsiteY58" fmla="*/ 304035 h 783025"/>
                <a:gd name="connsiteX59" fmla="*/ 685853 w 783270"/>
                <a:gd name="connsiteY59" fmla="*/ 194164 h 783025"/>
                <a:gd name="connsiteX60" fmla="*/ 685439 w 783270"/>
                <a:gd name="connsiteY60" fmla="*/ 170660 h 783025"/>
                <a:gd name="connsiteX61" fmla="*/ 601916 w 783270"/>
                <a:gd name="connsiteY61" fmla="*/ 97131 h 783025"/>
                <a:gd name="connsiteX62" fmla="*/ 554503 w 783270"/>
                <a:gd name="connsiteY62" fmla="*/ 93294 h 783025"/>
                <a:gd name="connsiteX63" fmla="*/ 452197 w 783270"/>
                <a:gd name="connsiteY63" fmla="*/ 35913 h 783025"/>
                <a:gd name="connsiteX64" fmla="*/ 408033 w 783270"/>
                <a:gd name="connsiteY64" fmla="*/ 10755 h 783025"/>
                <a:gd name="connsiteX65" fmla="*/ 332882 w 783270"/>
                <a:gd name="connsiteY65" fmla="*/ 33926 h 783025"/>
                <a:gd name="connsiteX66" fmla="*/ 304166 w 783270"/>
                <a:gd name="connsiteY66" fmla="*/ 59595 h 783025"/>
                <a:gd name="connsiteX67" fmla="*/ 189008 w 783270"/>
                <a:gd name="connsiteY67" fmla="*/ 97155 h 78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783270" h="783025">
                  <a:moveTo>
                    <a:pt x="597948" y="694552"/>
                  </a:moveTo>
                  <a:cubicBezTo>
                    <a:pt x="553242" y="693808"/>
                    <a:pt x="513103" y="707188"/>
                    <a:pt x="477940" y="734744"/>
                  </a:cubicBezTo>
                  <a:cubicBezTo>
                    <a:pt x="469830" y="741098"/>
                    <a:pt x="462360" y="748367"/>
                    <a:pt x="455163" y="755767"/>
                  </a:cubicBezTo>
                  <a:cubicBezTo>
                    <a:pt x="440190" y="771163"/>
                    <a:pt x="422223" y="780383"/>
                    <a:pt x="400930" y="782510"/>
                  </a:cubicBezTo>
                  <a:cubicBezTo>
                    <a:pt x="372142" y="785393"/>
                    <a:pt x="347520" y="776150"/>
                    <a:pt x="327523" y="755283"/>
                  </a:cubicBezTo>
                  <a:cubicBezTo>
                    <a:pt x="311752" y="738826"/>
                    <a:pt x="294179" y="724907"/>
                    <a:pt x="273785" y="714607"/>
                  </a:cubicBezTo>
                  <a:cubicBezTo>
                    <a:pt x="253514" y="704367"/>
                    <a:pt x="232173" y="697590"/>
                    <a:pt x="209573" y="695370"/>
                  </a:cubicBezTo>
                  <a:cubicBezTo>
                    <a:pt x="198883" y="694321"/>
                    <a:pt x="188070" y="694020"/>
                    <a:pt x="177323" y="694167"/>
                  </a:cubicBezTo>
                  <a:cubicBezTo>
                    <a:pt x="132943" y="694771"/>
                    <a:pt x="93647" y="659970"/>
                    <a:pt x="89625" y="615910"/>
                  </a:cubicBezTo>
                  <a:cubicBezTo>
                    <a:pt x="88906" y="608022"/>
                    <a:pt x="89310" y="600035"/>
                    <a:pt x="89102" y="592096"/>
                  </a:cubicBezTo>
                  <a:cubicBezTo>
                    <a:pt x="87916" y="546619"/>
                    <a:pt x="72813" y="506390"/>
                    <a:pt x="43195" y="471811"/>
                  </a:cubicBezTo>
                  <a:cubicBezTo>
                    <a:pt x="36274" y="463732"/>
                    <a:pt x="28292" y="456570"/>
                    <a:pt x="21196" y="448631"/>
                  </a:cubicBezTo>
                  <a:cubicBezTo>
                    <a:pt x="-1399" y="423356"/>
                    <a:pt x="-6392" y="384231"/>
                    <a:pt x="8452" y="353732"/>
                  </a:cubicBezTo>
                  <a:cubicBezTo>
                    <a:pt x="14443" y="341423"/>
                    <a:pt x="23585" y="331897"/>
                    <a:pt x="33069" y="322370"/>
                  </a:cubicBezTo>
                  <a:cubicBezTo>
                    <a:pt x="63017" y="292280"/>
                    <a:pt x="81353" y="256162"/>
                    <a:pt x="87082" y="214038"/>
                  </a:cubicBezTo>
                  <a:cubicBezTo>
                    <a:pt x="88695" y="202179"/>
                    <a:pt x="89113" y="190051"/>
                    <a:pt x="88892" y="178068"/>
                  </a:cubicBezTo>
                  <a:cubicBezTo>
                    <a:pt x="88069" y="133441"/>
                    <a:pt x="122231" y="94222"/>
                    <a:pt x="166732" y="89643"/>
                  </a:cubicBezTo>
                  <a:cubicBezTo>
                    <a:pt x="174188" y="88875"/>
                    <a:pt x="181763" y="89239"/>
                    <a:pt x="189283" y="89117"/>
                  </a:cubicBezTo>
                  <a:cubicBezTo>
                    <a:pt x="237629" y="88333"/>
                    <a:pt x="279712" y="71516"/>
                    <a:pt x="315763" y="39488"/>
                  </a:cubicBezTo>
                  <a:cubicBezTo>
                    <a:pt x="321614" y="34289"/>
                    <a:pt x="326706" y="28244"/>
                    <a:pt x="332458" y="22923"/>
                  </a:cubicBezTo>
                  <a:cubicBezTo>
                    <a:pt x="367940" y="-9907"/>
                    <a:pt x="423892" y="-7025"/>
                    <a:pt x="456440" y="28692"/>
                  </a:cubicBezTo>
                  <a:cubicBezTo>
                    <a:pt x="476487" y="50691"/>
                    <a:pt x="500931" y="66543"/>
                    <a:pt x="528804" y="77030"/>
                  </a:cubicBezTo>
                  <a:cubicBezTo>
                    <a:pt x="553314" y="86252"/>
                    <a:pt x="578692" y="89790"/>
                    <a:pt x="604828" y="89046"/>
                  </a:cubicBezTo>
                  <a:cubicBezTo>
                    <a:pt x="649826" y="87766"/>
                    <a:pt x="689199" y="122490"/>
                    <a:pt x="693449" y="167159"/>
                  </a:cubicBezTo>
                  <a:cubicBezTo>
                    <a:pt x="694198" y="175041"/>
                    <a:pt x="693776" y="183032"/>
                    <a:pt x="693973" y="190971"/>
                  </a:cubicBezTo>
                  <a:cubicBezTo>
                    <a:pt x="695126" y="237294"/>
                    <a:pt x="710925" y="277996"/>
                    <a:pt x="741251" y="312970"/>
                  </a:cubicBezTo>
                  <a:cubicBezTo>
                    <a:pt x="747947" y="320696"/>
                    <a:pt x="756034" y="327253"/>
                    <a:pt x="762426" y="335200"/>
                  </a:cubicBezTo>
                  <a:cubicBezTo>
                    <a:pt x="785202" y="363522"/>
                    <a:pt x="789164" y="394700"/>
                    <a:pt x="775042" y="428146"/>
                  </a:cubicBezTo>
                  <a:cubicBezTo>
                    <a:pt x="769978" y="440135"/>
                    <a:pt x="761466" y="449522"/>
                    <a:pt x="752239" y="458501"/>
                  </a:cubicBezTo>
                  <a:cubicBezTo>
                    <a:pt x="719644" y="490228"/>
                    <a:pt x="700474" y="528772"/>
                    <a:pt x="695342" y="573981"/>
                  </a:cubicBezTo>
                  <a:cubicBezTo>
                    <a:pt x="693990" y="585884"/>
                    <a:pt x="694547" y="597995"/>
                    <a:pt x="694020" y="610001"/>
                  </a:cubicBezTo>
                  <a:cubicBezTo>
                    <a:pt x="693049" y="632126"/>
                    <a:pt x="684828" y="651221"/>
                    <a:pt x="669502" y="667199"/>
                  </a:cubicBezTo>
                  <a:cubicBezTo>
                    <a:pt x="656822" y="680415"/>
                    <a:pt x="641459" y="689044"/>
                    <a:pt x="623470" y="692325"/>
                  </a:cubicBezTo>
                  <a:cubicBezTo>
                    <a:pt x="615104" y="693850"/>
                    <a:pt x="606465" y="693858"/>
                    <a:pt x="597948" y="694552"/>
                  </a:cubicBezTo>
                  <a:close/>
                  <a:moveTo>
                    <a:pt x="189008" y="97155"/>
                  </a:moveTo>
                  <a:cubicBezTo>
                    <a:pt x="186706" y="97155"/>
                    <a:pt x="184403" y="97221"/>
                    <a:pt x="182104" y="97144"/>
                  </a:cubicBezTo>
                  <a:cubicBezTo>
                    <a:pt x="165565" y="96597"/>
                    <a:pt x="150006" y="100213"/>
                    <a:pt x="136081" y="109193"/>
                  </a:cubicBezTo>
                  <a:cubicBezTo>
                    <a:pt x="109389" y="126406"/>
                    <a:pt x="96405" y="151119"/>
                    <a:pt x="97179" y="182899"/>
                  </a:cubicBezTo>
                  <a:cubicBezTo>
                    <a:pt x="97492" y="195701"/>
                    <a:pt x="96898" y="208419"/>
                    <a:pt x="94723" y="221038"/>
                  </a:cubicBezTo>
                  <a:cubicBezTo>
                    <a:pt x="87260" y="264331"/>
                    <a:pt x="67512" y="301105"/>
                    <a:pt x="35572" y="331205"/>
                  </a:cubicBezTo>
                  <a:cubicBezTo>
                    <a:pt x="21810" y="344173"/>
                    <a:pt x="13013" y="359688"/>
                    <a:pt x="10124" y="378287"/>
                  </a:cubicBezTo>
                  <a:cubicBezTo>
                    <a:pt x="6365" y="402488"/>
                    <a:pt x="11951" y="424499"/>
                    <a:pt x="27677" y="443423"/>
                  </a:cubicBezTo>
                  <a:cubicBezTo>
                    <a:pt x="33801" y="450791"/>
                    <a:pt x="41319" y="456984"/>
                    <a:pt x="47667" y="464186"/>
                  </a:cubicBezTo>
                  <a:cubicBezTo>
                    <a:pt x="78999" y="499721"/>
                    <a:pt x="95671" y="541184"/>
                    <a:pt x="97213" y="588610"/>
                  </a:cubicBezTo>
                  <a:cubicBezTo>
                    <a:pt x="97468" y="596442"/>
                    <a:pt x="96937" y="604325"/>
                    <a:pt x="97606" y="612113"/>
                  </a:cubicBezTo>
                  <a:cubicBezTo>
                    <a:pt x="101268" y="654702"/>
                    <a:pt x="138443" y="687467"/>
                    <a:pt x="181201" y="685923"/>
                  </a:cubicBezTo>
                  <a:cubicBezTo>
                    <a:pt x="202703" y="685148"/>
                    <a:pt x="223794" y="687516"/>
                    <a:pt x="244403" y="693705"/>
                  </a:cubicBezTo>
                  <a:cubicBezTo>
                    <a:pt x="276486" y="703342"/>
                    <a:pt x="304266" y="720148"/>
                    <a:pt x="327888" y="743922"/>
                  </a:cubicBezTo>
                  <a:cubicBezTo>
                    <a:pt x="333246" y="749314"/>
                    <a:pt x="338665" y="754818"/>
                    <a:pt x="344803" y="759233"/>
                  </a:cubicBezTo>
                  <a:cubicBezTo>
                    <a:pt x="377450" y="782718"/>
                    <a:pt x="423968" y="777777"/>
                    <a:pt x="451147" y="748308"/>
                  </a:cubicBezTo>
                  <a:cubicBezTo>
                    <a:pt x="474104" y="723416"/>
                    <a:pt x="501717" y="705740"/>
                    <a:pt x="533885" y="695228"/>
                  </a:cubicBezTo>
                  <a:cubicBezTo>
                    <a:pt x="556172" y="687944"/>
                    <a:pt x="579063" y="685187"/>
                    <a:pt x="602509" y="685760"/>
                  </a:cubicBezTo>
                  <a:cubicBezTo>
                    <a:pt x="610134" y="685944"/>
                    <a:pt x="618048" y="685021"/>
                    <a:pt x="625422" y="683066"/>
                  </a:cubicBezTo>
                  <a:cubicBezTo>
                    <a:pt x="662689" y="673178"/>
                    <a:pt x="687268" y="639398"/>
                    <a:pt x="685981" y="600843"/>
                  </a:cubicBezTo>
                  <a:cubicBezTo>
                    <a:pt x="685754" y="594054"/>
                    <a:pt x="685704" y="587219"/>
                    <a:pt x="686217" y="580456"/>
                  </a:cubicBezTo>
                  <a:cubicBezTo>
                    <a:pt x="689687" y="534578"/>
                    <a:pt x="707108" y="494720"/>
                    <a:pt x="738396" y="460978"/>
                  </a:cubicBezTo>
                  <a:cubicBezTo>
                    <a:pt x="743651" y="455312"/>
                    <a:pt x="749555" y="450226"/>
                    <a:pt x="754613" y="444398"/>
                  </a:cubicBezTo>
                  <a:cubicBezTo>
                    <a:pt x="781887" y="412974"/>
                    <a:pt x="780369" y="364188"/>
                    <a:pt x="751062" y="334725"/>
                  </a:cubicBezTo>
                  <a:cubicBezTo>
                    <a:pt x="741316" y="324930"/>
                    <a:pt x="731532" y="315253"/>
                    <a:pt x="723379" y="304035"/>
                  </a:cubicBezTo>
                  <a:cubicBezTo>
                    <a:pt x="699559" y="271260"/>
                    <a:pt x="687036" y="234647"/>
                    <a:pt x="685853" y="194164"/>
                  </a:cubicBezTo>
                  <a:cubicBezTo>
                    <a:pt x="685623" y="186331"/>
                    <a:pt x="686124" y="178446"/>
                    <a:pt x="685439" y="170660"/>
                  </a:cubicBezTo>
                  <a:cubicBezTo>
                    <a:pt x="681698" y="128226"/>
                    <a:pt x="644506" y="95587"/>
                    <a:pt x="601916" y="97131"/>
                  </a:cubicBezTo>
                  <a:cubicBezTo>
                    <a:pt x="585954" y="97710"/>
                    <a:pt x="570140" y="96629"/>
                    <a:pt x="554503" y="93294"/>
                  </a:cubicBezTo>
                  <a:cubicBezTo>
                    <a:pt x="514464" y="84759"/>
                    <a:pt x="480234" y="65736"/>
                    <a:pt x="452197" y="35913"/>
                  </a:cubicBezTo>
                  <a:cubicBezTo>
                    <a:pt x="439969" y="22905"/>
                    <a:pt x="425543" y="14024"/>
                    <a:pt x="408033" y="10755"/>
                  </a:cubicBezTo>
                  <a:cubicBezTo>
                    <a:pt x="379037" y="5339"/>
                    <a:pt x="353703" y="12746"/>
                    <a:pt x="332882" y="33926"/>
                  </a:cubicBezTo>
                  <a:cubicBezTo>
                    <a:pt x="323847" y="43115"/>
                    <a:pt x="314597" y="51986"/>
                    <a:pt x="304166" y="59595"/>
                  </a:cubicBezTo>
                  <a:cubicBezTo>
                    <a:pt x="269850" y="84626"/>
                    <a:pt x="231403" y="96970"/>
                    <a:pt x="189008" y="97155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9112DE4D-CB0B-4C61-9247-9D4C2342110A}"/>
                </a:ext>
              </a:extLst>
            </p:cNvPr>
            <p:cNvSpPr/>
            <p:nvPr/>
          </p:nvSpPr>
          <p:spPr>
            <a:xfrm>
              <a:off x="10823597" y="737401"/>
              <a:ext cx="653467" cy="653471"/>
            </a:xfrm>
            <a:custGeom>
              <a:avLst/>
              <a:gdLst>
                <a:gd name="connsiteX0" fmla="*/ 1 w 653467"/>
                <a:gd name="connsiteY0" fmla="*/ 326560 h 653471"/>
                <a:gd name="connsiteX1" fmla="*/ 327549 w 653467"/>
                <a:gd name="connsiteY1" fmla="*/ 2 h 653471"/>
                <a:gd name="connsiteX2" fmla="*/ 653449 w 653467"/>
                <a:gd name="connsiteY2" fmla="*/ 330073 h 653471"/>
                <a:gd name="connsiteX3" fmla="*/ 325596 w 653467"/>
                <a:gd name="connsiteY3" fmla="*/ 653468 h 653471"/>
                <a:gd name="connsiteX4" fmla="*/ 1 w 653467"/>
                <a:gd name="connsiteY4" fmla="*/ 326560 h 653471"/>
                <a:gd name="connsiteX5" fmla="*/ 327117 w 653467"/>
                <a:gd name="connsiteY5" fmla="*/ 9063 h 653471"/>
                <a:gd name="connsiteX6" fmla="*/ 9043 w 653467"/>
                <a:gd name="connsiteY6" fmla="*/ 329590 h 653471"/>
                <a:gd name="connsiteX7" fmla="*/ 326799 w 653467"/>
                <a:gd name="connsiteY7" fmla="*/ 644448 h 653471"/>
                <a:gd name="connsiteX8" fmla="*/ 644408 w 653467"/>
                <a:gd name="connsiteY8" fmla="*/ 323189 h 653471"/>
                <a:gd name="connsiteX9" fmla="*/ 327117 w 653467"/>
                <a:gd name="connsiteY9" fmla="*/ 9063 h 653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3467" h="653471">
                  <a:moveTo>
                    <a:pt x="1" y="326560"/>
                  </a:moveTo>
                  <a:cubicBezTo>
                    <a:pt x="277" y="144492"/>
                    <a:pt x="149324" y="-602"/>
                    <a:pt x="327549" y="2"/>
                  </a:cubicBezTo>
                  <a:cubicBezTo>
                    <a:pt x="509650" y="620"/>
                    <a:pt x="655345" y="150388"/>
                    <a:pt x="653449" y="330073"/>
                  </a:cubicBezTo>
                  <a:cubicBezTo>
                    <a:pt x="651557" y="509352"/>
                    <a:pt x="504501" y="654222"/>
                    <a:pt x="325596" y="653468"/>
                  </a:cubicBezTo>
                  <a:cubicBezTo>
                    <a:pt x="143597" y="652702"/>
                    <a:pt x="-313" y="503754"/>
                    <a:pt x="1" y="326560"/>
                  </a:cubicBezTo>
                  <a:close/>
                  <a:moveTo>
                    <a:pt x="327117" y="9063"/>
                  </a:moveTo>
                  <a:cubicBezTo>
                    <a:pt x="151707" y="8736"/>
                    <a:pt x="7553" y="152390"/>
                    <a:pt x="9043" y="329590"/>
                  </a:cubicBezTo>
                  <a:cubicBezTo>
                    <a:pt x="10498" y="502594"/>
                    <a:pt x="151844" y="644400"/>
                    <a:pt x="326799" y="644448"/>
                  </a:cubicBezTo>
                  <a:cubicBezTo>
                    <a:pt x="502251" y="644495"/>
                    <a:pt x="646292" y="500658"/>
                    <a:pt x="644408" y="323189"/>
                  </a:cubicBezTo>
                  <a:cubicBezTo>
                    <a:pt x="642570" y="150187"/>
                    <a:pt x="501054" y="9260"/>
                    <a:pt x="327117" y="9063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A3552997-302A-464D-A6FF-05B7AA320CB2}"/>
                </a:ext>
              </a:extLst>
            </p:cNvPr>
            <p:cNvSpPr/>
            <p:nvPr/>
          </p:nvSpPr>
          <p:spPr>
            <a:xfrm>
              <a:off x="10902545" y="852762"/>
              <a:ext cx="463901" cy="422674"/>
            </a:xfrm>
            <a:custGeom>
              <a:avLst/>
              <a:gdLst>
                <a:gd name="connsiteX0" fmla="*/ 390929 w 463901"/>
                <a:gd name="connsiteY0" fmla="*/ 348796 h 422674"/>
                <a:gd name="connsiteX1" fmla="*/ 363075 w 463901"/>
                <a:gd name="connsiteY1" fmla="*/ 348796 h 422674"/>
                <a:gd name="connsiteX2" fmla="*/ 245683 w 463901"/>
                <a:gd name="connsiteY2" fmla="*/ 348712 h 422674"/>
                <a:gd name="connsiteX3" fmla="*/ 240846 w 463901"/>
                <a:gd name="connsiteY3" fmla="*/ 346683 h 422674"/>
                <a:gd name="connsiteX4" fmla="*/ 218138 w 463901"/>
                <a:gd name="connsiteY4" fmla="*/ 324121 h 422674"/>
                <a:gd name="connsiteX5" fmla="*/ 214699 w 463901"/>
                <a:gd name="connsiteY5" fmla="*/ 320827 h 422674"/>
                <a:gd name="connsiteX6" fmla="*/ 211085 w 463901"/>
                <a:gd name="connsiteY6" fmla="*/ 325312 h 422674"/>
                <a:gd name="connsiteX7" fmla="*/ 189312 w 463901"/>
                <a:gd name="connsiteY7" fmla="*/ 347035 h 422674"/>
                <a:gd name="connsiteX8" fmla="*/ 185870 w 463901"/>
                <a:gd name="connsiteY8" fmla="*/ 348721 h 422674"/>
                <a:gd name="connsiteX9" fmla="*/ 115438 w 463901"/>
                <a:gd name="connsiteY9" fmla="*/ 348795 h 422674"/>
                <a:gd name="connsiteX10" fmla="*/ 118410 w 463901"/>
                <a:gd name="connsiteY10" fmla="*/ 345589 h 422674"/>
                <a:gd name="connsiteX11" fmla="*/ 141897 w 463901"/>
                <a:gd name="connsiteY11" fmla="*/ 322122 h 422674"/>
                <a:gd name="connsiteX12" fmla="*/ 149937 w 463901"/>
                <a:gd name="connsiteY12" fmla="*/ 308815 h 422674"/>
                <a:gd name="connsiteX13" fmla="*/ 145507 w 463901"/>
                <a:gd name="connsiteY13" fmla="*/ 281909 h 422674"/>
                <a:gd name="connsiteX14" fmla="*/ 105962 w 463901"/>
                <a:gd name="connsiteY14" fmla="*/ 236876 h 422674"/>
                <a:gd name="connsiteX15" fmla="*/ 103778 w 463901"/>
                <a:gd name="connsiteY15" fmla="*/ 234305 h 422674"/>
                <a:gd name="connsiteX16" fmla="*/ 123646 w 463901"/>
                <a:gd name="connsiteY16" fmla="*/ 234330 h 422674"/>
                <a:gd name="connsiteX17" fmla="*/ 166000 w 463901"/>
                <a:gd name="connsiteY17" fmla="*/ 235427 h 422674"/>
                <a:gd name="connsiteX18" fmla="*/ 171454 w 463901"/>
                <a:gd name="connsiteY18" fmla="*/ 239163 h 422674"/>
                <a:gd name="connsiteX19" fmla="*/ 173620 w 463901"/>
                <a:gd name="connsiteY19" fmla="*/ 244340 h 422674"/>
                <a:gd name="connsiteX20" fmla="*/ 169258 w 463901"/>
                <a:gd name="connsiteY20" fmla="*/ 243962 h 422674"/>
                <a:gd name="connsiteX21" fmla="*/ 161812 w 463901"/>
                <a:gd name="connsiteY21" fmla="*/ 240147 h 422674"/>
                <a:gd name="connsiteX22" fmla="*/ 122586 w 463901"/>
                <a:gd name="connsiteY22" fmla="*/ 239645 h 422674"/>
                <a:gd name="connsiteX23" fmla="*/ 117483 w 463901"/>
                <a:gd name="connsiteY23" fmla="*/ 239641 h 422674"/>
                <a:gd name="connsiteX24" fmla="*/ 120506 w 463901"/>
                <a:gd name="connsiteY24" fmla="*/ 243253 h 422674"/>
                <a:gd name="connsiteX25" fmla="*/ 149141 w 463901"/>
                <a:gd name="connsiteY25" fmla="*/ 275732 h 422674"/>
                <a:gd name="connsiteX26" fmla="*/ 152534 w 463901"/>
                <a:gd name="connsiteY26" fmla="*/ 319093 h 422674"/>
                <a:gd name="connsiteX27" fmla="*/ 137527 w 463901"/>
                <a:gd name="connsiteY27" fmla="*/ 337068 h 422674"/>
                <a:gd name="connsiteX28" fmla="*/ 134571 w 463901"/>
                <a:gd name="connsiteY28" fmla="*/ 339843 h 422674"/>
                <a:gd name="connsiteX29" fmla="*/ 147566 w 463901"/>
                <a:gd name="connsiteY29" fmla="*/ 336341 h 422674"/>
                <a:gd name="connsiteX30" fmla="*/ 170094 w 463901"/>
                <a:gd name="connsiteY30" fmla="*/ 312308 h 422674"/>
                <a:gd name="connsiteX31" fmla="*/ 178428 w 463901"/>
                <a:gd name="connsiteY31" fmla="*/ 273137 h 422674"/>
                <a:gd name="connsiteX32" fmla="*/ 177853 w 463901"/>
                <a:gd name="connsiteY32" fmla="*/ 271280 h 422674"/>
                <a:gd name="connsiteX33" fmla="*/ 183425 w 463901"/>
                <a:gd name="connsiteY33" fmla="*/ 268222 h 422674"/>
                <a:gd name="connsiteX34" fmla="*/ 187668 w 463901"/>
                <a:gd name="connsiteY34" fmla="*/ 287221 h 422674"/>
                <a:gd name="connsiteX35" fmla="*/ 176571 w 463901"/>
                <a:gd name="connsiteY35" fmla="*/ 315348 h 422674"/>
                <a:gd name="connsiteX36" fmla="*/ 156607 w 463901"/>
                <a:gd name="connsiteY36" fmla="*/ 336635 h 422674"/>
                <a:gd name="connsiteX37" fmla="*/ 153577 w 463901"/>
                <a:gd name="connsiteY37" fmla="*/ 340016 h 422674"/>
                <a:gd name="connsiteX38" fmla="*/ 166852 w 463901"/>
                <a:gd name="connsiteY38" fmla="*/ 339924 h 422674"/>
                <a:gd name="connsiteX39" fmla="*/ 169523 w 463901"/>
                <a:gd name="connsiteY39" fmla="*/ 337983 h 422674"/>
                <a:gd name="connsiteX40" fmla="*/ 194910 w 463901"/>
                <a:gd name="connsiteY40" fmla="*/ 310173 h 422674"/>
                <a:gd name="connsiteX41" fmla="*/ 197546 w 463901"/>
                <a:gd name="connsiteY41" fmla="*/ 306827 h 422674"/>
                <a:gd name="connsiteX42" fmla="*/ 202884 w 463901"/>
                <a:gd name="connsiteY42" fmla="*/ 311557 h 422674"/>
                <a:gd name="connsiteX43" fmla="*/ 190582 w 463901"/>
                <a:gd name="connsiteY43" fmla="*/ 325680 h 422674"/>
                <a:gd name="connsiteX44" fmla="*/ 178374 w 463901"/>
                <a:gd name="connsiteY44" fmla="*/ 339742 h 422674"/>
                <a:gd name="connsiteX45" fmla="*/ 189104 w 463901"/>
                <a:gd name="connsiteY45" fmla="*/ 337178 h 422674"/>
                <a:gd name="connsiteX46" fmla="*/ 215207 w 463901"/>
                <a:gd name="connsiteY46" fmla="*/ 311819 h 422674"/>
                <a:gd name="connsiteX47" fmla="*/ 232198 w 463901"/>
                <a:gd name="connsiteY47" fmla="*/ 328121 h 422674"/>
                <a:gd name="connsiteX48" fmla="*/ 241170 w 463901"/>
                <a:gd name="connsiteY48" fmla="*/ 336885 h 422674"/>
                <a:gd name="connsiteX49" fmla="*/ 252378 w 463901"/>
                <a:gd name="connsiteY49" fmla="*/ 339771 h 422674"/>
                <a:gd name="connsiteX50" fmla="*/ 227651 w 463901"/>
                <a:gd name="connsiteY50" fmla="*/ 311526 h 422674"/>
                <a:gd name="connsiteX51" fmla="*/ 232710 w 463901"/>
                <a:gd name="connsiteY51" fmla="*/ 307078 h 422674"/>
                <a:gd name="connsiteX52" fmla="*/ 238904 w 463901"/>
                <a:gd name="connsiteY52" fmla="*/ 313798 h 422674"/>
                <a:gd name="connsiteX53" fmla="*/ 261197 w 463901"/>
                <a:gd name="connsiteY53" fmla="*/ 338056 h 422674"/>
                <a:gd name="connsiteX54" fmla="*/ 265436 w 463901"/>
                <a:gd name="connsiteY54" fmla="*/ 339962 h 422674"/>
                <a:gd name="connsiteX55" fmla="*/ 276825 w 463901"/>
                <a:gd name="connsiteY55" fmla="*/ 340051 h 422674"/>
                <a:gd name="connsiteX56" fmla="*/ 274239 w 463901"/>
                <a:gd name="connsiteY56" fmla="*/ 336983 h 422674"/>
                <a:gd name="connsiteX57" fmla="*/ 253681 w 463901"/>
                <a:gd name="connsiteY57" fmla="*/ 314967 h 422674"/>
                <a:gd name="connsiteX58" fmla="*/ 246308 w 463901"/>
                <a:gd name="connsiteY58" fmla="*/ 269619 h 422674"/>
                <a:gd name="connsiteX59" fmla="*/ 247087 w 463901"/>
                <a:gd name="connsiteY59" fmla="*/ 268341 h 422674"/>
                <a:gd name="connsiteX60" fmla="*/ 252398 w 463901"/>
                <a:gd name="connsiteY60" fmla="*/ 271008 h 422674"/>
                <a:gd name="connsiteX61" fmla="*/ 250066 w 463901"/>
                <a:gd name="connsiteY61" fmla="*/ 282365 h 422674"/>
                <a:gd name="connsiteX62" fmla="*/ 259624 w 463901"/>
                <a:gd name="connsiteY62" fmla="*/ 311445 h 422674"/>
                <a:gd name="connsiteX63" fmla="*/ 282372 w 463901"/>
                <a:gd name="connsiteY63" fmla="*/ 335701 h 422674"/>
                <a:gd name="connsiteX64" fmla="*/ 295745 w 463901"/>
                <a:gd name="connsiteY64" fmla="*/ 339061 h 422674"/>
                <a:gd name="connsiteX65" fmla="*/ 292889 w 463901"/>
                <a:gd name="connsiteY65" fmla="*/ 336952 h 422674"/>
                <a:gd name="connsiteX66" fmla="*/ 274916 w 463901"/>
                <a:gd name="connsiteY66" fmla="*/ 313447 h 422674"/>
                <a:gd name="connsiteX67" fmla="*/ 280088 w 463901"/>
                <a:gd name="connsiteY67" fmla="*/ 277262 h 422674"/>
                <a:gd name="connsiteX68" fmla="*/ 310347 w 463901"/>
                <a:gd name="connsiteY68" fmla="*/ 242868 h 422674"/>
                <a:gd name="connsiteX69" fmla="*/ 312952 w 463901"/>
                <a:gd name="connsiteY69" fmla="*/ 239817 h 422674"/>
                <a:gd name="connsiteX70" fmla="*/ 296391 w 463901"/>
                <a:gd name="connsiteY70" fmla="*/ 239829 h 422674"/>
                <a:gd name="connsiteX71" fmla="*/ 269094 w 463901"/>
                <a:gd name="connsiteY71" fmla="*/ 240134 h 422674"/>
                <a:gd name="connsiteX72" fmla="*/ 261132 w 463901"/>
                <a:gd name="connsiteY72" fmla="*/ 244163 h 422674"/>
                <a:gd name="connsiteX73" fmla="*/ 256986 w 463901"/>
                <a:gd name="connsiteY73" fmla="*/ 244355 h 422674"/>
                <a:gd name="connsiteX74" fmla="*/ 260263 w 463901"/>
                <a:gd name="connsiteY74" fmla="*/ 236802 h 422674"/>
                <a:gd name="connsiteX75" fmla="*/ 262489 w 463901"/>
                <a:gd name="connsiteY75" fmla="*/ 235582 h 422674"/>
                <a:gd name="connsiteX76" fmla="*/ 325235 w 463901"/>
                <a:gd name="connsiteY76" fmla="*/ 233899 h 422674"/>
                <a:gd name="connsiteX77" fmla="*/ 326842 w 463901"/>
                <a:gd name="connsiteY77" fmla="*/ 234189 h 422674"/>
                <a:gd name="connsiteX78" fmla="*/ 317612 w 463901"/>
                <a:gd name="connsiteY78" fmla="*/ 244808 h 422674"/>
                <a:gd name="connsiteX79" fmla="*/ 286695 w 463901"/>
                <a:gd name="connsiteY79" fmla="*/ 279867 h 422674"/>
                <a:gd name="connsiteX80" fmla="*/ 283038 w 463901"/>
                <a:gd name="connsiteY80" fmla="*/ 314446 h 422674"/>
                <a:gd name="connsiteX81" fmla="*/ 306721 w 463901"/>
                <a:gd name="connsiteY81" fmla="*/ 339667 h 422674"/>
                <a:gd name="connsiteX82" fmla="*/ 313265 w 463901"/>
                <a:gd name="connsiteY82" fmla="*/ 305470 h 422674"/>
                <a:gd name="connsiteX83" fmla="*/ 298941 w 463901"/>
                <a:gd name="connsiteY83" fmla="*/ 274571 h 422674"/>
                <a:gd name="connsiteX84" fmla="*/ 436105 w 463901"/>
                <a:gd name="connsiteY84" fmla="*/ 275399 h 422674"/>
                <a:gd name="connsiteX85" fmla="*/ 446750 w 463901"/>
                <a:gd name="connsiteY85" fmla="*/ 209082 h 422674"/>
                <a:gd name="connsiteX86" fmla="*/ 425442 w 463901"/>
                <a:gd name="connsiteY86" fmla="*/ 122010 h 422674"/>
                <a:gd name="connsiteX87" fmla="*/ 418548 w 463901"/>
                <a:gd name="connsiteY87" fmla="*/ 129738 h 422674"/>
                <a:gd name="connsiteX88" fmla="*/ 398256 w 463901"/>
                <a:gd name="connsiteY88" fmla="*/ 152838 h 422674"/>
                <a:gd name="connsiteX89" fmla="*/ 395236 w 463901"/>
                <a:gd name="connsiteY89" fmla="*/ 154641 h 422674"/>
                <a:gd name="connsiteX90" fmla="*/ 377699 w 463901"/>
                <a:gd name="connsiteY90" fmla="*/ 154724 h 422674"/>
                <a:gd name="connsiteX91" fmla="*/ 377007 w 463901"/>
                <a:gd name="connsiteY91" fmla="*/ 153954 h 422674"/>
                <a:gd name="connsiteX92" fmla="*/ 379016 w 463901"/>
                <a:gd name="connsiteY92" fmla="*/ 151760 h 422674"/>
                <a:gd name="connsiteX93" fmla="*/ 387491 w 463901"/>
                <a:gd name="connsiteY93" fmla="*/ 149517 h 422674"/>
                <a:gd name="connsiteX94" fmla="*/ 398593 w 463901"/>
                <a:gd name="connsiteY94" fmla="*/ 142745 h 422674"/>
                <a:gd name="connsiteX95" fmla="*/ 412165 w 463901"/>
                <a:gd name="connsiteY95" fmla="*/ 127108 h 422674"/>
                <a:gd name="connsiteX96" fmla="*/ 414368 w 463901"/>
                <a:gd name="connsiteY96" fmla="*/ 124175 h 422674"/>
                <a:gd name="connsiteX97" fmla="*/ 394982 w 463901"/>
                <a:gd name="connsiteY97" fmla="*/ 125965 h 422674"/>
                <a:gd name="connsiteX98" fmla="*/ 320975 w 463901"/>
                <a:gd name="connsiteY98" fmla="*/ 133075 h 422674"/>
                <a:gd name="connsiteX99" fmla="*/ 296296 w 463901"/>
                <a:gd name="connsiteY99" fmla="*/ 143086 h 422674"/>
                <a:gd name="connsiteX100" fmla="*/ 271421 w 463901"/>
                <a:gd name="connsiteY100" fmla="*/ 165070 h 422674"/>
                <a:gd name="connsiteX101" fmla="*/ 245890 w 463901"/>
                <a:gd name="connsiteY101" fmla="*/ 185721 h 422674"/>
                <a:gd name="connsiteX102" fmla="*/ 178839 w 463901"/>
                <a:gd name="connsiteY102" fmla="*/ 181949 h 422674"/>
                <a:gd name="connsiteX103" fmla="*/ 151089 w 463901"/>
                <a:gd name="connsiteY103" fmla="*/ 157106 h 422674"/>
                <a:gd name="connsiteX104" fmla="*/ 119572 w 463901"/>
                <a:gd name="connsiteY104" fmla="*/ 135484 h 422674"/>
                <a:gd name="connsiteX105" fmla="*/ 102050 w 463901"/>
                <a:gd name="connsiteY105" fmla="*/ 132408 h 422674"/>
                <a:gd name="connsiteX106" fmla="*/ 18365 w 463901"/>
                <a:gd name="connsiteY106" fmla="*/ 124346 h 422674"/>
                <a:gd name="connsiteX107" fmla="*/ 16313 w 463901"/>
                <a:gd name="connsiteY107" fmla="*/ 124340 h 422674"/>
                <a:gd name="connsiteX108" fmla="*/ 18168 w 463901"/>
                <a:gd name="connsiteY108" fmla="*/ 126895 h 422674"/>
                <a:gd name="connsiteX109" fmla="*/ 34741 w 463901"/>
                <a:gd name="connsiteY109" fmla="*/ 145748 h 422674"/>
                <a:gd name="connsiteX110" fmla="*/ 39128 w 463901"/>
                <a:gd name="connsiteY110" fmla="*/ 148412 h 422674"/>
                <a:gd name="connsiteX111" fmla="*/ 51237 w 463901"/>
                <a:gd name="connsiteY111" fmla="*/ 151682 h 422674"/>
                <a:gd name="connsiteX112" fmla="*/ 53509 w 463901"/>
                <a:gd name="connsiteY112" fmla="*/ 153823 h 422674"/>
                <a:gd name="connsiteX113" fmla="*/ 52901 w 463901"/>
                <a:gd name="connsiteY113" fmla="*/ 154711 h 422674"/>
                <a:gd name="connsiteX114" fmla="*/ 35062 w 463901"/>
                <a:gd name="connsiteY114" fmla="*/ 154662 h 422674"/>
                <a:gd name="connsiteX115" fmla="*/ 32980 w 463901"/>
                <a:gd name="connsiteY115" fmla="*/ 153587 h 422674"/>
                <a:gd name="connsiteX116" fmla="*/ 0 w 463901"/>
                <a:gd name="connsiteY116" fmla="*/ 116126 h 422674"/>
                <a:gd name="connsiteX117" fmla="*/ 3431 w 463901"/>
                <a:gd name="connsiteY117" fmla="*/ 116138 h 422674"/>
                <a:gd name="connsiteX118" fmla="*/ 52455 w 463901"/>
                <a:gd name="connsiteY118" fmla="*/ 120948 h 422674"/>
                <a:gd name="connsiteX119" fmla="*/ 58659 w 463901"/>
                <a:gd name="connsiteY119" fmla="*/ 117500 h 422674"/>
                <a:gd name="connsiteX120" fmla="*/ 109342 w 463901"/>
                <a:gd name="connsiteY120" fmla="*/ 51911 h 422674"/>
                <a:gd name="connsiteX121" fmla="*/ 110633 w 463901"/>
                <a:gd name="connsiteY121" fmla="*/ 50965 h 422674"/>
                <a:gd name="connsiteX122" fmla="*/ 117540 w 463901"/>
                <a:gd name="connsiteY122" fmla="*/ 61050 h 422674"/>
                <a:gd name="connsiteX123" fmla="*/ 69967 w 463901"/>
                <a:gd name="connsiteY123" fmla="*/ 122389 h 422674"/>
                <a:gd name="connsiteX124" fmla="*/ 81068 w 463901"/>
                <a:gd name="connsiteY124" fmla="*/ 123556 h 422674"/>
                <a:gd name="connsiteX125" fmla="*/ 110736 w 463901"/>
                <a:gd name="connsiteY125" fmla="*/ 126383 h 422674"/>
                <a:gd name="connsiteX126" fmla="*/ 145387 w 463901"/>
                <a:gd name="connsiteY126" fmla="*/ 142596 h 422674"/>
                <a:gd name="connsiteX127" fmla="*/ 166513 w 463901"/>
                <a:gd name="connsiteY127" fmla="*/ 162689 h 422674"/>
                <a:gd name="connsiteX128" fmla="*/ 194285 w 463901"/>
                <a:gd name="connsiteY128" fmla="*/ 182747 h 422674"/>
                <a:gd name="connsiteX129" fmla="*/ 251432 w 463901"/>
                <a:gd name="connsiteY129" fmla="*/ 173501 h 422674"/>
                <a:gd name="connsiteX130" fmla="*/ 278527 w 463901"/>
                <a:gd name="connsiteY130" fmla="*/ 148339 h 422674"/>
                <a:gd name="connsiteX131" fmla="*/ 310027 w 463901"/>
                <a:gd name="connsiteY131" fmla="*/ 128528 h 422674"/>
                <a:gd name="connsiteX132" fmla="*/ 334179 w 463901"/>
                <a:gd name="connsiteY132" fmla="*/ 125056 h 422674"/>
                <a:gd name="connsiteX133" fmla="*/ 419748 w 463901"/>
                <a:gd name="connsiteY133" fmla="*/ 116854 h 422674"/>
                <a:gd name="connsiteX134" fmla="*/ 422144 w 463901"/>
                <a:gd name="connsiteY134" fmla="*/ 116388 h 422674"/>
                <a:gd name="connsiteX135" fmla="*/ 182764 w 463901"/>
                <a:gd name="connsiteY135" fmla="*/ 23220 h 422674"/>
                <a:gd name="connsiteX136" fmla="*/ 177411 w 463901"/>
                <a:gd name="connsiteY136" fmla="*/ 12093 h 422674"/>
                <a:gd name="connsiteX137" fmla="*/ 192204 w 463901"/>
                <a:gd name="connsiteY137" fmla="*/ 7500 h 422674"/>
                <a:gd name="connsiteX138" fmla="*/ 356027 w 463901"/>
                <a:gd name="connsiteY138" fmla="*/ 30081 h 422674"/>
                <a:gd name="connsiteX139" fmla="*/ 434215 w 463901"/>
                <a:gd name="connsiteY139" fmla="*/ 112180 h 422674"/>
                <a:gd name="connsiteX140" fmla="*/ 458837 w 463901"/>
                <a:gd name="connsiteY140" fmla="*/ 201197 h 422674"/>
                <a:gd name="connsiteX141" fmla="*/ 448540 w 463901"/>
                <a:gd name="connsiteY141" fmla="*/ 277225 h 422674"/>
                <a:gd name="connsiteX142" fmla="*/ 450085 w 463901"/>
                <a:gd name="connsiteY142" fmla="*/ 282161 h 422674"/>
                <a:gd name="connsiteX143" fmla="*/ 462329 w 463901"/>
                <a:gd name="connsiteY143" fmla="*/ 322616 h 422674"/>
                <a:gd name="connsiteX144" fmla="*/ 431543 w 463901"/>
                <a:gd name="connsiteY144" fmla="*/ 348175 h 422674"/>
                <a:gd name="connsiteX145" fmla="*/ 413693 w 463901"/>
                <a:gd name="connsiteY145" fmla="*/ 348689 h 422674"/>
                <a:gd name="connsiteX146" fmla="*/ 404335 w 463901"/>
                <a:gd name="connsiteY146" fmla="*/ 352864 h 422674"/>
                <a:gd name="connsiteX147" fmla="*/ 342713 w 463901"/>
                <a:gd name="connsiteY147" fmla="*/ 400097 h 422674"/>
                <a:gd name="connsiteX148" fmla="*/ 256272 w 463901"/>
                <a:gd name="connsiteY148" fmla="*/ 422512 h 422674"/>
                <a:gd name="connsiteX149" fmla="*/ 137336 w 463901"/>
                <a:gd name="connsiteY149" fmla="*/ 391352 h 422674"/>
                <a:gd name="connsiteX150" fmla="*/ 55553 w 463901"/>
                <a:gd name="connsiteY150" fmla="*/ 299034 h 422674"/>
                <a:gd name="connsiteX151" fmla="*/ 36752 w 463901"/>
                <a:gd name="connsiteY151" fmla="*/ 222434 h 422674"/>
                <a:gd name="connsiteX152" fmla="*/ 41235 w 463901"/>
                <a:gd name="connsiteY152" fmla="*/ 167266 h 422674"/>
                <a:gd name="connsiteX153" fmla="*/ 38700 w 463901"/>
                <a:gd name="connsiteY153" fmla="*/ 160256 h 422674"/>
                <a:gd name="connsiteX154" fmla="*/ 41505 w 463901"/>
                <a:gd name="connsiteY154" fmla="*/ 160052 h 422674"/>
                <a:gd name="connsiteX155" fmla="*/ 135954 w 463901"/>
                <a:gd name="connsiteY155" fmla="*/ 161782 h 422674"/>
                <a:gd name="connsiteX156" fmla="*/ 140077 w 463901"/>
                <a:gd name="connsiteY156" fmla="*/ 164604 h 422674"/>
                <a:gd name="connsiteX157" fmla="*/ 143703 w 463901"/>
                <a:gd name="connsiteY157" fmla="*/ 173331 h 422674"/>
                <a:gd name="connsiteX158" fmla="*/ 139009 w 463901"/>
                <a:gd name="connsiteY158" fmla="*/ 173128 h 422674"/>
                <a:gd name="connsiteX159" fmla="*/ 127544 w 463901"/>
                <a:gd name="connsiteY159" fmla="*/ 167287 h 422674"/>
                <a:gd name="connsiteX160" fmla="*/ 56320 w 463901"/>
                <a:gd name="connsiteY160" fmla="*/ 165771 h 422674"/>
                <a:gd name="connsiteX161" fmla="*/ 51757 w 463901"/>
                <a:gd name="connsiteY161" fmla="*/ 165767 h 422674"/>
                <a:gd name="connsiteX162" fmla="*/ 61784 w 463901"/>
                <a:gd name="connsiteY162" fmla="*/ 176796 h 422674"/>
                <a:gd name="connsiteX163" fmla="*/ 70102 w 463901"/>
                <a:gd name="connsiteY163" fmla="*/ 179161 h 422674"/>
                <a:gd name="connsiteX164" fmla="*/ 72052 w 463901"/>
                <a:gd name="connsiteY164" fmla="*/ 183089 h 422674"/>
                <a:gd name="connsiteX165" fmla="*/ 59647 w 463901"/>
                <a:gd name="connsiteY165" fmla="*/ 182998 h 422674"/>
                <a:gd name="connsiteX166" fmla="*/ 57010 w 463901"/>
                <a:gd name="connsiteY166" fmla="*/ 181052 h 422674"/>
                <a:gd name="connsiteX167" fmla="*/ 52518 w 463901"/>
                <a:gd name="connsiteY167" fmla="*/ 176056 h 422674"/>
                <a:gd name="connsiteX168" fmla="*/ 151587 w 463901"/>
                <a:gd name="connsiteY168" fmla="*/ 385385 h 422674"/>
                <a:gd name="connsiteX169" fmla="*/ 390929 w 463901"/>
                <a:gd name="connsiteY169" fmla="*/ 348796 h 422674"/>
                <a:gd name="connsiteX170" fmla="*/ 314899 w 463901"/>
                <a:gd name="connsiteY170" fmla="*/ 341895 h 422674"/>
                <a:gd name="connsiteX171" fmla="*/ 318745 w 463901"/>
                <a:gd name="connsiteY171" fmla="*/ 341895 h 422674"/>
                <a:gd name="connsiteX172" fmla="*/ 391526 w 463901"/>
                <a:gd name="connsiteY172" fmla="*/ 341884 h 422674"/>
                <a:gd name="connsiteX173" fmla="*/ 430726 w 463901"/>
                <a:gd name="connsiteY173" fmla="*/ 341508 h 422674"/>
                <a:gd name="connsiteX174" fmla="*/ 446354 w 463901"/>
                <a:gd name="connsiteY174" fmla="*/ 335839 h 422674"/>
                <a:gd name="connsiteX175" fmla="*/ 455891 w 463901"/>
                <a:gd name="connsiteY175" fmla="*/ 306419 h 422674"/>
                <a:gd name="connsiteX176" fmla="*/ 444432 w 463901"/>
                <a:gd name="connsiteY176" fmla="*/ 286026 h 422674"/>
                <a:gd name="connsiteX177" fmla="*/ 425293 w 463901"/>
                <a:gd name="connsiteY177" fmla="*/ 281054 h 422674"/>
                <a:gd name="connsiteX178" fmla="*/ 318314 w 463901"/>
                <a:gd name="connsiteY178" fmla="*/ 281044 h 422674"/>
                <a:gd name="connsiteX179" fmla="*/ 315004 w 463901"/>
                <a:gd name="connsiteY179" fmla="*/ 281218 h 422674"/>
                <a:gd name="connsiteX180" fmla="*/ 314899 w 463901"/>
                <a:gd name="connsiteY180" fmla="*/ 341895 h 422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463901" h="422674">
                  <a:moveTo>
                    <a:pt x="390929" y="348796"/>
                  </a:moveTo>
                  <a:cubicBezTo>
                    <a:pt x="381264" y="348796"/>
                    <a:pt x="372169" y="348796"/>
                    <a:pt x="363075" y="348796"/>
                  </a:cubicBezTo>
                  <a:cubicBezTo>
                    <a:pt x="323944" y="348796"/>
                    <a:pt x="284812" y="348822"/>
                    <a:pt x="245683" y="348712"/>
                  </a:cubicBezTo>
                  <a:cubicBezTo>
                    <a:pt x="244048" y="348706"/>
                    <a:pt x="242031" y="347829"/>
                    <a:pt x="240846" y="346683"/>
                  </a:cubicBezTo>
                  <a:cubicBezTo>
                    <a:pt x="233177" y="339266"/>
                    <a:pt x="225690" y="331660"/>
                    <a:pt x="218138" y="324121"/>
                  </a:cubicBezTo>
                  <a:cubicBezTo>
                    <a:pt x="217261" y="323244"/>
                    <a:pt x="216348" y="322404"/>
                    <a:pt x="214699" y="320827"/>
                  </a:cubicBezTo>
                  <a:cubicBezTo>
                    <a:pt x="213425" y="322422"/>
                    <a:pt x="212385" y="323996"/>
                    <a:pt x="211085" y="325312"/>
                  </a:cubicBezTo>
                  <a:cubicBezTo>
                    <a:pt x="203874" y="332601"/>
                    <a:pt x="196631" y="339857"/>
                    <a:pt x="189312" y="347035"/>
                  </a:cubicBezTo>
                  <a:cubicBezTo>
                    <a:pt x="188434" y="347897"/>
                    <a:pt x="187032" y="348716"/>
                    <a:pt x="185870" y="348721"/>
                  </a:cubicBezTo>
                  <a:cubicBezTo>
                    <a:pt x="162647" y="348820"/>
                    <a:pt x="139422" y="348795"/>
                    <a:pt x="115438" y="348795"/>
                  </a:cubicBezTo>
                  <a:cubicBezTo>
                    <a:pt x="116685" y="347444"/>
                    <a:pt x="117510" y="346479"/>
                    <a:pt x="118410" y="345589"/>
                  </a:cubicBezTo>
                  <a:cubicBezTo>
                    <a:pt x="126274" y="337798"/>
                    <a:pt x="134443" y="330288"/>
                    <a:pt x="141897" y="322122"/>
                  </a:cubicBezTo>
                  <a:cubicBezTo>
                    <a:pt x="145333" y="318358"/>
                    <a:pt x="147939" y="313559"/>
                    <a:pt x="149937" y="308815"/>
                  </a:cubicBezTo>
                  <a:cubicBezTo>
                    <a:pt x="154020" y="299116"/>
                    <a:pt x="152468" y="289903"/>
                    <a:pt x="145507" y="281909"/>
                  </a:cubicBezTo>
                  <a:cubicBezTo>
                    <a:pt x="132391" y="266843"/>
                    <a:pt x="119150" y="251884"/>
                    <a:pt x="105962" y="236876"/>
                  </a:cubicBezTo>
                  <a:cubicBezTo>
                    <a:pt x="105231" y="236045"/>
                    <a:pt x="104527" y="235188"/>
                    <a:pt x="103778" y="234305"/>
                  </a:cubicBezTo>
                  <a:cubicBezTo>
                    <a:pt x="110550" y="234305"/>
                    <a:pt x="117102" y="234182"/>
                    <a:pt x="123646" y="234330"/>
                  </a:cubicBezTo>
                  <a:cubicBezTo>
                    <a:pt x="137766" y="234649"/>
                    <a:pt x="151880" y="235206"/>
                    <a:pt x="166000" y="235427"/>
                  </a:cubicBezTo>
                  <a:cubicBezTo>
                    <a:pt x="168969" y="235473"/>
                    <a:pt x="170663" y="236239"/>
                    <a:pt x="171454" y="239163"/>
                  </a:cubicBezTo>
                  <a:cubicBezTo>
                    <a:pt x="171938" y="240950"/>
                    <a:pt x="172881" y="242614"/>
                    <a:pt x="173620" y="244340"/>
                  </a:cubicBezTo>
                  <a:cubicBezTo>
                    <a:pt x="171860" y="246427"/>
                    <a:pt x="170404" y="246178"/>
                    <a:pt x="169258" y="243962"/>
                  </a:cubicBezTo>
                  <a:cubicBezTo>
                    <a:pt x="167664" y="240881"/>
                    <a:pt x="165203" y="240144"/>
                    <a:pt x="161812" y="240147"/>
                  </a:cubicBezTo>
                  <a:cubicBezTo>
                    <a:pt x="148737" y="240163"/>
                    <a:pt x="135661" y="239837"/>
                    <a:pt x="122586" y="239645"/>
                  </a:cubicBezTo>
                  <a:cubicBezTo>
                    <a:pt x="121166" y="239624"/>
                    <a:pt x="119747" y="239641"/>
                    <a:pt x="117483" y="239641"/>
                  </a:cubicBezTo>
                  <a:cubicBezTo>
                    <a:pt x="118839" y="241266"/>
                    <a:pt x="119649" y="242279"/>
                    <a:pt x="120506" y="243253"/>
                  </a:cubicBezTo>
                  <a:cubicBezTo>
                    <a:pt x="130048" y="254083"/>
                    <a:pt x="139603" y="264899"/>
                    <a:pt x="149141" y="275732"/>
                  </a:cubicBezTo>
                  <a:cubicBezTo>
                    <a:pt x="161093" y="289309"/>
                    <a:pt x="162531" y="303828"/>
                    <a:pt x="152534" y="319093"/>
                  </a:cubicBezTo>
                  <a:cubicBezTo>
                    <a:pt x="148285" y="325579"/>
                    <a:pt x="142593" y="331122"/>
                    <a:pt x="137527" y="337068"/>
                  </a:cubicBezTo>
                  <a:cubicBezTo>
                    <a:pt x="136814" y="337903"/>
                    <a:pt x="135921" y="338585"/>
                    <a:pt x="134571" y="339843"/>
                  </a:cubicBezTo>
                  <a:cubicBezTo>
                    <a:pt x="139849" y="340158"/>
                    <a:pt x="143881" y="340661"/>
                    <a:pt x="147566" y="336341"/>
                  </a:cubicBezTo>
                  <a:cubicBezTo>
                    <a:pt x="154684" y="327997"/>
                    <a:pt x="162494" y="320236"/>
                    <a:pt x="170094" y="312308"/>
                  </a:cubicBezTo>
                  <a:cubicBezTo>
                    <a:pt x="180977" y="300952"/>
                    <a:pt x="183178" y="287796"/>
                    <a:pt x="178428" y="273137"/>
                  </a:cubicBezTo>
                  <a:cubicBezTo>
                    <a:pt x="178267" y="272640"/>
                    <a:pt x="178120" y="272141"/>
                    <a:pt x="177853" y="271280"/>
                  </a:cubicBezTo>
                  <a:cubicBezTo>
                    <a:pt x="179606" y="270316"/>
                    <a:pt x="181374" y="269347"/>
                    <a:pt x="183425" y="268222"/>
                  </a:cubicBezTo>
                  <a:cubicBezTo>
                    <a:pt x="186551" y="274407"/>
                    <a:pt x="187613" y="280702"/>
                    <a:pt x="187668" y="287221"/>
                  </a:cubicBezTo>
                  <a:cubicBezTo>
                    <a:pt x="187760" y="298084"/>
                    <a:pt x="184048" y="307447"/>
                    <a:pt x="176571" y="315348"/>
                  </a:cubicBezTo>
                  <a:cubicBezTo>
                    <a:pt x="169883" y="322413"/>
                    <a:pt x="163256" y="329534"/>
                    <a:pt x="156607" y="336635"/>
                  </a:cubicBezTo>
                  <a:cubicBezTo>
                    <a:pt x="155786" y="337513"/>
                    <a:pt x="155001" y="338425"/>
                    <a:pt x="153577" y="340016"/>
                  </a:cubicBezTo>
                  <a:cubicBezTo>
                    <a:pt x="158603" y="340016"/>
                    <a:pt x="162735" y="340136"/>
                    <a:pt x="166852" y="339924"/>
                  </a:cubicBezTo>
                  <a:cubicBezTo>
                    <a:pt x="167779" y="339876"/>
                    <a:pt x="168778" y="338793"/>
                    <a:pt x="169523" y="337983"/>
                  </a:cubicBezTo>
                  <a:cubicBezTo>
                    <a:pt x="178013" y="328739"/>
                    <a:pt x="186467" y="319461"/>
                    <a:pt x="194910" y="310173"/>
                  </a:cubicBezTo>
                  <a:cubicBezTo>
                    <a:pt x="195817" y="309175"/>
                    <a:pt x="196587" y="308052"/>
                    <a:pt x="197546" y="306827"/>
                  </a:cubicBezTo>
                  <a:cubicBezTo>
                    <a:pt x="199603" y="308652"/>
                    <a:pt x="201140" y="310012"/>
                    <a:pt x="202884" y="311557"/>
                  </a:cubicBezTo>
                  <a:cubicBezTo>
                    <a:pt x="198667" y="316395"/>
                    <a:pt x="194621" y="321036"/>
                    <a:pt x="190582" y="325680"/>
                  </a:cubicBezTo>
                  <a:cubicBezTo>
                    <a:pt x="186632" y="330222"/>
                    <a:pt x="182690" y="334772"/>
                    <a:pt x="178374" y="339742"/>
                  </a:cubicBezTo>
                  <a:cubicBezTo>
                    <a:pt x="182721" y="340236"/>
                    <a:pt x="185940" y="340430"/>
                    <a:pt x="189104" y="337178"/>
                  </a:cubicBezTo>
                  <a:cubicBezTo>
                    <a:pt x="197482" y="328571"/>
                    <a:pt x="206311" y="320400"/>
                    <a:pt x="215207" y="311819"/>
                  </a:cubicBezTo>
                  <a:cubicBezTo>
                    <a:pt x="220931" y="317310"/>
                    <a:pt x="226565" y="322715"/>
                    <a:pt x="232198" y="328121"/>
                  </a:cubicBezTo>
                  <a:cubicBezTo>
                    <a:pt x="235216" y="331019"/>
                    <a:pt x="238508" y="333689"/>
                    <a:pt x="241170" y="336885"/>
                  </a:cubicBezTo>
                  <a:cubicBezTo>
                    <a:pt x="244131" y="340443"/>
                    <a:pt x="247679" y="340341"/>
                    <a:pt x="252378" y="339771"/>
                  </a:cubicBezTo>
                  <a:cubicBezTo>
                    <a:pt x="243945" y="330137"/>
                    <a:pt x="235879" y="320925"/>
                    <a:pt x="227651" y="311526"/>
                  </a:cubicBezTo>
                  <a:cubicBezTo>
                    <a:pt x="229295" y="310080"/>
                    <a:pt x="230837" y="308724"/>
                    <a:pt x="232710" y="307078"/>
                  </a:cubicBezTo>
                  <a:cubicBezTo>
                    <a:pt x="234847" y="309396"/>
                    <a:pt x="236883" y="311590"/>
                    <a:pt x="238904" y="313798"/>
                  </a:cubicBezTo>
                  <a:cubicBezTo>
                    <a:pt x="246317" y="321901"/>
                    <a:pt x="253677" y="330055"/>
                    <a:pt x="261197" y="338056"/>
                  </a:cubicBezTo>
                  <a:cubicBezTo>
                    <a:pt x="262191" y="339113"/>
                    <a:pt x="263963" y="339848"/>
                    <a:pt x="265436" y="339962"/>
                  </a:cubicBezTo>
                  <a:cubicBezTo>
                    <a:pt x="268936" y="340238"/>
                    <a:pt x="272475" y="340051"/>
                    <a:pt x="276825" y="340051"/>
                  </a:cubicBezTo>
                  <a:cubicBezTo>
                    <a:pt x="275633" y="338632"/>
                    <a:pt x="274974" y="337772"/>
                    <a:pt x="274239" y="336983"/>
                  </a:cubicBezTo>
                  <a:cubicBezTo>
                    <a:pt x="267385" y="329645"/>
                    <a:pt x="260411" y="322416"/>
                    <a:pt x="253681" y="314967"/>
                  </a:cubicBezTo>
                  <a:cubicBezTo>
                    <a:pt x="241496" y="301481"/>
                    <a:pt x="240225" y="286121"/>
                    <a:pt x="246308" y="269619"/>
                  </a:cubicBezTo>
                  <a:cubicBezTo>
                    <a:pt x="246445" y="269245"/>
                    <a:pt x="246725" y="268924"/>
                    <a:pt x="247087" y="268341"/>
                  </a:cubicBezTo>
                  <a:cubicBezTo>
                    <a:pt x="248891" y="269245"/>
                    <a:pt x="250635" y="270122"/>
                    <a:pt x="252398" y="271008"/>
                  </a:cubicBezTo>
                  <a:cubicBezTo>
                    <a:pt x="251585" y="274882"/>
                    <a:pt x="250530" y="278588"/>
                    <a:pt x="250066" y="282365"/>
                  </a:cubicBezTo>
                  <a:cubicBezTo>
                    <a:pt x="248701" y="293506"/>
                    <a:pt x="251921" y="303253"/>
                    <a:pt x="259624" y="311445"/>
                  </a:cubicBezTo>
                  <a:cubicBezTo>
                    <a:pt x="267220" y="319522"/>
                    <a:pt x="275186" y="327278"/>
                    <a:pt x="282372" y="335701"/>
                  </a:cubicBezTo>
                  <a:cubicBezTo>
                    <a:pt x="286092" y="340061"/>
                    <a:pt x="290100" y="340636"/>
                    <a:pt x="295745" y="339061"/>
                  </a:cubicBezTo>
                  <a:cubicBezTo>
                    <a:pt x="294790" y="338362"/>
                    <a:pt x="293750" y="337754"/>
                    <a:pt x="292889" y="336952"/>
                  </a:cubicBezTo>
                  <a:cubicBezTo>
                    <a:pt x="285565" y="330141"/>
                    <a:pt x="279031" y="322708"/>
                    <a:pt x="274916" y="313447"/>
                  </a:cubicBezTo>
                  <a:cubicBezTo>
                    <a:pt x="269081" y="300313"/>
                    <a:pt x="270577" y="288173"/>
                    <a:pt x="280088" y="277262"/>
                  </a:cubicBezTo>
                  <a:cubicBezTo>
                    <a:pt x="290123" y="265752"/>
                    <a:pt x="300258" y="254331"/>
                    <a:pt x="310347" y="242868"/>
                  </a:cubicBezTo>
                  <a:cubicBezTo>
                    <a:pt x="311074" y="242040"/>
                    <a:pt x="311778" y="241195"/>
                    <a:pt x="312952" y="239817"/>
                  </a:cubicBezTo>
                  <a:cubicBezTo>
                    <a:pt x="306936" y="239817"/>
                    <a:pt x="301663" y="239771"/>
                    <a:pt x="296391" y="239829"/>
                  </a:cubicBezTo>
                  <a:cubicBezTo>
                    <a:pt x="287292" y="239926"/>
                    <a:pt x="278190" y="240263"/>
                    <a:pt x="269094" y="240134"/>
                  </a:cubicBezTo>
                  <a:cubicBezTo>
                    <a:pt x="265494" y="240083"/>
                    <a:pt x="262827" y="240824"/>
                    <a:pt x="261132" y="244163"/>
                  </a:cubicBezTo>
                  <a:cubicBezTo>
                    <a:pt x="260142" y="246108"/>
                    <a:pt x="258767" y="246324"/>
                    <a:pt x="256986" y="244355"/>
                  </a:cubicBezTo>
                  <a:cubicBezTo>
                    <a:pt x="258019" y="241916"/>
                    <a:pt x="259011" y="239294"/>
                    <a:pt x="260263" y="236802"/>
                  </a:cubicBezTo>
                  <a:cubicBezTo>
                    <a:pt x="260583" y="236167"/>
                    <a:pt x="261714" y="235605"/>
                    <a:pt x="262489" y="235582"/>
                  </a:cubicBezTo>
                  <a:cubicBezTo>
                    <a:pt x="283404" y="234972"/>
                    <a:pt x="304319" y="234436"/>
                    <a:pt x="325235" y="233899"/>
                  </a:cubicBezTo>
                  <a:cubicBezTo>
                    <a:pt x="325605" y="233890"/>
                    <a:pt x="325979" y="234029"/>
                    <a:pt x="326842" y="234189"/>
                  </a:cubicBezTo>
                  <a:cubicBezTo>
                    <a:pt x="323590" y="237933"/>
                    <a:pt x="320618" y="241384"/>
                    <a:pt x="317612" y="244808"/>
                  </a:cubicBezTo>
                  <a:cubicBezTo>
                    <a:pt x="307337" y="256522"/>
                    <a:pt x="297278" y="268438"/>
                    <a:pt x="286695" y="279867"/>
                  </a:cubicBezTo>
                  <a:cubicBezTo>
                    <a:pt x="277148" y="290175"/>
                    <a:pt x="276002" y="302185"/>
                    <a:pt x="283038" y="314446"/>
                  </a:cubicBezTo>
                  <a:cubicBezTo>
                    <a:pt x="288858" y="324585"/>
                    <a:pt x="297474" y="332183"/>
                    <a:pt x="306721" y="339667"/>
                  </a:cubicBezTo>
                  <a:cubicBezTo>
                    <a:pt x="312351" y="328725"/>
                    <a:pt x="314289" y="317449"/>
                    <a:pt x="313265" y="305470"/>
                  </a:cubicBezTo>
                  <a:cubicBezTo>
                    <a:pt x="312238" y="293451"/>
                    <a:pt x="307825" y="283101"/>
                    <a:pt x="298941" y="274571"/>
                  </a:cubicBezTo>
                  <a:cubicBezTo>
                    <a:pt x="304955" y="273606"/>
                    <a:pt x="428539" y="274356"/>
                    <a:pt x="436105" y="275399"/>
                  </a:cubicBezTo>
                  <a:cubicBezTo>
                    <a:pt x="443569" y="253959"/>
                    <a:pt x="447047" y="231810"/>
                    <a:pt x="446750" y="209082"/>
                  </a:cubicBezTo>
                  <a:cubicBezTo>
                    <a:pt x="446352" y="178623"/>
                    <a:pt x="439430" y="149724"/>
                    <a:pt x="425442" y="122010"/>
                  </a:cubicBezTo>
                  <a:cubicBezTo>
                    <a:pt x="422934" y="124819"/>
                    <a:pt x="420721" y="127261"/>
                    <a:pt x="418548" y="129738"/>
                  </a:cubicBezTo>
                  <a:cubicBezTo>
                    <a:pt x="411788" y="137443"/>
                    <a:pt x="405067" y="145180"/>
                    <a:pt x="398256" y="152838"/>
                  </a:cubicBezTo>
                  <a:cubicBezTo>
                    <a:pt x="397499" y="153688"/>
                    <a:pt x="396271" y="154610"/>
                    <a:pt x="395236" y="154641"/>
                  </a:cubicBezTo>
                  <a:cubicBezTo>
                    <a:pt x="389395" y="154814"/>
                    <a:pt x="383545" y="154724"/>
                    <a:pt x="377699" y="154724"/>
                  </a:cubicBezTo>
                  <a:cubicBezTo>
                    <a:pt x="377468" y="154469"/>
                    <a:pt x="377238" y="154212"/>
                    <a:pt x="377007" y="153954"/>
                  </a:cubicBezTo>
                  <a:cubicBezTo>
                    <a:pt x="377668" y="153198"/>
                    <a:pt x="378192" y="152039"/>
                    <a:pt x="379016" y="151760"/>
                  </a:cubicBezTo>
                  <a:cubicBezTo>
                    <a:pt x="381780" y="150822"/>
                    <a:pt x="384614" y="149933"/>
                    <a:pt x="387491" y="149517"/>
                  </a:cubicBezTo>
                  <a:cubicBezTo>
                    <a:pt x="392240" y="148834"/>
                    <a:pt x="395632" y="146432"/>
                    <a:pt x="398593" y="142745"/>
                  </a:cubicBezTo>
                  <a:cubicBezTo>
                    <a:pt x="402914" y="137369"/>
                    <a:pt x="407634" y="132315"/>
                    <a:pt x="412165" y="127108"/>
                  </a:cubicBezTo>
                  <a:cubicBezTo>
                    <a:pt x="412812" y="126365"/>
                    <a:pt x="413356" y="125530"/>
                    <a:pt x="414368" y="124175"/>
                  </a:cubicBezTo>
                  <a:cubicBezTo>
                    <a:pt x="407410" y="124816"/>
                    <a:pt x="401194" y="125370"/>
                    <a:pt x="394982" y="125965"/>
                  </a:cubicBezTo>
                  <a:cubicBezTo>
                    <a:pt x="370311" y="128324"/>
                    <a:pt x="345640" y="130678"/>
                    <a:pt x="320975" y="133075"/>
                  </a:cubicBezTo>
                  <a:cubicBezTo>
                    <a:pt x="311772" y="133968"/>
                    <a:pt x="303389" y="137373"/>
                    <a:pt x="296296" y="143086"/>
                  </a:cubicBezTo>
                  <a:cubicBezTo>
                    <a:pt x="287687" y="150021"/>
                    <a:pt x="279539" y="157553"/>
                    <a:pt x="271421" y="165070"/>
                  </a:cubicBezTo>
                  <a:cubicBezTo>
                    <a:pt x="263359" y="172532"/>
                    <a:pt x="255657" y="180441"/>
                    <a:pt x="245890" y="185721"/>
                  </a:cubicBezTo>
                  <a:cubicBezTo>
                    <a:pt x="222810" y="198197"/>
                    <a:pt x="200059" y="197082"/>
                    <a:pt x="178839" y="181949"/>
                  </a:cubicBezTo>
                  <a:cubicBezTo>
                    <a:pt x="168792" y="174783"/>
                    <a:pt x="160197" y="165556"/>
                    <a:pt x="151089" y="157106"/>
                  </a:cubicBezTo>
                  <a:cubicBezTo>
                    <a:pt x="141631" y="148328"/>
                    <a:pt x="132222" y="139394"/>
                    <a:pt x="119572" y="135484"/>
                  </a:cubicBezTo>
                  <a:cubicBezTo>
                    <a:pt x="113948" y="133745"/>
                    <a:pt x="107943" y="133001"/>
                    <a:pt x="102050" y="132408"/>
                  </a:cubicBezTo>
                  <a:cubicBezTo>
                    <a:pt x="74167" y="129605"/>
                    <a:pt x="46262" y="127008"/>
                    <a:pt x="18365" y="124346"/>
                  </a:cubicBezTo>
                  <a:cubicBezTo>
                    <a:pt x="17884" y="124299"/>
                    <a:pt x="17394" y="124340"/>
                    <a:pt x="16313" y="124340"/>
                  </a:cubicBezTo>
                  <a:cubicBezTo>
                    <a:pt x="17137" y="125482"/>
                    <a:pt x="17596" y="126238"/>
                    <a:pt x="18168" y="126895"/>
                  </a:cubicBezTo>
                  <a:cubicBezTo>
                    <a:pt x="23664" y="133204"/>
                    <a:pt x="29118" y="139553"/>
                    <a:pt x="34741" y="145748"/>
                  </a:cubicBezTo>
                  <a:cubicBezTo>
                    <a:pt x="35851" y="146971"/>
                    <a:pt x="37532" y="147914"/>
                    <a:pt x="39128" y="148412"/>
                  </a:cubicBezTo>
                  <a:cubicBezTo>
                    <a:pt x="43117" y="149655"/>
                    <a:pt x="47235" y="150479"/>
                    <a:pt x="51237" y="151682"/>
                  </a:cubicBezTo>
                  <a:cubicBezTo>
                    <a:pt x="52129" y="151949"/>
                    <a:pt x="52758" y="153086"/>
                    <a:pt x="53509" y="153823"/>
                  </a:cubicBezTo>
                  <a:cubicBezTo>
                    <a:pt x="53306" y="154119"/>
                    <a:pt x="53104" y="154415"/>
                    <a:pt x="52901" y="154711"/>
                  </a:cubicBezTo>
                  <a:cubicBezTo>
                    <a:pt x="46955" y="154711"/>
                    <a:pt x="41008" y="154748"/>
                    <a:pt x="35062" y="154662"/>
                  </a:cubicBezTo>
                  <a:cubicBezTo>
                    <a:pt x="34355" y="154651"/>
                    <a:pt x="33471" y="154141"/>
                    <a:pt x="32980" y="153587"/>
                  </a:cubicBezTo>
                  <a:cubicBezTo>
                    <a:pt x="22109" y="141293"/>
                    <a:pt x="11284" y="128962"/>
                    <a:pt x="0" y="116126"/>
                  </a:cubicBezTo>
                  <a:cubicBezTo>
                    <a:pt x="1523" y="116126"/>
                    <a:pt x="2485" y="116047"/>
                    <a:pt x="3431" y="116138"/>
                  </a:cubicBezTo>
                  <a:cubicBezTo>
                    <a:pt x="19776" y="117706"/>
                    <a:pt x="36129" y="119214"/>
                    <a:pt x="52455" y="120948"/>
                  </a:cubicBezTo>
                  <a:cubicBezTo>
                    <a:pt x="55641" y="121286"/>
                    <a:pt x="57214" y="120455"/>
                    <a:pt x="58659" y="117500"/>
                  </a:cubicBezTo>
                  <a:cubicBezTo>
                    <a:pt x="71049" y="92180"/>
                    <a:pt x="88217" y="70504"/>
                    <a:pt x="109342" y="51911"/>
                  </a:cubicBezTo>
                  <a:cubicBezTo>
                    <a:pt x="109732" y="51567"/>
                    <a:pt x="110183" y="51292"/>
                    <a:pt x="110633" y="50965"/>
                  </a:cubicBezTo>
                  <a:cubicBezTo>
                    <a:pt x="112873" y="54235"/>
                    <a:pt x="115098" y="57483"/>
                    <a:pt x="117540" y="61050"/>
                  </a:cubicBezTo>
                  <a:cubicBezTo>
                    <a:pt x="97995" y="78315"/>
                    <a:pt x="81952" y="98413"/>
                    <a:pt x="69967" y="122389"/>
                  </a:cubicBezTo>
                  <a:cubicBezTo>
                    <a:pt x="73910" y="122805"/>
                    <a:pt x="77487" y="123213"/>
                    <a:pt x="81068" y="123556"/>
                  </a:cubicBezTo>
                  <a:cubicBezTo>
                    <a:pt x="90957" y="124506"/>
                    <a:pt x="100856" y="125352"/>
                    <a:pt x="110736" y="126383"/>
                  </a:cubicBezTo>
                  <a:cubicBezTo>
                    <a:pt x="124137" y="127780"/>
                    <a:pt x="135488" y="133817"/>
                    <a:pt x="145387" y="142596"/>
                  </a:cubicBezTo>
                  <a:cubicBezTo>
                    <a:pt x="152652" y="149040"/>
                    <a:pt x="159500" y="155959"/>
                    <a:pt x="166513" y="162689"/>
                  </a:cubicBezTo>
                  <a:cubicBezTo>
                    <a:pt x="174839" y="170675"/>
                    <a:pt x="183274" y="178712"/>
                    <a:pt x="194285" y="182747"/>
                  </a:cubicBezTo>
                  <a:cubicBezTo>
                    <a:pt x="214925" y="190312"/>
                    <a:pt x="234368" y="187631"/>
                    <a:pt x="251432" y="173501"/>
                  </a:cubicBezTo>
                  <a:cubicBezTo>
                    <a:pt x="260912" y="165653"/>
                    <a:pt x="269550" y="156787"/>
                    <a:pt x="278527" y="148339"/>
                  </a:cubicBezTo>
                  <a:cubicBezTo>
                    <a:pt x="287741" y="139666"/>
                    <a:pt x="297495" y="131615"/>
                    <a:pt x="310027" y="128528"/>
                  </a:cubicBezTo>
                  <a:cubicBezTo>
                    <a:pt x="317887" y="126591"/>
                    <a:pt x="326085" y="125861"/>
                    <a:pt x="334179" y="125056"/>
                  </a:cubicBezTo>
                  <a:cubicBezTo>
                    <a:pt x="362691" y="122217"/>
                    <a:pt x="391223" y="119580"/>
                    <a:pt x="419748" y="116854"/>
                  </a:cubicBezTo>
                  <a:cubicBezTo>
                    <a:pt x="420533" y="116778"/>
                    <a:pt x="421307" y="116554"/>
                    <a:pt x="422144" y="116388"/>
                  </a:cubicBezTo>
                  <a:cubicBezTo>
                    <a:pt x="387927" y="49174"/>
                    <a:pt x="293607" y="-13387"/>
                    <a:pt x="182764" y="23220"/>
                  </a:cubicBezTo>
                  <a:cubicBezTo>
                    <a:pt x="181072" y="19705"/>
                    <a:pt x="179370" y="16165"/>
                    <a:pt x="177411" y="12093"/>
                  </a:cubicBezTo>
                  <a:cubicBezTo>
                    <a:pt x="182354" y="10545"/>
                    <a:pt x="187218" y="8785"/>
                    <a:pt x="192204" y="7500"/>
                  </a:cubicBezTo>
                  <a:cubicBezTo>
                    <a:pt x="249886" y="-7365"/>
                    <a:pt x="304681" y="-283"/>
                    <a:pt x="356027" y="30081"/>
                  </a:cubicBezTo>
                  <a:cubicBezTo>
                    <a:pt x="389728" y="50011"/>
                    <a:pt x="415687" y="77646"/>
                    <a:pt x="434215" y="112180"/>
                  </a:cubicBezTo>
                  <a:cubicBezTo>
                    <a:pt x="449134" y="139991"/>
                    <a:pt x="457263" y="169665"/>
                    <a:pt x="458837" y="201197"/>
                  </a:cubicBezTo>
                  <a:cubicBezTo>
                    <a:pt x="460134" y="227204"/>
                    <a:pt x="456599" y="252520"/>
                    <a:pt x="448540" y="277225"/>
                  </a:cubicBezTo>
                  <a:cubicBezTo>
                    <a:pt x="447788" y="279526"/>
                    <a:pt x="448209" y="280707"/>
                    <a:pt x="450085" y="282161"/>
                  </a:cubicBezTo>
                  <a:cubicBezTo>
                    <a:pt x="461825" y="291248"/>
                    <a:pt x="466676" y="307506"/>
                    <a:pt x="462329" y="322616"/>
                  </a:cubicBezTo>
                  <a:cubicBezTo>
                    <a:pt x="458160" y="337113"/>
                    <a:pt x="446859" y="346661"/>
                    <a:pt x="431543" y="348175"/>
                  </a:cubicBezTo>
                  <a:cubicBezTo>
                    <a:pt x="425630" y="348759"/>
                    <a:pt x="419628" y="348936"/>
                    <a:pt x="413693" y="348689"/>
                  </a:cubicBezTo>
                  <a:cubicBezTo>
                    <a:pt x="409630" y="348518"/>
                    <a:pt x="406973" y="349894"/>
                    <a:pt x="404335" y="352864"/>
                  </a:cubicBezTo>
                  <a:cubicBezTo>
                    <a:pt x="386842" y="372556"/>
                    <a:pt x="366196" y="388223"/>
                    <a:pt x="342713" y="400097"/>
                  </a:cubicBezTo>
                  <a:cubicBezTo>
                    <a:pt x="315545" y="413835"/>
                    <a:pt x="286721" y="421369"/>
                    <a:pt x="256272" y="422512"/>
                  </a:cubicBezTo>
                  <a:cubicBezTo>
                    <a:pt x="213492" y="424118"/>
                    <a:pt x="173793" y="413809"/>
                    <a:pt x="137336" y="391352"/>
                  </a:cubicBezTo>
                  <a:cubicBezTo>
                    <a:pt x="100787" y="368840"/>
                    <a:pt x="73608" y="337888"/>
                    <a:pt x="55553" y="299034"/>
                  </a:cubicBezTo>
                  <a:cubicBezTo>
                    <a:pt x="44287" y="274787"/>
                    <a:pt x="38142" y="249184"/>
                    <a:pt x="36752" y="222434"/>
                  </a:cubicBezTo>
                  <a:cubicBezTo>
                    <a:pt x="35786" y="203825"/>
                    <a:pt x="37178" y="185432"/>
                    <a:pt x="41235" y="167266"/>
                  </a:cubicBezTo>
                  <a:cubicBezTo>
                    <a:pt x="41879" y="164379"/>
                    <a:pt x="41035" y="162452"/>
                    <a:pt x="38700" y="160256"/>
                  </a:cubicBezTo>
                  <a:cubicBezTo>
                    <a:pt x="40001" y="160158"/>
                    <a:pt x="40755" y="160038"/>
                    <a:pt x="41505" y="160052"/>
                  </a:cubicBezTo>
                  <a:cubicBezTo>
                    <a:pt x="72989" y="160641"/>
                    <a:pt x="104471" y="161270"/>
                    <a:pt x="135954" y="161782"/>
                  </a:cubicBezTo>
                  <a:cubicBezTo>
                    <a:pt x="138218" y="161819"/>
                    <a:pt x="139335" y="162544"/>
                    <a:pt x="140077" y="164604"/>
                  </a:cubicBezTo>
                  <a:cubicBezTo>
                    <a:pt x="141137" y="167543"/>
                    <a:pt x="142462" y="170385"/>
                    <a:pt x="143703" y="173331"/>
                  </a:cubicBezTo>
                  <a:cubicBezTo>
                    <a:pt x="141933" y="175155"/>
                    <a:pt x="140282" y="175734"/>
                    <a:pt x="139009" y="173128"/>
                  </a:cubicBezTo>
                  <a:cubicBezTo>
                    <a:pt x="136622" y="168242"/>
                    <a:pt x="132732" y="167341"/>
                    <a:pt x="127544" y="167287"/>
                  </a:cubicBezTo>
                  <a:cubicBezTo>
                    <a:pt x="103800" y="167041"/>
                    <a:pt x="80062" y="166318"/>
                    <a:pt x="56320" y="165771"/>
                  </a:cubicBezTo>
                  <a:cubicBezTo>
                    <a:pt x="55116" y="165744"/>
                    <a:pt x="53911" y="165767"/>
                    <a:pt x="51757" y="165767"/>
                  </a:cubicBezTo>
                  <a:cubicBezTo>
                    <a:pt x="55484" y="169986"/>
                    <a:pt x="58211" y="173917"/>
                    <a:pt x="61784" y="176796"/>
                  </a:cubicBezTo>
                  <a:cubicBezTo>
                    <a:pt x="63852" y="178460"/>
                    <a:pt x="67283" y="178436"/>
                    <a:pt x="70102" y="179161"/>
                  </a:cubicBezTo>
                  <a:cubicBezTo>
                    <a:pt x="72696" y="179828"/>
                    <a:pt x="72697" y="179822"/>
                    <a:pt x="72052" y="183089"/>
                  </a:cubicBezTo>
                  <a:cubicBezTo>
                    <a:pt x="67965" y="183089"/>
                    <a:pt x="63798" y="183207"/>
                    <a:pt x="59647" y="182998"/>
                  </a:cubicBezTo>
                  <a:cubicBezTo>
                    <a:pt x="58731" y="182950"/>
                    <a:pt x="57777" y="181838"/>
                    <a:pt x="57010" y="181052"/>
                  </a:cubicBezTo>
                  <a:cubicBezTo>
                    <a:pt x="55499" y="179502"/>
                    <a:pt x="54107" y="177839"/>
                    <a:pt x="52518" y="176056"/>
                  </a:cubicBezTo>
                  <a:cubicBezTo>
                    <a:pt x="38199" y="240391"/>
                    <a:pt x="62987" y="336142"/>
                    <a:pt x="151587" y="385385"/>
                  </a:cubicBezTo>
                  <a:cubicBezTo>
                    <a:pt x="240416" y="434757"/>
                    <a:pt x="339496" y="405376"/>
                    <a:pt x="390929" y="348796"/>
                  </a:cubicBezTo>
                  <a:close/>
                  <a:moveTo>
                    <a:pt x="314899" y="341895"/>
                  </a:moveTo>
                  <a:cubicBezTo>
                    <a:pt x="316321" y="341895"/>
                    <a:pt x="317534" y="341895"/>
                    <a:pt x="318745" y="341895"/>
                  </a:cubicBezTo>
                  <a:cubicBezTo>
                    <a:pt x="343006" y="341897"/>
                    <a:pt x="367266" y="341934"/>
                    <a:pt x="391526" y="341884"/>
                  </a:cubicBezTo>
                  <a:cubicBezTo>
                    <a:pt x="404594" y="341860"/>
                    <a:pt x="417665" y="341847"/>
                    <a:pt x="430726" y="341508"/>
                  </a:cubicBezTo>
                  <a:cubicBezTo>
                    <a:pt x="436435" y="341359"/>
                    <a:pt x="441940" y="339751"/>
                    <a:pt x="446354" y="335839"/>
                  </a:cubicBezTo>
                  <a:cubicBezTo>
                    <a:pt x="455271" y="327939"/>
                    <a:pt x="457272" y="317609"/>
                    <a:pt x="455891" y="306419"/>
                  </a:cubicBezTo>
                  <a:cubicBezTo>
                    <a:pt x="454873" y="298171"/>
                    <a:pt x="451634" y="290893"/>
                    <a:pt x="444432" y="286026"/>
                  </a:cubicBezTo>
                  <a:cubicBezTo>
                    <a:pt x="438659" y="282123"/>
                    <a:pt x="432078" y="281061"/>
                    <a:pt x="425293" y="281054"/>
                  </a:cubicBezTo>
                  <a:cubicBezTo>
                    <a:pt x="389633" y="281022"/>
                    <a:pt x="353973" y="281037"/>
                    <a:pt x="318314" y="281044"/>
                  </a:cubicBezTo>
                  <a:cubicBezTo>
                    <a:pt x="317234" y="281044"/>
                    <a:pt x="316154" y="281155"/>
                    <a:pt x="315004" y="281218"/>
                  </a:cubicBezTo>
                  <a:cubicBezTo>
                    <a:pt x="323338" y="301559"/>
                    <a:pt x="323451" y="321513"/>
                    <a:pt x="314899" y="341895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4F5F2E12-2C7B-4F9E-88B6-A041BAC38EEC}"/>
                </a:ext>
              </a:extLst>
            </p:cNvPr>
            <p:cNvSpPr/>
            <p:nvPr/>
          </p:nvSpPr>
          <p:spPr>
            <a:xfrm>
              <a:off x="11023492" y="862362"/>
              <a:ext cx="49456" cy="49580"/>
            </a:xfrm>
            <a:custGeom>
              <a:avLst/>
              <a:gdLst>
                <a:gd name="connsiteX0" fmla="*/ 0 w 49456"/>
                <a:gd name="connsiteY0" fmla="*/ 24581 h 49580"/>
                <a:gd name="connsiteX1" fmla="*/ 24896 w 49456"/>
                <a:gd name="connsiteY1" fmla="*/ 1 h 49580"/>
                <a:gd name="connsiteX2" fmla="*/ 49457 w 49456"/>
                <a:gd name="connsiteY2" fmla="*/ 24969 h 49580"/>
                <a:gd name="connsiteX3" fmla="*/ 24520 w 49456"/>
                <a:gd name="connsiteY3" fmla="*/ 49581 h 49580"/>
                <a:gd name="connsiteX4" fmla="*/ 0 w 49456"/>
                <a:gd name="connsiteY4" fmla="*/ 24581 h 4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56" h="49580">
                  <a:moveTo>
                    <a:pt x="0" y="24581"/>
                  </a:moveTo>
                  <a:cubicBezTo>
                    <a:pt x="-30" y="11098"/>
                    <a:pt x="11305" y="-93"/>
                    <a:pt x="24896" y="1"/>
                  </a:cubicBezTo>
                  <a:cubicBezTo>
                    <a:pt x="38417" y="95"/>
                    <a:pt x="49496" y="11358"/>
                    <a:pt x="49457" y="24969"/>
                  </a:cubicBezTo>
                  <a:cubicBezTo>
                    <a:pt x="49418" y="38431"/>
                    <a:pt x="38124" y="49578"/>
                    <a:pt x="24520" y="49581"/>
                  </a:cubicBezTo>
                  <a:cubicBezTo>
                    <a:pt x="11082" y="49583"/>
                    <a:pt x="30" y="38315"/>
                    <a:pt x="0" y="24581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D855D5DC-F7A3-4354-9550-348DA698C104}"/>
                </a:ext>
              </a:extLst>
            </p:cNvPr>
            <p:cNvSpPr/>
            <p:nvPr/>
          </p:nvSpPr>
          <p:spPr>
            <a:xfrm>
              <a:off x="10858668" y="997665"/>
              <a:ext cx="56396" cy="71048"/>
            </a:xfrm>
            <a:custGeom>
              <a:avLst/>
              <a:gdLst>
                <a:gd name="connsiteX0" fmla="*/ 23766 w 56396"/>
                <a:gd name="connsiteY0" fmla="*/ 28913 h 71048"/>
                <a:gd name="connsiteX1" fmla="*/ 27276 w 56396"/>
                <a:gd name="connsiteY1" fmla="*/ 42888 h 71048"/>
                <a:gd name="connsiteX2" fmla="*/ 29896 w 56396"/>
                <a:gd name="connsiteY2" fmla="*/ 45599 h 71048"/>
                <a:gd name="connsiteX3" fmla="*/ 32791 w 56396"/>
                <a:gd name="connsiteY3" fmla="*/ 46628 h 71048"/>
                <a:gd name="connsiteX4" fmla="*/ 36212 w 56396"/>
                <a:gd name="connsiteY4" fmla="*/ 50954 h 71048"/>
                <a:gd name="connsiteX5" fmla="*/ 32082 w 56396"/>
                <a:gd name="connsiteY5" fmla="*/ 53988 h 71048"/>
                <a:gd name="connsiteX6" fmla="*/ 31023 w 56396"/>
                <a:gd name="connsiteY6" fmla="*/ 54369 h 71048"/>
                <a:gd name="connsiteX7" fmla="*/ 42549 w 56396"/>
                <a:gd name="connsiteY7" fmla="*/ 64872 h 71048"/>
                <a:gd name="connsiteX8" fmla="*/ 44879 w 56396"/>
                <a:gd name="connsiteY8" fmla="*/ 65966 h 71048"/>
                <a:gd name="connsiteX9" fmla="*/ 43581 w 56396"/>
                <a:gd name="connsiteY9" fmla="*/ 68178 h 71048"/>
                <a:gd name="connsiteX10" fmla="*/ 26619 w 56396"/>
                <a:gd name="connsiteY10" fmla="*/ 69515 h 71048"/>
                <a:gd name="connsiteX11" fmla="*/ 24244 w 56396"/>
                <a:gd name="connsiteY11" fmla="*/ 65629 h 71048"/>
                <a:gd name="connsiteX12" fmla="*/ 27631 w 56396"/>
                <a:gd name="connsiteY12" fmla="*/ 61431 h 71048"/>
                <a:gd name="connsiteX13" fmla="*/ 22195 w 56396"/>
                <a:gd name="connsiteY13" fmla="*/ 52702 h 71048"/>
                <a:gd name="connsiteX14" fmla="*/ 14610 w 56396"/>
                <a:gd name="connsiteY14" fmla="*/ 47692 h 71048"/>
                <a:gd name="connsiteX15" fmla="*/ 8938 w 56396"/>
                <a:gd name="connsiteY15" fmla="*/ 45327 h 71048"/>
                <a:gd name="connsiteX16" fmla="*/ 7698 w 56396"/>
                <a:gd name="connsiteY16" fmla="*/ 47429 h 71048"/>
                <a:gd name="connsiteX17" fmla="*/ 4670 w 56396"/>
                <a:gd name="connsiteY17" fmla="*/ 49401 h 71048"/>
                <a:gd name="connsiteX18" fmla="*/ 1796 w 56396"/>
                <a:gd name="connsiteY18" fmla="*/ 46759 h 71048"/>
                <a:gd name="connsiteX19" fmla="*/ 16 w 56396"/>
                <a:gd name="connsiteY19" fmla="*/ 34727 h 71048"/>
                <a:gd name="connsiteX20" fmla="*/ 2365 w 56396"/>
                <a:gd name="connsiteY20" fmla="*/ 4834 h 71048"/>
                <a:gd name="connsiteX21" fmla="*/ 5485 w 56396"/>
                <a:gd name="connsiteY21" fmla="*/ 267 h 71048"/>
                <a:gd name="connsiteX22" fmla="*/ 8531 w 56396"/>
                <a:gd name="connsiteY22" fmla="*/ 606 h 71048"/>
                <a:gd name="connsiteX23" fmla="*/ 8577 w 56396"/>
                <a:gd name="connsiteY23" fmla="*/ 3747 h 71048"/>
                <a:gd name="connsiteX24" fmla="*/ 7339 w 56396"/>
                <a:gd name="connsiteY24" fmla="*/ 20085 h 71048"/>
                <a:gd name="connsiteX25" fmla="*/ 12342 w 56396"/>
                <a:gd name="connsiteY25" fmla="*/ 15557 h 71048"/>
                <a:gd name="connsiteX26" fmla="*/ 18937 w 56396"/>
                <a:gd name="connsiteY26" fmla="*/ 16573 h 71048"/>
                <a:gd name="connsiteX27" fmla="*/ 19909 w 56396"/>
                <a:gd name="connsiteY27" fmla="*/ 8399 h 71048"/>
                <a:gd name="connsiteX28" fmla="*/ 24830 w 56396"/>
                <a:gd name="connsiteY28" fmla="*/ 6273 h 71048"/>
                <a:gd name="connsiteX29" fmla="*/ 28034 w 56396"/>
                <a:gd name="connsiteY29" fmla="*/ 8771 h 71048"/>
                <a:gd name="connsiteX30" fmla="*/ 48264 w 56396"/>
                <a:gd name="connsiteY30" fmla="*/ 24913 h 71048"/>
                <a:gd name="connsiteX31" fmla="*/ 55339 w 56396"/>
                <a:gd name="connsiteY31" fmla="*/ 33467 h 71048"/>
                <a:gd name="connsiteX32" fmla="*/ 52025 w 56396"/>
                <a:gd name="connsiteY32" fmla="*/ 42245 h 71048"/>
                <a:gd name="connsiteX33" fmla="*/ 50464 w 56396"/>
                <a:gd name="connsiteY33" fmla="*/ 44746 h 71048"/>
                <a:gd name="connsiteX34" fmla="*/ 51719 w 56396"/>
                <a:gd name="connsiteY34" fmla="*/ 53680 h 71048"/>
                <a:gd name="connsiteX35" fmla="*/ 50421 w 56396"/>
                <a:gd name="connsiteY35" fmla="*/ 60465 h 71048"/>
                <a:gd name="connsiteX36" fmla="*/ 47948 w 56396"/>
                <a:gd name="connsiteY36" fmla="*/ 60956 h 71048"/>
                <a:gd name="connsiteX37" fmla="*/ 44695 w 56396"/>
                <a:gd name="connsiteY37" fmla="*/ 57495 h 71048"/>
                <a:gd name="connsiteX38" fmla="*/ 43070 w 56396"/>
                <a:gd name="connsiteY38" fmla="*/ 53246 h 71048"/>
                <a:gd name="connsiteX39" fmla="*/ 24944 w 56396"/>
                <a:gd name="connsiteY39" fmla="*/ 29753 h 71048"/>
                <a:gd name="connsiteX40" fmla="*/ 23766 w 56396"/>
                <a:gd name="connsiteY40" fmla="*/ 28913 h 71048"/>
                <a:gd name="connsiteX41" fmla="*/ 50078 w 56396"/>
                <a:gd name="connsiteY41" fmla="*/ 37539 h 71048"/>
                <a:gd name="connsiteX42" fmla="*/ 48510 w 56396"/>
                <a:gd name="connsiteY42" fmla="*/ 31251 h 71048"/>
                <a:gd name="connsiteX43" fmla="*/ 35514 w 56396"/>
                <a:gd name="connsiteY43" fmla="*/ 20622 h 71048"/>
                <a:gd name="connsiteX44" fmla="*/ 24195 w 56396"/>
                <a:gd name="connsiteY44" fmla="*/ 10308 h 71048"/>
                <a:gd name="connsiteX45" fmla="*/ 21328 w 56396"/>
                <a:gd name="connsiteY45" fmla="*/ 10188 h 71048"/>
                <a:gd name="connsiteX46" fmla="*/ 23753 w 56396"/>
                <a:gd name="connsiteY46" fmla="*/ 22637 h 71048"/>
                <a:gd name="connsiteX47" fmla="*/ 35031 w 56396"/>
                <a:gd name="connsiteY47" fmla="*/ 34683 h 71048"/>
                <a:gd name="connsiteX48" fmla="*/ 43410 w 56396"/>
                <a:gd name="connsiteY48" fmla="*/ 44166 h 71048"/>
                <a:gd name="connsiteX49" fmla="*/ 43762 w 56396"/>
                <a:gd name="connsiteY49" fmla="*/ 40846 h 71048"/>
                <a:gd name="connsiteX50" fmla="*/ 46304 w 56396"/>
                <a:gd name="connsiteY50" fmla="*/ 35501 h 71048"/>
                <a:gd name="connsiteX51" fmla="*/ 50078 w 56396"/>
                <a:gd name="connsiteY51" fmla="*/ 37539 h 71048"/>
                <a:gd name="connsiteX52" fmla="*/ 18818 w 56396"/>
                <a:gd name="connsiteY52" fmla="*/ 43213 h 71048"/>
                <a:gd name="connsiteX53" fmla="*/ 18821 w 56396"/>
                <a:gd name="connsiteY53" fmla="*/ 26465 h 71048"/>
                <a:gd name="connsiteX54" fmla="*/ 13303 w 56396"/>
                <a:gd name="connsiteY54" fmla="*/ 20812 h 71048"/>
                <a:gd name="connsiteX55" fmla="*/ 14134 w 56396"/>
                <a:gd name="connsiteY55" fmla="*/ 35097 h 71048"/>
                <a:gd name="connsiteX56" fmla="*/ 13181 w 56396"/>
                <a:gd name="connsiteY56" fmla="*/ 35319 h 71048"/>
                <a:gd name="connsiteX57" fmla="*/ 8749 w 56396"/>
                <a:gd name="connsiteY57" fmla="*/ 27421 h 71048"/>
                <a:gd name="connsiteX58" fmla="*/ 8798 w 56396"/>
                <a:gd name="connsiteY58" fmla="*/ 38168 h 71048"/>
                <a:gd name="connsiteX59" fmla="*/ 9838 w 56396"/>
                <a:gd name="connsiteY59" fmla="*/ 39825 h 71048"/>
                <a:gd name="connsiteX60" fmla="*/ 18818 w 56396"/>
                <a:gd name="connsiteY60" fmla="*/ 43213 h 71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6396" h="71048">
                  <a:moveTo>
                    <a:pt x="23766" y="28913"/>
                  </a:moveTo>
                  <a:cubicBezTo>
                    <a:pt x="24985" y="33901"/>
                    <a:pt x="25969" y="38441"/>
                    <a:pt x="27276" y="42888"/>
                  </a:cubicBezTo>
                  <a:cubicBezTo>
                    <a:pt x="27592" y="43968"/>
                    <a:pt x="28862" y="44900"/>
                    <a:pt x="29896" y="45599"/>
                  </a:cubicBezTo>
                  <a:cubicBezTo>
                    <a:pt x="30720" y="46158"/>
                    <a:pt x="32120" y="45984"/>
                    <a:pt x="32791" y="46628"/>
                  </a:cubicBezTo>
                  <a:cubicBezTo>
                    <a:pt x="34106" y="47889"/>
                    <a:pt x="35091" y="49492"/>
                    <a:pt x="36212" y="50954"/>
                  </a:cubicBezTo>
                  <a:cubicBezTo>
                    <a:pt x="34838" y="51969"/>
                    <a:pt x="33476" y="53002"/>
                    <a:pt x="32082" y="53988"/>
                  </a:cubicBezTo>
                  <a:cubicBezTo>
                    <a:pt x="31775" y="54205"/>
                    <a:pt x="31352" y="54257"/>
                    <a:pt x="31023" y="54369"/>
                  </a:cubicBezTo>
                  <a:cubicBezTo>
                    <a:pt x="31269" y="59843"/>
                    <a:pt x="38215" y="64039"/>
                    <a:pt x="42549" y="64872"/>
                  </a:cubicBezTo>
                  <a:cubicBezTo>
                    <a:pt x="43366" y="65028"/>
                    <a:pt x="44104" y="65590"/>
                    <a:pt x="44879" y="65966"/>
                  </a:cubicBezTo>
                  <a:cubicBezTo>
                    <a:pt x="44455" y="66713"/>
                    <a:pt x="44189" y="67638"/>
                    <a:pt x="43581" y="68178"/>
                  </a:cubicBezTo>
                  <a:cubicBezTo>
                    <a:pt x="40137" y="71231"/>
                    <a:pt x="30421" y="72119"/>
                    <a:pt x="26619" y="69515"/>
                  </a:cubicBezTo>
                  <a:cubicBezTo>
                    <a:pt x="25420" y="68694"/>
                    <a:pt x="23976" y="66689"/>
                    <a:pt x="24244" y="65629"/>
                  </a:cubicBezTo>
                  <a:cubicBezTo>
                    <a:pt x="24647" y="64031"/>
                    <a:pt x="26454" y="62787"/>
                    <a:pt x="27631" y="61431"/>
                  </a:cubicBezTo>
                  <a:cubicBezTo>
                    <a:pt x="26121" y="58918"/>
                    <a:pt x="24611" y="55405"/>
                    <a:pt x="22195" y="52702"/>
                  </a:cubicBezTo>
                  <a:cubicBezTo>
                    <a:pt x="20239" y="50513"/>
                    <a:pt x="17257" y="49188"/>
                    <a:pt x="14610" y="47692"/>
                  </a:cubicBezTo>
                  <a:cubicBezTo>
                    <a:pt x="12917" y="46737"/>
                    <a:pt x="11002" y="46169"/>
                    <a:pt x="8938" y="45327"/>
                  </a:cubicBezTo>
                  <a:cubicBezTo>
                    <a:pt x="8603" y="45921"/>
                    <a:pt x="8315" y="46849"/>
                    <a:pt x="7698" y="47429"/>
                  </a:cubicBezTo>
                  <a:cubicBezTo>
                    <a:pt x="6801" y="48275"/>
                    <a:pt x="5530" y="49570"/>
                    <a:pt x="4670" y="49401"/>
                  </a:cubicBezTo>
                  <a:cubicBezTo>
                    <a:pt x="3546" y="49179"/>
                    <a:pt x="2041" y="47854"/>
                    <a:pt x="1796" y="46759"/>
                  </a:cubicBezTo>
                  <a:cubicBezTo>
                    <a:pt x="912" y="42802"/>
                    <a:pt x="-145" y="38717"/>
                    <a:pt x="16" y="34727"/>
                  </a:cubicBezTo>
                  <a:cubicBezTo>
                    <a:pt x="421" y="24745"/>
                    <a:pt x="1332" y="14776"/>
                    <a:pt x="2365" y="4834"/>
                  </a:cubicBezTo>
                  <a:cubicBezTo>
                    <a:pt x="2536" y="3191"/>
                    <a:pt x="4157" y="1523"/>
                    <a:pt x="5485" y="267"/>
                  </a:cubicBezTo>
                  <a:cubicBezTo>
                    <a:pt x="6003" y="-224"/>
                    <a:pt x="7985" y="5"/>
                    <a:pt x="8531" y="606"/>
                  </a:cubicBezTo>
                  <a:cubicBezTo>
                    <a:pt x="9068" y="1197"/>
                    <a:pt x="8902" y="2764"/>
                    <a:pt x="8577" y="3747"/>
                  </a:cubicBezTo>
                  <a:cubicBezTo>
                    <a:pt x="6769" y="9206"/>
                    <a:pt x="7112" y="14752"/>
                    <a:pt x="7339" y="20085"/>
                  </a:cubicBezTo>
                  <a:cubicBezTo>
                    <a:pt x="9022" y="18468"/>
                    <a:pt x="10415" y="16170"/>
                    <a:pt x="12342" y="15557"/>
                  </a:cubicBezTo>
                  <a:cubicBezTo>
                    <a:pt x="14181" y="14970"/>
                    <a:pt x="16579" y="16137"/>
                    <a:pt x="18937" y="16573"/>
                  </a:cubicBezTo>
                  <a:cubicBezTo>
                    <a:pt x="19223" y="14090"/>
                    <a:pt x="19438" y="11224"/>
                    <a:pt x="19909" y="8399"/>
                  </a:cubicBezTo>
                  <a:cubicBezTo>
                    <a:pt x="20419" y="5334"/>
                    <a:pt x="22152" y="4614"/>
                    <a:pt x="24830" y="6273"/>
                  </a:cubicBezTo>
                  <a:cubicBezTo>
                    <a:pt x="25974" y="6981"/>
                    <a:pt x="26971" y="7931"/>
                    <a:pt x="28034" y="8771"/>
                  </a:cubicBezTo>
                  <a:cubicBezTo>
                    <a:pt x="34801" y="14125"/>
                    <a:pt x="41711" y="19308"/>
                    <a:pt x="48264" y="24913"/>
                  </a:cubicBezTo>
                  <a:cubicBezTo>
                    <a:pt x="51046" y="27291"/>
                    <a:pt x="53511" y="30296"/>
                    <a:pt x="55339" y="33467"/>
                  </a:cubicBezTo>
                  <a:cubicBezTo>
                    <a:pt x="57599" y="37390"/>
                    <a:pt x="56121" y="40274"/>
                    <a:pt x="52025" y="42245"/>
                  </a:cubicBezTo>
                  <a:cubicBezTo>
                    <a:pt x="51251" y="42618"/>
                    <a:pt x="50396" y="43937"/>
                    <a:pt x="50464" y="44746"/>
                  </a:cubicBezTo>
                  <a:cubicBezTo>
                    <a:pt x="50714" y="47740"/>
                    <a:pt x="51634" y="50694"/>
                    <a:pt x="51719" y="53680"/>
                  </a:cubicBezTo>
                  <a:cubicBezTo>
                    <a:pt x="51783" y="55939"/>
                    <a:pt x="51078" y="58260"/>
                    <a:pt x="50421" y="60465"/>
                  </a:cubicBezTo>
                  <a:cubicBezTo>
                    <a:pt x="50298" y="60875"/>
                    <a:pt x="48446" y="61312"/>
                    <a:pt x="47948" y="60956"/>
                  </a:cubicBezTo>
                  <a:cubicBezTo>
                    <a:pt x="46677" y="60049"/>
                    <a:pt x="45514" y="58829"/>
                    <a:pt x="44695" y="57495"/>
                  </a:cubicBezTo>
                  <a:cubicBezTo>
                    <a:pt x="43915" y="56223"/>
                    <a:pt x="43946" y="54408"/>
                    <a:pt x="43070" y="53246"/>
                  </a:cubicBezTo>
                  <a:cubicBezTo>
                    <a:pt x="37112" y="45351"/>
                    <a:pt x="31010" y="37565"/>
                    <a:pt x="24944" y="29753"/>
                  </a:cubicBezTo>
                  <a:cubicBezTo>
                    <a:pt x="24769" y="29528"/>
                    <a:pt x="24464" y="29404"/>
                    <a:pt x="23766" y="28913"/>
                  </a:cubicBezTo>
                  <a:close/>
                  <a:moveTo>
                    <a:pt x="50078" y="37539"/>
                  </a:moveTo>
                  <a:cubicBezTo>
                    <a:pt x="51820" y="35050"/>
                    <a:pt x="51597" y="33788"/>
                    <a:pt x="48510" y="31251"/>
                  </a:cubicBezTo>
                  <a:cubicBezTo>
                    <a:pt x="44188" y="27695"/>
                    <a:pt x="39748" y="24279"/>
                    <a:pt x="35514" y="20622"/>
                  </a:cubicBezTo>
                  <a:cubicBezTo>
                    <a:pt x="31652" y="17287"/>
                    <a:pt x="28054" y="13647"/>
                    <a:pt x="24195" y="10308"/>
                  </a:cubicBezTo>
                  <a:cubicBezTo>
                    <a:pt x="23598" y="9791"/>
                    <a:pt x="21574" y="9771"/>
                    <a:pt x="21328" y="10188"/>
                  </a:cubicBezTo>
                  <a:cubicBezTo>
                    <a:pt x="19638" y="13024"/>
                    <a:pt x="21356" y="20211"/>
                    <a:pt x="23753" y="22637"/>
                  </a:cubicBezTo>
                  <a:cubicBezTo>
                    <a:pt x="27618" y="26548"/>
                    <a:pt x="31323" y="30620"/>
                    <a:pt x="35031" y="34683"/>
                  </a:cubicBezTo>
                  <a:cubicBezTo>
                    <a:pt x="37875" y="37797"/>
                    <a:pt x="40621" y="41001"/>
                    <a:pt x="43410" y="44166"/>
                  </a:cubicBezTo>
                  <a:cubicBezTo>
                    <a:pt x="43975" y="42926"/>
                    <a:pt x="44156" y="41762"/>
                    <a:pt x="43762" y="40846"/>
                  </a:cubicBezTo>
                  <a:cubicBezTo>
                    <a:pt x="42557" y="38047"/>
                    <a:pt x="44853" y="36844"/>
                    <a:pt x="46304" y="35501"/>
                  </a:cubicBezTo>
                  <a:cubicBezTo>
                    <a:pt x="46620" y="35209"/>
                    <a:pt x="48594" y="36711"/>
                    <a:pt x="50078" y="37539"/>
                  </a:cubicBezTo>
                  <a:close/>
                  <a:moveTo>
                    <a:pt x="18818" y="43213"/>
                  </a:moveTo>
                  <a:cubicBezTo>
                    <a:pt x="18818" y="37017"/>
                    <a:pt x="18810" y="31740"/>
                    <a:pt x="18821" y="26465"/>
                  </a:cubicBezTo>
                  <a:cubicBezTo>
                    <a:pt x="18828" y="23275"/>
                    <a:pt x="17089" y="21331"/>
                    <a:pt x="13303" y="20812"/>
                  </a:cubicBezTo>
                  <a:cubicBezTo>
                    <a:pt x="13583" y="25630"/>
                    <a:pt x="13859" y="30363"/>
                    <a:pt x="14134" y="35097"/>
                  </a:cubicBezTo>
                  <a:cubicBezTo>
                    <a:pt x="13817" y="35171"/>
                    <a:pt x="13499" y="35245"/>
                    <a:pt x="13181" y="35319"/>
                  </a:cubicBezTo>
                  <a:cubicBezTo>
                    <a:pt x="11834" y="32917"/>
                    <a:pt x="10486" y="30515"/>
                    <a:pt x="8749" y="27421"/>
                  </a:cubicBezTo>
                  <a:cubicBezTo>
                    <a:pt x="8749" y="31591"/>
                    <a:pt x="8699" y="34883"/>
                    <a:pt x="8798" y="38168"/>
                  </a:cubicBezTo>
                  <a:cubicBezTo>
                    <a:pt x="8815" y="38747"/>
                    <a:pt x="9334" y="39616"/>
                    <a:pt x="9838" y="39825"/>
                  </a:cubicBezTo>
                  <a:cubicBezTo>
                    <a:pt x="12753" y="41026"/>
                    <a:pt x="15733" y="42069"/>
                    <a:pt x="18818" y="43213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089168FE-7D84-4E37-8168-CA10741955A6}"/>
                </a:ext>
              </a:extLst>
            </p:cNvPr>
            <p:cNvSpPr/>
            <p:nvPr/>
          </p:nvSpPr>
          <p:spPr>
            <a:xfrm>
              <a:off x="11261607" y="823500"/>
              <a:ext cx="65120" cy="72285"/>
            </a:xfrm>
            <a:custGeom>
              <a:avLst/>
              <a:gdLst>
                <a:gd name="connsiteX0" fmla="*/ 41341 w 65120"/>
                <a:gd name="connsiteY0" fmla="*/ 42692 h 72285"/>
                <a:gd name="connsiteX1" fmla="*/ 36559 w 65120"/>
                <a:gd name="connsiteY1" fmla="*/ 34722 h 72285"/>
                <a:gd name="connsiteX2" fmla="*/ 34874 w 65120"/>
                <a:gd name="connsiteY2" fmla="*/ 32183 h 72285"/>
                <a:gd name="connsiteX3" fmla="*/ 37574 w 65120"/>
                <a:gd name="connsiteY3" fmla="*/ 29915 h 72285"/>
                <a:gd name="connsiteX4" fmla="*/ 41935 w 65120"/>
                <a:gd name="connsiteY4" fmla="*/ 27849 h 72285"/>
                <a:gd name="connsiteX5" fmla="*/ 41846 w 65120"/>
                <a:gd name="connsiteY5" fmla="*/ 26676 h 72285"/>
                <a:gd name="connsiteX6" fmla="*/ 28094 w 65120"/>
                <a:gd name="connsiteY6" fmla="*/ 25248 h 72285"/>
                <a:gd name="connsiteX7" fmla="*/ 20543 w 65120"/>
                <a:gd name="connsiteY7" fmla="*/ 26312 h 72285"/>
                <a:gd name="connsiteX8" fmla="*/ 18024 w 65120"/>
                <a:gd name="connsiteY8" fmla="*/ 28461 h 72285"/>
                <a:gd name="connsiteX9" fmla="*/ 10583 w 65120"/>
                <a:gd name="connsiteY9" fmla="*/ 36384 h 72285"/>
                <a:gd name="connsiteX10" fmla="*/ 5697 w 65120"/>
                <a:gd name="connsiteY10" fmla="*/ 36791 h 72285"/>
                <a:gd name="connsiteX11" fmla="*/ 5594 w 65120"/>
                <a:gd name="connsiteY11" fmla="*/ 33196 h 72285"/>
                <a:gd name="connsiteX12" fmla="*/ 7998 w 65120"/>
                <a:gd name="connsiteY12" fmla="*/ 25732 h 72285"/>
                <a:gd name="connsiteX13" fmla="*/ 0 w 65120"/>
                <a:gd name="connsiteY13" fmla="*/ 17597 h 72285"/>
                <a:gd name="connsiteX14" fmla="*/ 1901 w 65120"/>
                <a:gd name="connsiteY14" fmla="*/ 17411 h 72285"/>
                <a:gd name="connsiteX15" fmla="*/ 18836 w 65120"/>
                <a:gd name="connsiteY15" fmla="*/ 19427 h 72285"/>
                <a:gd name="connsiteX16" fmla="*/ 25113 w 65120"/>
                <a:gd name="connsiteY16" fmla="*/ 14863 h 72285"/>
                <a:gd name="connsiteX17" fmla="*/ 19870 w 65120"/>
                <a:gd name="connsiteY17" fmla="*/ 8211 h 72285"/>
                <a:gd name="connsiteX18" fmla="*/ 28743 w 65120"/>
                <a:gd name="connsiteY18" fmla="*/ 9347 h 72285"/>
                <a:gd name="connsiteX19" fmla="*/ 35826 w 65120"/>
                <a:gd name="connsiteY19" fmla="*/ 7133 h 72285"/>
                <a:gd name="connsiteX20" fmla="*/ 45686 w 65120"/>
                <a:gd name="connsiteY20" fmla="*/ 0 h 72285"/>
                <a:gd name="connsiteX21" fmla="*/ 46497 w 65120"/>
                <a:gd name="connsiteY21" fmla="*/ 11605 h 72285"/>
                <a:gd name="connsiteX22" fmla="*/ 44163 w 65120"/>
                <a:gd name="connsiteY22" fmla="*/ 13958 h 72285"/>
                <a:gd name="connsiteX23" fmla="*/ 32680 w 65120"/>
                <a:gd name="connsiteY23" fmla="*/ 16651 h 72285"/>
                <a:gd name="connsiteX24" fmla="*/ 27732 w 65120"/>
                <a:gd name="connsiteY24" fmla="*/ 18727 h 72285"/>
                <a:gd name="connsiteX25" fmla="*/ 28042 w 65120"/>
                <a:gd name="connsiteY25" fmla="*/ 20233 h 72285"/>
                <a:gd name="connsiteX26" fmla="*/ 42779 w 65120"/>
                <a:gd name="connsiteY26" fmla="*/ 21381 h 72285"/>
                <a:gd name="connsiteX27" fmla="*/ 52128 w 65120"/>
                <a:gd name="connsiteY27" fmla="*/ 19547 h 72285"/>
                <a:gd name="connsiteX28" fmla="*/ 56552 w 65120"/>
                <a:gd name="connsiteY28" fmla="*/ 14303 h 72285"/>
                <a:gd name="connsiteX29" fmla="*/ 61398 w 65120"/>
                <a:gd name="connsiteY29" fmla="*/ 12126 h 72285"/>
                <a:gd name="connsiteX30" fmla="*/ 61594 w 65120"/>
                <a:gd name="connsiteY30" fmla="*/ 18460 h 72285"/>
                <a:gd name="connsiteX31" fmla="*/ 58117 w 65120"/>
                <a:gd name="connsiteY31" fmla="*/ 22531 h 72285"/>
                <a:gd name="connsiteX32" fmla="*/ 64882 w 65120"/>
                <a:gd name="connsiteY32" fmla="*/ 21305 h 72285"/>
                <a:gd name="connsiteX33" fmla="*/ 61012 w 65120"/>
                <a:gd name="connsiteY33" fmla="*/ 26662 h 72285"/>
                <a:gd name="connsiteX34" fmla="*/ 44568 w 65120"/>
                <a:gd name="connsiteY34" fmla="*/ 30738 h 72285"/>
                <a:gd name="connsiteX35" fmla="*/ 42911 w 65120"/>
                <a:gd name="connsiteY35" fmla="*/ 31630 h 72285"/>
                <a:gd name="connsiteX36" fmla="*/ 51264 w 65120"/>
                <a:gd name="connsiteY36" fmla="*/ 34219 h 72285"/>
                <a:gd name="connsiteX37" fmla="*/ 54266 w 65120"/>
                <a:gd name="connsiteY37" fmla="*/ 35052 h 72285"/>
                <a:gd name="connsiteX38" fmla="*/ 55170 w 65120"/>
                <a:gd name="connsiteY38" fmla="*/ 41219 h 72285"/>
                <a:gd name="connsiteX39" fmla="*/ 48580 w 65120"/>
                <a:gd name="connsiteY39" fmla="*/ 46576 h 72285"/>
                <a:gd name="connsiteX40" fmla="*/ 50108 w 65120"/>
                <a:gd name="connsiteY40" fmla="*/ 54655 h 72285"/>
                <a:gd name="connsiteX41" fmla="*/ 52035 w 65120"/>
                <a:gd name="connsiteY41" fmla="*/ 60910 h 72285"/>
                <a:gd name="connsiteX42" fmla="*/ 49094 w 65120"/>
                <a:gd name="connsiteY42" fmla="*/ 71754 h 72285"/>
                <a:gd name="connsiteX43" fmla="*/ 46526 w 65120"/>
                <a:gd name="connsiteY43" fmla="*/ 70584 h 72285"/>
                <a:gd name="connsiteX44" fmla="*/ 43839 w 65120"/>
                <a:gd name="connsiteY44" fmla="*/ 50842 h 72285"/>
                <a:gd name="connsiteX45" fmla="*/ 39758 w 65120"/>
                <a:gd name="connsiteY45" fmla="*/ 47097 h 72285"/>
                <a:gd name="connsiteX46" fmla="*/ 31696 w 65120"/>
                <a:gd name="connsiteY46" fmla="*/ 46810 h 72285"/>
                <a:gd name="connsiteX47" fmla="*/ 27875 w 65120"/>
                <a:gd name="connsiteY47" fmla="*/ 34716 h 72285"/>
                <a:gd name="connsiteX48" fmla="*/ 33121 w 65120"/>
                <a:gd name="connsiteY48" fmla="*/ 43033 h 72285"/>
                <a:gd name="connsiteX49" fmla="*/ 41341 w 65120"/>
                <a:gd name="connsiteY49" fmla="*/ 42692 h 72285"/>
                <a:gd name="connsiteX50" fmla="*/ 44709 w 65120"/>
                <a:gd name="connsiteY50" fmla="*/ 36661 h 72285"/>
                <a:gd name="connsiteX51" fmla="*/ 47735 w 65120"/>
                <a:gd name="connsiteY51" fmla="*/ 40999 h 72285"/>
                <a:gd name="connsiteX52" fmla="*/ 50257 w 65120"/>
                <a:gd name="connsiteY52" fmla="*/ 38599 h 72285"/>
                <a:gd name="connsiteX53" fmla="*/ 44709 w 65120"/>
                <a:gd name="connsiteY53" fmla="*/ 36661 h 72285"/>
                <a:gd name="connsiteX54" fmla="*/ 8705 w 65120"/>
                <a:gd name="connsiteY54" fmla="*/ 25485 h 72285"/>
                <a:gd name="connsiteX55" fmla="*/ 9941 w 65120"/>
                <a:gd name="connsiteY55" fmla="*/ 28081 h 72285"/>
                <a:gd name="connsiteX56" fmla="*/ 13663 w 65120"/>
                <a:gd name="connsiteY56" fmla="*/ 25934 h 72285"/>
                <a:gd name="connsiteX57" fmla="*/ 13224 w 65120"/>
                <a:gd name="connsiteY57" fmla="*/ 25245 h 72285"/>
                <a:gd name="connsiteX58" fmla="*/ 8705 w 65120"/>
                <a:gd name="connsiteY58" fmla="*/ 25485 h 72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5120" h="72285">
                  <a:moveTo>
                    <a:pt x="41341" y="42692"/>
                  </a:moveTo>
                  <a:cubicBezTo>
                    <a:pt x="40619" y="39031"/>
                    <a:pt x="39144" y="36593"/>
                    <a:pt x="36559" y="34722"/>
                  </a:cubicBezTo>
                  <a:cubicBezTo>
                    <a:pt x="35747" y="34134"/>
                    <a:pt x="34645" y="32693"/>
                    <a:pt x="34874" y="32183"/>
                  </a:cubicBezTo>
                  <a:cubicBezTo>
                    <a:pt x="35314" y="31211"/>
                    <a:pt x="36543" y="30507"/>
                    <a:pt x="37574" y="29915"/>
                  </a:cubicBezTo>
                  <a:cubicBezTo>
                    <a:pt x="38965" y="29115"/>
                    <a:pt x="40477" y="28527"/>
                    <a:pt x="41935" y="27849"/>
                  </a:cubicBezTo>
                  <a:cubicBezTo>
                    <a:pt x="41906" y="27457"/>
                    <a:pt x="41875" y="27066"/>
                    <a:pt x="41846" y="26676"/>
                  </a:cubicBezTo>
                  <a:cubicBezTo>
                    <a:pt x="37263" y="26171"/>
                    <a:pt x="32691" y="25458"/>
                    <a:pt x="28094" y="25248"/>
                  </a:cubicBezTo>
                  <a:cubicBezTo>
                    <a:pt x="25590" y="25133"/>
                    <a:pt x="23007" y="25708"/>
                    <a:pt x="20543" y="26312"/>
                  </a:cubicBezTo>
                  <a:cubicBezTo>
                    <a:pt x="19581" y="26546"/>
                    <a:pt x="18783" y="27647"/>
                    <a:pt x="18024" y="28461"/>
                  </a:cubicBezTo>
                  <a:cubicBezTo>
                    <a:pt x="15550" y="31117"/>
                    <a:pt x="13330" y="34060"/>
                    <a:pt x="10583" y="36384"/>
                  </a:cubicBezTo>
                  <a:cubicBezTo>
                    <a:pt x="9568" y="37244"/>
                    <a:pt x="7361" y="36696"/>
                    <a:pt x="5697" y="36791"/>
                  </a:cubicBezTo>
                  <a:cubicBezTo>
                    <a:pt x="5646" y="35588"/>
                    <a:pt x="5317" y="34318"/>
                    <a:pt x="5594" y="33196"/>
                  </a:cubicBezTo>
                  <a:cubicBezTo>
                    <a:pt x="6191" y="30788"/>
                    <a:pt x="7098" y="28457"/>
                    <a:pt x="7998" y="25732"/>
                  </a:cubicBezTo>
                  <a:cubicBezTo>
                    <a:pt x="3487" y="24994"/>
                    <a:pt x="1795" y="21492"/>
                    <a:pt x="0" y="17597"/>
                  </a:cubicBezTo>
                  <a:cubicBezTo>
                    <a:pt x="815" y="17502"/>
                    <a:pt x="1475" y="17209"/>
                    <a:pt x="1901" y="17411"/>
                  </a:cubicBezTo>
                  <a:cubicBezTo>
                    <a:pt x="7322" y="19988"/>
                    <a:pt x="13172" y="19025"/>
                    <a:pt x="18836" y="19427"/>
                  </a:cubicBezTo>
                  <a:cubicBezTo>
                    <a:pt x="21714" y="19631"/>
                    <a:pt x="23983" y="18178"/>
                    <a:pt x="25113" y="14863"/>
                  </a:cubicBezTo>
                  <a:cubicBezTo>
                    <a:pt x="22409" y="13600"/>
                    <a:pt x="17852" y="13722"/>
                    <a:pt x="19870" y="8211"/>
                  </a:cubicBezTo>
                  <a:cubicBezTo>
                    <a:pt x="22694" y="8548"/>
                    <a:pt x="25794" y="8634"/>
                    <a:pt x="28743" y="9347"/>
                  </a:cubicBezTo>
                  <a:cubicBezTo>
                    <a:pt x="31725" y="10069"/>
                    <a:pt x="33694" y="8795"/>
                    <a:pt x="35826" y="7133"/>
                  </a:cubicBezTo>
                  <a:cubicBezTo>
                    <a:pt x="38877" y="4754"/>
                    <a:pt x="42090" y="2584"/>
                    <a:pt x="45686" y="0"/>
                  </a:cubicBezTo>
                  <a:cubicBezTo>
                    <a:pt x="46043" y="4442"/>
                    <a:pt x="46487" y="8023"/>
                    <a:pt x="46497" y="11605"/>
                  </a:cubicBezTo>
                  <a:cubicBezTo>
                    <a:pt x="46500" y="12414"/>
                    <a:pt x="45125" y="13690"/>
                    <a:pt x="44163" y="13958"/>
                  </a:cubicBezTo>
                  <a:cubicBezTo>
                    <a:pt x="40381" y="15012"/>
                    <a:pt x="36483" y="15654"/>
                    <a:pt x="32680" y="16651"/>
                  </a:cubicBezTo>
                  <a:cubicBezTo>
                    <a:pt x="30967" y="17098"/>
                    <a:pt x="29377" y="18020"/>
                    <a:pt x="27732" y="18727"/>
                  </a:cubicBezTo>
                  <a:cubicBezTo>
                    <a:pt x="27835" y="19229"/>
                    <a:pt x="27938" y="19730"/>
                    <a:pt x="28042" y="20233"/>
                  </a:cubicBezTo>
                  <a:cubicBezTo>
                    <a:pt x="32954" y="20618"/>
                    <a:pt x="37864" y="21031"/>
                    <a:pt x="42779" y="21381"/>
                  </a:cubicBezTo>
                  <a:cubicBezTo>
                    <a:pt x="46050" y="21614"/>
                    <a:pt x="49495" y="22437"/>
                    <a:pt x="52128" y="19547"/>
                  </a:cubicBezTo>
                  <a:cubicBezTo>
                    <a:pt x="53667" y="17857"/>
                    <a:pt x="54991" y="15970"/>
                    <a:pt x="56552" y="14303"/>
                  </a:cubicBezTo>
                  <a:cubicBezTo>
                    <a:pt x="57833" y="12936"/>
                    <a:pt x="58996" y="10757"/>
                    <a:pt x="61398" y="12126"/>
                  </a:cubicBezTo>
                  <a:cubicBezTo>
                    <a:pt x="62913" y="12990"/>
                    <a:pt x="62942" y="16636"/>
                    <a:pt x="61594" y="18460"/>
                  </a:cubicBezTo>
                  <a:cubicBezTo>
                    <a:pt x="60742" y="19611"/>
                    <a:pt x="59736" y="20647"/>
                    <a:pt x="58117" y="22531"/>
                  </a:cubicBezTo>
                  <a:cubicBezTo>
                    <a:pt x="60892" y="22028"/>
                    <a:pt x="62888" y="21666"/>
                    <a:pt x="64882" y="21305"/>
                  </a:cubicBezTo>
                  <a:cubicBezTo>
                    <a:pt x="65539" y="25092"/>
                    <a:pt x="65019" y="25605"/>
                    <a:pt x="61012" y="26662"/>
                  </a:cubicBezTo>
                  <a:cubicBezTo>
                    <a:pt x="55550" y="28106"/>
                    <a:pt x="49598" y="27580"/>
                    <a:pt x="44568" y="30738"/>
                  </a:cubicBezTo>
                  <a:cubicBezTo>
                    <a:pt x="44236" y="30946"/>
                    <a:pt x="43879" y="31111"/>
                    <a:pt x="42911" y="31630"/>
                  </a:cubicBezTo>
                  <a:cubicBezTo>
                    <a:pt x="46060" y="32609"/>
                    <a:pt x="48656" y="33428"/>
                    <a:pt x="51264" y="34219"/>
                  </a:cubicBezTo>
                  <a:cubicBezTo>
                    <a:pt x="52257" y="34521"/>
                    <a:pt x="53320" y="34646"/>
                    <a:pt x="54266" y="35052"/>
                  </a:cubicBezTo>
                  <a:cubicBezTo>
                    <a:pt x="57962" y="36641"/>
                    <a:pt x="58278" y="38686"/>
                    <a:pt x="55170" y="41219"/>
                  </a:cubicBezTo>
                  <a:cubicBezTo>
                    <a:pt x="52933" y="43043"/>
                    <a:pt x="49491" y="44284"/>
                    <a:pt x="48580" y="46576"/>
                  </a:cubicBezTo>
                  <a:cubicBezTo>
                    <a:pt x="47723" y="48730"/>
                    <a:pt x="49417" y="51940"/>
                    <a:pt x="50108" y="54655"/>
                  </a:cubicBezTo>
                  <a:cubicBezTo>
                    <a:pt x="50646" y="56768"/>
                    <a:pt x="51227" y="58890"/>
                    <a:pt x="52035" y="60910"/>
                  </a:cubicBezTo>
                  <a:cubicBezTo>
                    <a:pt x="53636" y="64909"/>
                    <a:pt x="52564" y="69235"/>
                    <a:pt x="49094" y="71754"/>
                  </a:cubicBezTo>
                  <a:cubicBezTo>
                    <a:pt x="47652" y="72801"/>
                    <a:pt x="46756" y="72246"/>
                    <a:pt x="46526" y="70584"/>
                  </a:cubicBezTo>
                  <a:cubicBezTo>
                    <a:pt x="45606" y="64006"/>
                    <a:pt x="44687" y="57429"/>
                    <a:pt x="43839" y="50842"/>
                  </a:cubicBezTo>
                  <a:cubicBezTo>
                    <a:pt x="43520" y="48377"/>
                    <a:pt x="42738" y="46847"/>
                    <a:pt x="39758" y="47097"/>
                  </a:cubicBezTo>
                  <a:cubicBezTo>
                    <a:pt x="37089" y="47321"/>
                    <a:pt x="34282" y="47388"/>
                    <a:pt x="31696" y="46810"/>
                  </a:cubicBezTo>
                  <a:cubicBezTo>
                    <a:pt x="24783" y="45265"/>
                    <a:pt x="23345" y="39654"/>
                    <a:pt x="27875" y="34716"/>
                  </a:cubicBezTo>
                  <a:cubicBezTo>
                    <a:pt x="29504" y="37490"/>
                    <a:pt x="30632" y="41171"/>
                    <a:pt x="33121" y="43033"/>
                  </a:cubicBezTo>
                  <a:cubicBezTo>
                    <a:pt x="34775" y="44268"/>
                    <a:pt x="38374" y="42907"/>
                    <a:pt x="41341" y="42692"/>
                  </a:cubicBezTo>
                  <a:close/>
                  <a:moveTo>
                    <a:pt x="44709" y="36661"/>
                  </a:moveTo>
                  <a:cubicBezTo>
                    <a:pt x="44948" y="38841"/>
                    <a:pt x="45142" y="41046"/>
                    <a:pt x="47735" y="40999"/>
                  </a:cubicBezTo>
                  <a:cubicBezTo>
                    <a:pt x="48640" y="40982"/>
                    <a:pt x="50420" y="39141"/>
                    <a:pt x="50257" y="38599"/>
                  </a:cubicBezTo>
                  <a:cubicBezTo>
                    <a:pt x="49396" y="35754"/>
                    <a:pt x="46914" y="36697"/>
                    <a:pt x="44709" y="36661"/>
                  </a:cubicBezTo>
                  <a:close/>
                  <a:moveTo>
                    <a:pt x="8705" y="25485"/>
                  </a:moveTo>
                  <a:cubicBezTo>
                    <a:pt x="9444" y="27036"/>
                    <a:pt x="9855" y="27900"/>
                    <a:pt x="9941" y="28081"/>
                  </a:cubicBezTo>
                  <a:cubicBezTo>
                    <a:pt x="11232" y="27336"/>
                    <a:pt x="12448" y="26635"/>
                    <a:pt x="13663" y="25934"/>
                  </a:cubicBezTo>
                  <a:cubicBezTo>
                    <a:pt x="13516" y="25704"/>
                    <a:pt x="13371" y="25475"/>
                    <a:pt x="13224" y="25245"/>
                  </a:cubicBezTo>
                  <a:cubicBezTo>
                    <a:pt x="11944" y="25313"/>
                    <a:pt x="10662" y="25381"/>
                    <a:pt x="8705" y="25485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46D58E66-ADA2-45D1-A62D-76EBA7501B5B}"/>
                </a:ext>
              </a:extLst>
            </p:cNvPr>
            <p:cNvSpPr/>
            <p:nvPr/>
          </p:nvSpPr>
          <p:spPr>
            <a:xfrm>
              <a:off x="10907004" y="880835"/>
              <a:ext cx="47463" cy="71482"/>
            </a:xfrm>
            <a:custGeom>
              <a:avLst/>
              <a:gdLst>
                <a:gd name="connsiteX0" fmla="*/ 31693 w 47463"/>
                <a:gd name="connsiteY0" fmla="*/ 33816 h 71482"/>
                <a:gd name="connsiteX1" fmla="*/ 44783 w 47463"/>
                <a:gd name="connsiteY1" fmla="*/ 38429 h 71482"/>
                <a:gd name="connsiteX2" fmla="*/ 45797 w 47463"/>
                <a:gd name="connsiteY2" fmla="*/ 43316 h 71482"/>
                <a:gd name="connsiteX3" fmla="*/ 42199 w 47463"/>
                <a:gd name="connsiteY3" fmla="*/ 50888 h 71482"/>
                <a:gd name="connsiteX4" fmla="*/ 32526 w 47463"/>
                <a:gd name="connsiteY4" fmla="*/ 61363 h 71482"/>
                <a:gd name="connsiteX5" fmla="*/ 39068 w 47463"/>
                <a:gd name="connsiteY5" fmla="*/ 50393 h 71482"/>
                <a:gd name="connsiteX6" fmla="*/ 31518 w 47463"/>
                <a:gd name="connsiteY6" fmla="*/ 51382 h 71482"/>
                <a:gd name="connsiteX7" fmla="*/ 25040 w 47463"/>
                <a:gd name="connsiteY7" fmla="*/ 46423 h 71482"/>
                <a:gd name="connsiteX8" fmla="*/ 17940 w 47463"/>
                <a:gd name="connsiteY8" fmla="*/ 60516 h 71482"/>
                <a:gd name="connsiteX9" fmla="*/ 15105 w 47463"/>
                <a:gd name="connsiteY9" fmla="*/ 68484 h 71482"/>
                <a:gd name="connsiteX10" fmla="*/ 12378 w 47463"/>
                <a:gd name="connsiteY10" fmla="*/ 71482 h 71482"/>
                <a:gd name="connsiteX11" fmla="*/ 11496 w 47463"/>
                <a:gd name="connsiteY11" fmla="*/ 66300 h 71482"/>
                <a:gd name="connsiteX12" fmla="*/ 17258 w 47463"/>
                <a:gd name="connsiteY12" fmla="*/ 52473 h 71482"/>
                <a:gd name="connsiteX13" fmla="*/ 22346 w 47463"/>
                <a:gd name="connsiteY13" fmla="*/ 41788 h 71482"/>
                <a:gd name="connsiteX14" fmla="*/ 22753 w 47463"/>
                <a:gd name="connsiteY14" fmla="*/ 37730 h 71482"/>
                <a:gd name="connsiteX15" fmla="*/ 18830 w 47463"/>
                <a:gd name="connsiteY15" fmla="*/ 28193 h 71482"/>
                <a:gd name="connsiteX16" fmla="*/ 16038 w 47463"/>
                <a:gd name="connsiteY16" fmla="*/ 25663 h 71482"/>
                <a:gd name="connsiteX17" fmla="*/ 15043 w 47463"/>
                <a:gd name="connsiteY17" fmla="*/ 28824 h 71482"/>
                <a:gd name="connsiteX18" fmla="*/ 15062 w 47463"/>
                <a:gd name="connsiteY18" fmla="*/ 43150 h 71482"/>
                <a:gd name="connsiteX19" fmla="*/ 9251 w 47463"/>
                <a:gd name="connsiteY19" fmla="*/ 49304 h 71482"/>
                <a:gd name="connsiteX20" fmla="*/ 6796 w 47463"/>
                <a:gd name="connsiteY20" fmla="*/ 48149 h 71482"/>
                <a:gd name="connsiteX21" fmla="*/ 4 w 47463"/>
                <a:gd name="connsiteY21" fmla="*/ 25951 h 71482"/>
                <a:gd name="connsiteX22" fmla="*/ 702 w 47463"/>
                <a:gd name="connsiteY22" fmla="*/ 24230 h 71482"/>
                <a:gd name="connsiteX23" fmla="*/ 8017 w 47463"/>
                <a:gd name="connsiteY23" fmla="*/ 35477 h 71482"/>
                <a:gd name="connsiteX24" fmla="*/ 9514 w 47463"/>
                <a:gd name="connsiteY24" fmla="*/ 22911 h 71482"/>
                <a:gd name="connsiteX25" fmla="*/ 8042 w 47463"/>
                <a:gd name="connsiteY25" fmla="*/ 20684 h 71482"/>
                <a:gd name="connsiteX26" fmla="*/ 1268 w 47463"/>
                <a:gd name="connsiteY26" fmla="*/ 5632 h 71482"/>
                <a:gd name="connsiteX27" fmla="*/ 3762 w 47463"/>
                <a:gd name="connsiteY27" fmla="*/ 393 h 71482"/>
                <a:gd name="connsiteX28" fmla="*/ 9247 w 47463"/>
                <a:gd name="connsiteY28" fmla="*/ 2229 h 71482"/>
                <a:gd name="connsiteX29" fmla="*/ 12548 w 47463"/>
                <a:gd name="connsiteY29" fmla="*/ 7423 h 71482"/>
                <a:gd name="connsiteX30" fmla="*/ 19072 w 47463"/>
                <a:gd name="connsiteY30" fmla="*/ 2778 h 71482"/>
                <a:gd name="connsiteX31" fmla="*/ 28034 w 47463"/>
                <a:gd name="connsiteY31" fmla="*/ 5858 h 71482"/>
                <a:gd name="connsiteX32" fmla="*/ 24863 w 47463"/>
                <a:gd name="connsiteY32" fmla="*/ 23412 h 71482"/>
                <a:gd name="connsiteX33" fmla="*/ 25308 w 47463"/>
                <a:gd name="connsiteY33" fmla="*/ 35619 h 71482"/>
                <a:gd name="connsiteX34" fmla="*/ 43628 w 47463"/>
                <a:gd name="connsiteY34" fmla="*/ 12807 h 71482"/>
                <a:gd name="connsiteX35" fmla="*/ 31693 w 47463"/>
                <a:gd name="connsiteY35" fmla="*/ 33816 h 71482"/>
                <a:gd name="connsiteX36" fmla="*/ 21241 w 47463"/>
                <a:gd name="connsiteY36" fmla="*/ 20863 h 71482"/>
                <a:gd name="connsiteX37" fmla="*/ 22551 w 47463"/>
                <a:gd name="connsiteY37" fmla="*/ 20863 h 71482"/>
                <a:gd name="connsiteX38" fmla="*/ 23294 w 47463"/>
                <a:gd name="connsiteY38" fmla="*/ 7604 h 71482"/>
                <a:gd name="connsiteX39" fmla="*/ 22116 w 47463"/>
                <a:gd name="connsiteY39" fmla="*/ 5472 h 71482"/>
                <a:gd name="connsiteX40" fmla="*/ 19997 w 47463"/>
                <a:gd name="connsiteY40" fmla="*/ 4993 h 71482"/>
                <a:gd name="connsiteX41" fmla="*/ 17104 w 47463"/>
                <a:gd name="connsiteY41" fmla="*/ 14308 h 71482"/>
                <a:gd name="connsiteX42" fmla="*/ 21241 w 47463"/>
                <a:gd name="connsiteY42" fmla="*/ 20863 h 71482"/>
                <a:gd name="connsiteX43" fmla="*/ 31000 w 47463"/>
                <a:gd name="connsiteY43" fmla="*/ 36027 h 71482"/>
                <a:gd name="connsiteX44" fmla="*/ 30632 w 47463"/>
                <a:gd name="connsiteY44" fmla="*/ 46148 h 71482"/>
                <a:gd name="connsiteX45" fmla="*/ 33747 w 47463"/>
                <a:gd name="connsiteY45" fmla="*/ 47274 h 71482"/>
                <a:gd name="connsiteX46" fmla="*/ 36548 w 47463"/>
                <a:gd name="connsiteY46" fmla="*/ 42129 h 71482"/>
                <a:gd name="connsiteX47" fmla="*/ 31000 w 47463"/>
                <a:gd name="connsiteY47" fmla="*/ 36027 h 71482"/>
                <a:gd name="connsiteX48" fmla="*/ 9962 w 47463"/>
                <a:gd name="connsiteY48" fmla="*/ 18603 h 71482"/>
                <a:gd name="connsiteX49" fmla="*/ 4781 w 47463"/>
                <a:gd name="connsiteY49" fmla="*/ 4361 h 71482"/>
                <a:gd name="connsiteX50" fmla="*/ 9962 w 47463"/>
                <a:gd name="connsiteY50" fmla="*/ 18603 h 7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7463" h="71482">
                  <a:moveTo>
                    <a:pt x="31693" y="33816"/>
                  </a:moveTo>
                  <a:cubicBezTo>
                    <a:pt x="36219" y="35407"/>
                    <a:pt x="40514" y="36882"/>
                    <a:pt x="44783" y="38429"/>
                  </a:cubicBezTo>
                  <a:cubicBezTo>
                    <a:pt x="47841" y="39536"/>
                    <a:pt x="48424" y="41686"/>
                    <a:pt x="45797" y="43316"/>
                  </a:cubicBezTo>
                  <a:cubicBezTo>
                    <a:pt x="42753" y="45205"/>
                    <a:pt x="42167" y="47598"/>
                    <a:pt x="42199" y="50888"/>
                  </a:cubicBezTo>
                  <a:cubicBezTo>
                    <a:pt x="42246" y="55805"/>
                    <a:pt x="37735" y="60721"/>
                    <a:pt x="32526" y="61363"/>
                  </a:cubicBezTo>
                  <a:cubicBezTo>
                    <a:pt x="35916" y="57847"/>
                    <a:pt x="39781" y="54999"/>
                    <a:pt x="39068" y="50393"/>
                  </a:cubicBezTo>
                  <a:cubicBezTo>
                    <a:pt x="36384" y="50820"/>
                    <a:pt x="33666" y="52036"/>
                    <a:pt x="31518" y="51382"/>
                  </a:cubicBezTo>
                  <a:cubicBezTo>
                    <a:pt x="29135" y="50657"/>
                    <a:pt x="27270" y="48225"/>
                    <a:pt x="25040" y="46423"/>
                  </a:cubicBezTo>
                  <a:cubicBezTo>
                    <a:pt x="22947" y="50541"/>
                    <a:pt x="20302" y="55462"/>
                    <a:pt x="17940" y="60516"/>
                  </a:cubicBezTo>
                  <a:cubicBezTo>
                    <a:pt x="16752" y="63058"/>
                    <a:pt x="16232" y="65906"/>
                    <a:pt x="15105" y="68484"/>
                  </a:cubicBezTo>
                  <a:cubicBezTo>
                    <a:pt x="14601" y="69634"/>
                    <a:pt x="13346" y="70455"/>
                    <a:pt x="12378" y="71482"/>
                  </a:cubicBezTo>
                  <a:cubicBezTo>
                    <a:pt x="9582" y="70002"/>
                    <a:pt x="10853" y="67960"/>
                    <a:pt x="11496" y="66300"/>
                  </a:cubicBezTo>
                  <a:cubicBezTo>
                    <a:pt x="13296" y="61645"/>
                    <a:pt x="15230" y="57034"/>
                    <a:pt x="17258" y="52473"/>
                  </a:cubicBezTo>
                  <a:cubicBezTo>
                    <a:pt x="18860" y="48869"/>
                    <a:pt x="20788" y="45409"/>
                    <a:pt x="22346" y="41788"/>
                  </a:cubicBezTo>
                  <a:cubicBezTo>
                    <a:pt x="22867" y="40580"/>
                    <a:pt x="23144" y="38926"/>
                    <a:pt x="22753" y="37730"/>
                  </a:cubicBezTo>
                  <a:cubicBezTo>
                    <a:pt x="21691" y="34467"/>
                    <a:pt x="20340" y="31278"/>
                    <a:pt x="18830" y="28193"/>
                  </a:cubicBezTo>
                  <a:cubicBezTo>
                    <a:pt x="18318" y="27146"/>
                    <a:pt x="16993" y="26496"/>
                    <a:pt x="16038" y="25663"/>
                  </a:cubicBezTo>
                  <a:cubicBezTo>
                    <a:pt x="15691" y="26717"/>
                    <a:pt x="15060" y="27766"/>
                    <a:pt x="15043" y="28824"/>
                  </a:cubicBezTo>
                  <a:cubicBezTo>
                    <a:pt x="14968" y="33599"/>
                    <a:pt x="15198" y="38379"/>
                    <a:pt x="15062" y="43150"/>
                  </a:cubicBezTo>
                  <a:cubicBezTo>
                    <a:pt x="14933" y="47697"/>
                    <a:pt x="13295" y="49350"/>
                    <a:pt x="9251" y="49304"/>
                  </a:cubicBezTo>
                  <a:cubicBezTo>
                    <a:pt x="8406" y="49295"/>
                    <a:pt x="7131" y="48801"/>
                    <a:pt x="6796" y="48149"/>
                  </a:cubicBezTo>
                  <a:cubicBezTo>
                    <a:pt x="3209" y="41168"/>
                    <a:pt x="-125" y="34077"/>
                    <a:pt x="4" y="25951"/>
                  </a:cubicBezTo>
                  <a:cubicBezTo>
                    <a:pt x="7" y="25674"/>
                    <a:pt x="217" y="25402"/>
                    <a:pt x="702" y="24230"/>
                  </a:cubicBezTo>
                  <a:cubicBezTo>
                    <a:pt x="3281" y="28195"/>
                    <a:pt x="5555" y="31692"/>
                    <a:pt x="8017" y="35477"/>
                  </a:cubicBezTo>
                  <a:cubicBezTo>
                    <a:pt x="8579" y="31006"/>
                    <a:pt x="9172" y="26969"/>
                    <a:pt x="9514" y="22911"/>
                  </a:cubicBezTo>
                  <a:cubicBezTo>
                    <a:pt x="9574" y="22208"/>
                    <a:pt x="8679" y="21307"/>
                    <a:pt x="8042" y="20684"/>
                  </a:cubicBezTo>
                  <a:cubicBezTo>
                    <a:pt x="3804" y="16545"/>
                    <a:pt x="1878" y="11388"/>
                    <a:pt x="1268" y="5632"/>
                  </a:cubicBezTo>
                  <a:cubicBezTo>
                    <a:pt x="1030" y="3385"/>
                    <a:pt x="1485" y="1421"/>
                    <a:pt x="3762" y="393"/>
                  </a:cubicBezTo>
                  <a:cubicBezTo>
                    <a:pt x="6118" y="-671"/>
                    <a:pt x="7888" y="587"/>
                    <a:pt x="9247" y="2229"/>
                  </a:cubicBezTo>
                  <a:cubicBezTo>
                    <a:pt x="10886" y="4211"/>
                    <a:pt x="12225" y="6440"/>
                    <a:pt x="12548" y="7423"/>
                  </a:cubicBezTo>
                  <a:cubicBezTo>
                    <a:pt x="14722" y="5874"/>
                    <a:pt x="16890" y="4318"/>
                    <a:pt x="19072" y="2778"/>
                  </a:cubicBezTo>
                  <a:cubicBezTo>
                    <a:pt x="22870" y="99"/>
                    <a:pt x="27167" y="1325"/>
                    <a:pt x="28034" y="5858"/>
                  </a:cubicBezTo>
                  <a:cubicBezTo>
                    <a:pt x="29204" y="11975"/>
                    <a:pt x="29147" y="18101"/>
                    <a:pt x="24863" y="23412"/>
                  </a:cubicBezTo>
                  <a:cubicBezTo>
                    <a:pt x="21683" y="27352"/>
                    <a:pt x="23829" y="31211"/>
                    <a:pt x="25308" y="35619"/>
                  </a:cubicBezTo>
                  <a:cubicBezTo>
                    <a:pt x="30483" y="26790"/>
                    <a:pt x="33823" y="17112"/>
                    <a:pt x="43628" y="12807"/>
                  </a:cubicBezTo>
                  <a:cubicBezTo>
                    <a:pt x="39020" y="19393"/>
                    <a:pt x="33174" y="25179"/>
                    <a:pt x="31693" y="33816"/>
                  </a:cubicBezTo>
                  <a:close/>
                  <a:moveTo>
                    <a:pt x="21241" y="20863"/>
                  </a:moveTo>
                  <a:cubicBezTo>
                    <a:pt x="21677" y="20863"/>
                    <a:pt x="22114" y="20863"/>
                    <a:pt x="22551" y="20863"/>
                  </a:cubicBezTo>
                  <a:cubicBezTo>
                    <a:pt x="22819" y="16444"/>
                    <a:pt x="23144" y="12027"/>
                    <a:pt x="23294" y="7604"/>
                  </a:cubicBezTo>
                  <a:cubicBezTo>
                    <a:pt x="23318" y="6888"/>
                    <a:pt x="22710" y="5968"/>
                    <a:pt x="22116" y="5472"/>
                  </a:cubicBezTo>
                  <a:cubicBezTo>
                    <a:pt x="21607" y="5046"/>
                    <a:pt x="20576" y="4767"/>
                    <a:pt x="19997" y="4993"/>
                  </a:cubicBezTo>
                  <a:cubicBezTo>
                    <a:pt x="18309" y="5653"/>
                    <a:pt x="16153" y="12680"/>
                    <a:pt x="17104" y="14308"/>
                  </a:cubicBezTo>
                  <a:cubicBezTo>
                    <a:pt x="18406" y="16538"/>
                    <a:pt x="19856" y="18682"/>
                    <a:pt x="21241" y="20863"/>
                  </a:cubicBezTo>
                  <a:close/>
                  <a:moveTo>
                    <a:pt x="31000" y="36027"/>
                  </a:moveTo>
                  <a:cubicBezTo>
                    <a:pt x="27832" y="40900"/>
                    <a:pt x="27825" y="42595"/>
                    <a:pt x="30632" y="46148"/>
                  </a:cubicBezTo>
                  <a:cubicBezTo>
                    <a:pt x="31425" y="47151"/>
                    <a:pt x="32236" y="48867"/>
                    <a:pt x="33747" y="47274"/>
                  </a:cubicBezTo>
                  <a:cubicBezTo>
                    <a:pt x="35103" y="45844"/>
                    <a:pt x="38637" y="45199"/>
                    <a:pt x="36548" y="42129"/>
                  </a:cubicBezTo>
                  <a:cubicBezTo>
                    <a:pt x="35074" y="39962"/>
                    <a:pt x="33009" y="38198"/>
                    <a:pt x="31000" y="36027"/>
                  </a:cubicBezTo>
                  <a:close/>
                  <a:moveTo>
                    <a:pt x="9962" y="18603"/>
                  </a:moveTo>
                  <a:cubicBezTo>
                    <a:pt x="11897" y="14329"/>
                    <a:pt x="9397" y="7652"/>
                    <a:pt x="4781" y="4361"/>
                  </a:cubicBezTo>
                  <a:cubicBezTo>
                    <a:pt x="5071" y="9714"/>
                    <a:pt x="6713" y="14173"/>
                    <a:pt x="9962" y="18603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0B488274-D5BB-4228-9EF9-85ECC005E983}"/>
                </a:ext>
              </a:extLst>
            </p:cNvPr>
            <p:cNvSpPr/>
            <p:nvPr/>
          </p:nvSpPr>
          <p:spPr>
            <a:xfrm>
              <a:off x="10967637" y="805913"/>
              <a:ext cx="62234" cy="67496"/>
            </a:xfrm>
            <a:custGeom>
              <a:avLst/>
              <a:gdLst>
                <a:gd name="connsiteX0" fmla="*/ 19946 w 62234"/>
                <a:gd name="connsiteY0" fmla="*/ 54202 h 67496"/>
                <a:gd name="connsiteX1" fmla="*/ 14822 w 62234"/>
                <a:gd name="connsiteY1" fmla="*/ 54202 h 67496"/>
                <a:gd name="connsiteX2" fmla="*/ 15995 w 62234"/>
                <a:gd name="connsiteY2" fmla="*/ 48652 h 67496"/>
                <a:gd name="connsiteX3" fmla="*/ 16829 w 62234"/>
                <a:gd name="connsiteY3" fmla="*/ 43718 h 67496"/>
                <a:gd name="connsiteX4" fmla="*/ 15392 w 62234"/>
                <a:gd name="connsiteY4" fmla="*/ 42420 h 67496"/>
                <a:gd name="connsiteX5" fmla="*/ 14046 w 62234"/>
                <a:gd name="connsiteY5" fmla="*/ 43800 h 67496"/>
                <a:gd name="connsiteX6" fmla="*/ 12682 w 62234"/>
                <a:gd name="connsiteY6" fmla="*/ 48617 h 67496"/>
                <a:gd name="connsiteX7" fmla="*/ 4495 w 62234"/>
                <a:gd name="connsiteY7" fmla="*/ 55689 h 67496"/>
                <a:gd name="connsiteX8" fmla="*/ 1115 w 62234"/>
                <a:gd name="connsiteY8" fmla="*/ 54953 h 67496"/>
                <a:gd name="connsiteX9" fmla="*/ 2397 w 62234"/>
                <a:gd name="connsiteY9" fmla="*/ 51959 h 67496"/>
                <a:gd name="connsiteX10" fmla="*/ 9824 w 62234"/>
                <a:gd name="connsiteY10" fmla="*/ 39764 h 67496"/>
                <a:gd name="connsiteX11" fmla="*/ 9044 w 62234"/>
                <a:gd name="connsiteY11" fmla="*/ 32481 h 67496"/>
                <a:gd name="connsiteX12" fmla="*/ 8794 w 62234"/>
                <a:gd name="connsiteY12" fmla="*/ 25775 h 67496"/>
                <a:gd name="connsiteX13" fmla="*/ 10797 w 62234"/>
                <a:gd name="connsiteY13" fmla="*/ 19906 h 67496"/>
                <a:gd name="connsiteX14" fmla="*/ 0 w 62234"/>
                <a:gd name="connsiteY14" fmla="*/ 22379 h 67496"/>
                <a:gd name="connsiteX15" fmla="*/ 2340 w 62234"/>
                <a:gd name="connsiteY15" fmla="*/ 18203 h 67496"/>
                <a:gd name="connsiteX16" fmla="*/ 14890 w 62234"/>
                <a:gd name="connsiteY16" fmla="*/ 3403 h 67496"/>
                <a:gd name="connsiteX17" fmla="*/ 20571 w 62234"/>
                <a:gd name="connsiteY17" fmla="*/ 88 h 67496"/>
                <a:gd name="connsiteX18" fmla="*/ 22572 w 62234"/>
                <a:gd name="connsiteY18" fmla="*/ 3452 h 67496"/>
                <a:gd name="connsiteX19" fmla="*/ 12707 w 62234"/>
                <a:gd name="connsiteY19" fmla="*/ 19734 h 67496"/>
                <a:gd name="connsiteX20" fmla="*/ 12191 w 62234"/>
                <a:gd name="connsiteY20" fmla="*/ 27122 h 67496"/>
                <a:gd name="connsiteX21" fmla="*/ 12688 w 62234"/>
                <a:gd name="connsiteY21" fmla="*/ 31189 h 67496"/>
                <a:gd name="connsiteX22" fmla="*/ 13502 w 62234"/>
                <a:gd name="connsiteY22" fmla="*/ 31515 h 67496"/>
                <a:gd name="connsiteX23" fmla="*/ 16368 w 62234"/>
                <a:gd name="connsiteY23" fmla="*/ 26358 h 67496"/>
                <a:gd name="connsiteX24" fmla="*/ 21059 w 62234"/>
                <a:gd name="connsiteY24" fmla="*/ 19373 h 67496"/>
                <a:gd name="connsiteX25" fmla="*/ 26061 w 62234"/>
                <a:gd name="connsiteY25" fmla="*/ 18454 h 67496"/>
                <a:gd name="connsiteX26" fmla="*/ 26814 w 62234"/>
                <a:gd name="connsiteY26" fmla="*/ 23474 h 67496"/>
                <a:gd name="connsiteX27" fmla="*/ 23224 w 62234"/>
                <a:gd name="connsiteY27" fmla="*/ 31801 h 67496"/>
                <a:gd name="connsiteX28" fmla="*/ 18299 w 62234"/>
                <a:gd name="connsiteY28" fmla="*/ 37876 h 67496"/>
                <a:gd name="connsiteX29" fmla="*/ 19531 w 62234"/>
                <a:gd name="connsiteY29" fmla="*/ 39580 h 67496"/>
                <a:gd name="connsiteX30" fmla="*/ 25387 w 62234"/>
                <a:gd name="connsiteY30" fmla="*/ 37510 h 67496"/>
                <a:gd name="connsiteX31" fmla="*/ 27664 w 62234"/>
                <a:gd name="connsiteY31" fmla="*/ 40875 h 67496"/>
                <a:gd name="connsiteX32" fmla="*/ 22671 w 62234"/>
                <a:gd name="connsiteY32" fmla="*/ 54654 h 67496"/>
                <a:gd name="connsiteX33" fmla="*/ 22989 w 62234"/>
                <a:gd name="connsiteY33" fmla="*/ 57041 h 67496"/>
                <a:gd name="connsiteX34" fmla="*/ 28985 w 62234"/>
                <a:gd name="connsiteY34" fmla="*/ 47901 h 67496"/>
                <a:gd name="connsiteX35" fmla="*/ 32277 w 62234"/>
                <a:gd name="connsiteY35" fmla="*/ 43421 h 67496"/>
                <a:gd name="connsiteX36" fmla="*/ 37461 w 62234"/>
                <a:gd name="connsiteY36" fmla="*/ 42936 h 67496"/>
                <a:gd name="connsiteX37" fmla="*/ 38210 w 62234"/>
                <a:gd name="connsiteY37" fmla="*/ 46724 h 67496"/>
                <a:gd name="connsiteX38" fmla="*/ 35332 w 62234"/>
                <a:gd name="connsiteY38" fmla="*/ 58112 h 67496"/>
                <a:gd name="connsiteX39" fmla="*/ 39762 w 62234"/>
                <a:gd name="connsiteY39" fmla="*/ 62992 h 67496"/>
                <a:gd name="connsiteX40" fmla="*/ 54898 w 62234"/>
                <a:gd name="connsiteY40" fmla="*/ 51788 h 67496"/>
                <a:gd name="connsiteX41" fmla="*/ 54938 w 62234"/>
                <a:gd name="connsiteY41" fmla="*/ 47632 h 67496"/>
                <a:gd name="connsiteX42" fmla="*/ 49068 w 62234"/>
                <a:gd name="connsiteY42" fmla="*/ 36721 h 67496"/>
                <a:gd name="connsiteX43" fmla="*/ 47488 w 62234"/>
                <a:gd name="connsiteY43" fmla="*/ 33543 h 67496"/>
                <a:gd name="connsiteX44" fmla="*/ 53857 w 62234"/>
                <a:gd name="connsiteY44" fmla="*/ 39884 h 67496"/>
                <a:gd name="connsiteX45" fmla="*/ 55978 w 62234"/>
                <a:gd name="connsiteY45" fmla="*/ 41453 h 67496"/>
                <a:gd name="connsiteX46" fmla="*/ 61385 w 62234"/>
                <a:gd name="connsiteY46" fmla="*/ 48312 h 67496"/>
                <a:gd name="connsiteX47" fmla="*/ 61048 w 62234"/>
                <a:gd name="connsiteY47" fmla="*/ 52383 h 67496"/>
                <a:gd name="connsiteX48" fmla="*/ 39899 w 62234"/>
                <a:gd name="connsiteY48" fmla="*/ 66690 h 67496"/>
                <a:gd name="connsiteX49" fmla="*/ 33539 w 62234"/>
                <a:gd name="connsiteY49" fmla="*/ 64865 h 67496"/>
                <a:gd name="connsiteX50" fmla="*/ 28533 w 62234"/>
                <a:gd name="connsiteY50" fmla="*/ 62395 h 67496"/>
                <a:gd name="connsiteX51" fmla="*/ 25465 w 62234"/>
                <a:gd name="connsiteY51" fmla="*/ 60204 h 67496"/>
                <a:gd name="connsiteX52" fmla="*/ 24938 w 62234"/>
                <a:gd name="connsiteY52" fmla="*/ 64417 h 67496"/>
                <a:gd name="connsiteX53" fmla="*/ 22609 w 62234"/>
                <a:gd name="connsiteY53" fmla="*/ 67497 h 67496"/>
                <a:gd name="connsiteX54" fmla="*/ 19877 w 62234"/>
                <a:gd name="connsiteY54" fmla="*/ 64347 h 67496"/>
                <a:gd name="connsiteX55" fmla="*/ 20046 w 62234"/>
                <a:gd name="connsiteY55" fmla="*/ 56541 h 67496"/>
                <a:gd name="connsiteX56" fmla="*/ 19946 w 62234"/>
                <a:gd name="connsiteY56" fmla="*/ 54202 h 67496"/>
                <a:gd name="connsiteX57" fmla="*/ 27618 w 62234"/>
                <a:gd name="connsiteY57" fmla="*/ 55902 h 67496"/>
                <a:gd name="connsiteX58" fmla="*/ 31619 w 62234"/>
                <a:gd name="connsiteY58" fmla="*/ 47771 h 67496"/>
                <a:gd name="connsiteX59" fmla="*/ 27618 w 62234"/>
                <a:gd name="connsiteY59" fmla="*/ 55902 h 67496"/>
                <a:gd name="connsiteX60" fmla="*/ 20537 w 62234"/>
                <a:gd name="connsiteY60" fmla="*/ 28067 h 67496"/>
                <a:gd name="connsiteX61" fmla="*/ 19107 w 62234"/>
                <a:gd name="connsiteY61" fmla="*/ 27125 h 67496"/>
                <a:gd name="connsiteX62" fmla="*/ 16213 w 62234"/>
                <a:gd name="connsiteY62" fmla="*/ 32897 h 67496"/>
                <a:gd name="connsiteX63" fmla="*/ 17482 w 62234"/>
                <a:gd name="connsiteY63" fmla="*/ 33577 h 67496"/>
                <a:gd name="connsiteX64" fmla="*/ 20537 w 62234"/>
                <a:gd name="connsiteY64" fmla="*/ 28067 h 67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2234" h="67496">
                  <a:moveTo>
                    <a:pt x="19946" y="54202"/>
                  </a:moveTo>
                  <a:cubicBezTo>
                    <a:pt x="17972" y="54202"/>
                    <a:pt x="16397" y="54202"/>
                    <a:pt x="14822" y="54202"/>
                  </a:cubicBezTo>
                  <a:cubicBezTo>
                    <a:pt x="15215" y="52352"/>
                    <a:pt x="15625" y="50506"/>
                    <a:pt x="15995" y="48652"/>
                  </a:cubicBezTo>
                  <a:cubicBezTo>
                    <a:pt x="16323" y="47014"/>
                    <a:pt x="16725" y="45373"/>
                    <a:pt x="16829" y="43718"/>
                  </a:cubicBezTo>
                  <a:cubicBezTo>
                    <a:pt x="16855" y="43282"/>
                    <a:pt x="15916" y="42443"/>
                    <a:pt x="15392" y="42420"/>
                  </a:cubicBezTo>
                  <a:cubicBezTo>
                    <a:pt x="14951" y="42401"/>
                    <a:pt x="14257" y="43217"/>
                    <a:pt x="14046" y="43800"/>
                  </a:cubicBezTo>
                  <a:cubicBezTo>
                    <a:pt x="13480" y="45366"/>
                    <a:pt x="13031" y="46987"/>
                    <a:pt x="12682" y="48617"/>
                  </a:cubicBezTo>
                  <a:cubicBezTo>
                    <a:pt x="11734" y="53062"/>
                    <a:pt x="8524" y="54939"/>
                    <a:pt x="4495" y="55689"/>
                  </a:cubicBezTo>
                  <a:cubicBezTo>
                    <a:pt x="3450" y="55884"/>
                    <a:pt x="2246" y="55222"/>
                    <a:pt x="1115" y="54953"/>
                  </a:cubicBezTo>
                  <a:cubicBezTo>
                    <a:pt x="1536" y="53950"/>
                    <a:pt x="1847" y="52882"/>
                    <a:pt x="2397" y="51959"/>
                  </a:cubicBezTo>
                  <a:cubicBezTo>
                    <a:pt x="4836" y="47872"/>
                    <a:pt x="7351" y="43832"/>
                    <a:pt x="9824" y="39764"/>
                  </a:cubicBezTo>
                  <a:cubicBezTo>
                    <a:pt x="11415" y="37147"/>
                    <a:pt x="11183" y="34678"/>
                    <a:pt x="9044" y="32481"/>
                  </a:cubicBezTo>
                  <a:cubicBezTo>
                    <a:pt x="6912" y="30291"/>
                    <a:pt x="6582" y="28299"/>
                    <a:pt x="8794" y="25775"/>
                  </a:cubicBezTo>
                  <a:cubicBezTo>
                    <a:pt x="9831" y="24591"/>
                    <a:pt x="9933" y="22588"/>
                    <a:pt x="10797" y="19906"/>
                  </a:cubicBezTo>
                  <a:cubicBezTo>
                    <a:pt x="6888" y="20800"/>
                    <a:pt x="3958" y="21472"/>
                    <a:pt x="0" y="22379"/>
                  </a:cubicBezTo>
                  <a:cubicBezTo>
                    <a:pt x="1031" y="20506"/>
                    <a:pt x="1511" y="19211"/>
                    <a:pt x="2340" y="18203"/>
                  </a:cubicBezTo>
                  <a:cubicBezTo>
                    <a:pt x="6448" y="13207"/>
                    <a:pt x="10518" y="8164"/>
                    <a:pt x="14890" y="3403"/>
                  </a:cubicBezTo>
                  <a:cubicBezTo>
                    <a:pt x="16326" y="1841"/>
                    <a:pt x="18513" y="561"/>
                    <a:pt x="20571" y="88"/>
                  </a:cubicBezTo>
                  <a:cubicBezTo>
                    <a:pt x="22822" y="-428"/>
                    <a:pt x="23793" y="1403"/>
                    <a:pt x="22572" y="3452"/>
                  </a:cubicBezTo>
                  <a:cubicBezTo>
                    <a:pt x="19325" y="8904"/>
                    <a:pt x="15900" y="14252"/>
                    <a:pt x="12707" y="19734"/>
                  </a:cubicBezTo>
                  <a:cubicBezTo>
                    <a:pt x="11393" y="21989"/>
                    <a:pt x="9107" y="24259"/>
                    <a:pt x="12191" y="27122"/>
                  </a:cubicBezTo>
                  <a:cubicBezTo>
                    <a:pt x="12957" y="27832"/>
                    <a:pt x="12553" y="29799"/>
                    <a:pt x="12688" y="31189"/>
                  </a:cubicBezTo>
                  <a:cubicBezTo>
                    <a:pt x="12960" y="31298"/>
                    <a:pt x="13231" y="31406"/>
                    <a:pt x="13502" y="31515"/>
                  </a:cubicBezTo>
                  <a:cubicBezTo>
                    <a:pt x="14451" y="29792"/>
                    <a:pt x="15327" y="28023"/>
                    <a:pt x="16368" y="26358"/>
                  </a:cubicBezTo>
                  <a:cubicBezTo>
                    <a:pt x="17855" y="23978"/>
                    <a:pt x="19332" y="21574"/>
                    <a:pt x="21059" y="19373"/>
                  </a:cubicBezTo>
                  <a:cubicBezTo>
                    <a:pt x="22324" y="17760"/>
                    <a:pt x="24213" y="17105"/>
                    <a:pt x="26061" y="18454"/>
                  </a:cubicBezTo>
                  <a:cubicBezTo>
                    <a:pt x="27869" y="19774"/>
                    <a:pt x="27742" y="21524"/>
                    <a:pt x="26814" y="23474"/>
                  </a:cubicBezTo>
                  <a:cubicBezTo>
                    <a:pt x="25515" y="26203"/>
                    <a:pt x="24712" y="29193"/>
                    <a:pt x="23224" y="31801"/>
                  </a:cubicBezTo>
                  <a:cubicBezTo>
                    <a:pt x="21986" y="33969"/>
                    <a:pt x="20065" y="35747"/>
                    <a:pt x="18299" y="37876"/>
                  </a:cubicBezTo>
                  <a:cubicBezTo>
                    <a:pt x="18785" y="38548"/>
                    <a:pt x="19431" y="39440"/>
                    <a:pt x="19531" y="39580"/>
                  </a:cubicBezTo>
                  <a:cubicBezTo>
                    <a:pt x="21768" y="38751"/>
                    <a:pt x="23541" y="37647"/>
                    <a:pt x="25387" y="37510"/>
                  </a:cubicBezTo>
                  <a:cubicBezTo>
                    <a:pt x="28231" y="37299"/>
                    <a:pt x="28647" y="38212"/>
                    <a:pt x="27664" y="40875"/>
                  </a:cubicBezTo>
                  <a:cubicBezTo>
                    <a:pt x="25972" y="45459"/>
                    <a:pt x="24299" y="50048"/>
                    <a:pt x="22671" y="54654"/>
                  </a:cubicBezTo>
                  <a:cubicBezTo>
                    <a:pt x="22442" y="55300"/>
                    <a:pt x="22504" y="56050"/>
                    <a:pt x="22989" y="57041"/>
                  </a:cubicBezTo>
                  <a:cubicBezTo>
                    <a:pt x="24986" y="53993"/>
                    <a:pt x="26968" y="50936"/>
                    <a:pt x="28985" y="47901"/>
                  </a:cubicBezTo>
                  <a:cubicBezTo>
                    <a:pt x="30022" y="46340"/>
                    <a:pt x="30816" y="44332"/>
                    <a:pt x="32277" y="43421"/>
                  </a:cubicBezTo>
                  <a:cubicBezTo>
                    <a:pt x="33633" y="42576"/>
                    <a:pt x="35791" y="42609"/>
                    <a:pt x="37461" y="42936"/>
                  </a:cubicBezTo>
                  <a:cubicBezTo>
                    <a:pt x="37967" y="43035"/>
                    <a:pt x="38456" y="45493"/>
                    <a:pt x="38210" y="46724"/>
                  </a:cubicBezTo>
                  <a:cubicBezTo>
                    <a:pt x="37447" y="50559"/>
                    <a:pt x="36383" y="54338"/>
                    <a:pt x="35332" y="58112"/>
                  </a:cubicBezTo>
                  <a:cubicBezTo>
                    <a:pt x="34446" y="61296"/>
                    <a:pt x="36718" y="64059"/>
                    <a:pt x="39762" y="62992"/>
                  </a:cubicBezTo>
                  <a:cubicBezTo>
                    <a:pt x="45910" y="60838"/>
                    <a:pt x="50781" y="56707"/>
                    <a:pt x="54898" y="51788"/>
                  </a:cubicBezTo>
                  <a:cubicBezTo>
                    <a:pt x="55604" y="50946"/>
                    <a:pt x="55483" y="48798"/>
                    <a:pt x="54938" y="47632"/>
                  </a:cubicBezTo>
                  <a:cubicBezTo>
                    <a:pt x="53189" y="43897"/>
                    <a:pt x="51084" y="40327"/>
                    <a:pt x="49068" y="36721"/>
                  </a:cubicBezTo>
                  <a:cubicBezTo>
                    <a:pt x="48505" y="35713"/>
                    <a:pt x="47772" y="34799"/>
                    <a:pt x="47488" y="33543"/>
                  </a:cubicBezTo>
                  <a:cubicBezTo>
                    <a:pt x="48803" y="36372"/>
                    <a:pt x="53364" y="36081"/>
                    <a:pt x="53857" y="39884"/>
                  </a:cubicBezTo>
                  <a:cubicBezTo>
                    <a:pt x="54451" y="40312"/>
                    <a:pt x="55383" y="40741"/>
                    <a:pt x="55978" y="41453"/>
                  </a:cubicBezTo>
                  <a:cubicBezTo>
                    <a:pt x="57847" y="43684"/>
                    <a:pt x="59573" y="46033"/>
                    <a:pt x="61385" y="48312"/>
                  </a:cubicBezTo>
                  <a:cubicBezTo>
                    <a:pt x="62567" y="49798"/>
                    <a:pt x="62571" y="51133"/>
                    <a:pt x="61048" y="52383"/>
                  </a:cubicBezTo>
                  <a:cubicBezTo>
                    <a:pt x="54444" y="57805"/>
                    <a:pt x="48002" y="63400"/>
                    <a:pt x="39899" y="66690"/>
                  </a:cubicBezTo>
                  <a:cubicBezTo>
                    <a:pt x="36923" y="67898"/>
                    <a:pt x="35052" y="67307"/>
                    <a:pt x="33539" y="64865"/>
                  </a:cubicBezTo>
                  <a:cubicBezTo>
                    <a:pt x="32341" y="62933"/>
                    <a:pt x="31205" y="61590"/>
                    <a:pt x="28533" y="62395"/>
                  </a:cubicBezTo>
                  <a:cubicBezTo>
                    <a:pt x="27836" y="62606"/>
                    <a:pt x="26610" y="61064"/>
                    <a:pt x="25465" y="60204"/>
                  </a:cubicBezTo>
                  <a:cubicBezTo>
                    <a:pt x="25347" y="61326"/>
                    <a:pt x="25440" y="62974"/>
                    <a:pt x="24938" y="64417"/>
                  </a:cubicBezTo>
                  <a:cubicBezTo>
                    <a:pt x="24535" y="65574"/>
                    <a:pt x="23412" y="66480"/>
                    <a:pt x="22609" y="67497"/>
                  </a:cubicBezTo>
                  <a:cubicBezTo>
                    <a:pt x="21653" y="66453"/>
                    <a:pt x="20028" y="65496"/>
                    <a:pt x="19877" y="64347"/>
                  </a:cubicBezTo>
                  <a:cubicBezTo>
                    <a:pt x="19544" y="61796"/>
                    <a:pt x="19968" y="59149"/>
                    <a:pt x="20046" y="56541"/>
                  </a:cubicBezTo>
                  <a:cubicBezTo>
                    <a:pt x="20072" y="55717"/>
                    <a:pt x="19978" y="54889"/>
                    <a:pt x="19946" y="54202"/>
                  </a:cubicBezTo>
                  <a:close/>
                  <a:moveTo>
                    <a:pt x="27618" y="55902"/>
                  </a:moveTo>
                  <a:cubicBezTo>
                    <a:pt x="31719" y="54963"/>
                    <a:pt x="32128" y="54059"/>
                    <a:pt x="31619" y="47771"/>
                  </a:cubicBezTo>
                  <a:cubicBezTo>
                    <a:pt x="30346" y="50357"/>
                    <a:pt x="29043" y="53006"/>
                    <a:pt x="27618" y="55902"/>
                  </a:cubicBezTo>
                  <a:close/>
                  <a:moveTo>
                    <a:pt x="20537" y="28067"/>
                  </a:moveTo>
                  <a:cubicBezTo>
                    <a:pt x="20061" y="27753"/>
                    <a:pt x="19584" y="27438"/>
                    <a:pt x="19107" y="27125"/>
                  </a:cubicBezTo>
                  <a:cubicBezTo>
                    <a:pt x="18142" y="29049"/>
                    <a:pt x="17179" y="30973"/>
                    <a:pt x="16213" y="32897"/>
                  </a:cubicBezTo>
                  <a:cubicBezTo>
                    <a:pt x="16636" y="33123"/>
                    <a:pt x="17058" y="33350"/>
                    <a:pt x="17482" y="33577"/>
                  </a:cubicBezTo>
                  <a:cubicBezTo>
                    <a:pt x="18501" y="31740"/>
                    <a:pt x="19518" y="29903"/>
                    <a:pt x="20537" y="28067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1AF49F3D-50EF-416D-883F-2EB60B0D4FB3}"/>
                </a:ext>
              </a:extLst>
            </p:cNvPr>
            <p:cNvSpPr/>
            <p:nvPr/>
          </p:nvSpPr>
          <p:spPr>
            <a:xfrm>
              <a:off x="11132297" y="1318978"/>
              <a:ext cx="34502" cy="47684"/>
            </a:xfrm>
            <a:custGeom>
              <a:avLst/>
              <a:gdLst>
                <a:gd name="connsiteX0" fmla="*/ 26336 w 34502"/>
                <a:gd name="connsiteY0" fmla="*/ 154 h 47684"/>
                <a:gd name="connsiteX1" fmla="*/ 34503 w 34502"/>
                <a:gd name="connsiteY1" fmla="*/ 154 h 47684"/>
                <a:gd name="connsiteX2" fmla="*/ 34503 w 34502"/>
                <a:gd name="connsiteY2" fmla="*/ 47608 h 47684"/>
                <a:gd name="connsiteX3" fmla="*/ 26656 w 34502"/>
                <a:gd name="connsiteY3" fmla="*/ 47494 h 47684"/>
                <a:gd name="connsiteX4" fmla="*/ 23911 w 34502"/>
                <a:gd name="connsiteY4" fmla="*/ 45070 h 47684"/>
                <a:gd name="connsiteX5" fmla="*/ 10230 w 34502"/>
                <a:gd name="connsiteY5" fmla="*/ 18258 h 47684"/>
                <a:gd name="connsiteX6" fmla="*/ 7985 w 34502"/>
                <a:gd name="connsiteY6" fmla="*/ 15630 h 47684"/>
                <a:gd name="connsiteX7" fmla="*/ 7985 w 34502"/>
                <a:gd name="connsiteY7" fmla="*/ 47352 h 47684"/>
                <a:gd name="connsiteX8" fmla="*/ 0 w 34502"/>
                <a:gd name="connsiteY8" fmla="*/ 47352 h 47684"/>
                <a:gd name="connsiteX9" fmla="*/ 0 w 34502"/>
                <a:gd name="connsiteY9" fmla="*/ 54 h 47684"/>
                <a:gd name="connsiteX10" fmla="*/ 8220 w 34502"/>
                <a:gd name="connsiteY10" fmla="*/ 163 h 47684"/>
                <a:gd name="connsiteX11" fmla="*/ 10409 w 34502"/>
                <a:gd name="connsiteY11" fmla="*/ 2444 h 47684"/>
                <a:gd name="connsiteX12" fmla="*/ 24015 w 34502"/>
                <a:gd name="connsiteY12" fmla="*/ 29290 h 47684"/>
                <a:gd name="connsiteX13" fmla="*/ 26336 w 34502"/>
                <a:gd name="connsiteY13" fmla="*/ 32127 h 47684"/>
                <a:gd name="connsiteX14" fmla="*/ 26336 w 34502"/>
                <a:gd name="connsiteY14" fmla="*/ 154 h 47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502" h="47684">
                  <a:moveTo>
                    <a:pt x="26336" y="154"/>
                  </a:moveTo>
                  <a:cubicBezTo>
                    <a:pt x="29531" y="154"/>
                    <a:pt x="31909" y="154"/>
                    <a:pt x="34503" y="154"/>
                  </a:cubicBezTo>
                  <a:cubicBezTo>
                    <a:pt x="34503" y="15952"/>
                    <a:pt x="34503" y="31587"/>
                    <a:pt x="34503" y="47608"/>
                  </a:cubicBezTo>
                  <a:cubicBezTo>
                    <a:pt x="31794" y="47608"/>
                    <a:pt x="29185" y="47842"/>
                    <a:pt x="26656" y="47494"/>
                  </a:cubicBezTo>
                  <a:cubicBezTo>
                    <a:pt x="25633" y="47351"/>
                    <a:pt x="24452" y="46109"/>
                    <a:pt x="23911" y="45070"/>
                  </a:cubicBezTo>
                  <a:cubicBezTo>
                    <a:pt x="19278" y="36170"/>
                    <a:pt x="14781" y="27200"/>
                    <a:pt x="10230" y="18258"/>
                  </a:cubicBezTo>
                  <a:cubicBezTo>
                    <a:pt x="9741" y="17296"/>
                    <a:pt x="9172" y="16376"/>
                    <a:pt x="7985" y="15630"/>
                  </a:cubicBezTo>
                  <a:cubicBezTo>
                    <a:pt x="7985" y="26119"/>
                    <a:pt x="7985" y="36608"/>
                    <a:pt x="7985" y="47352"/>
                  </a:cubicBezTo>
                  <a:cubicBezTo>
                    <a:pt x="5218" y="47352"/>
                    <a:pt x="2769" y="47352"/>
                    <a:pt x="0" y="47352"/>
                  </a:cubicBezTo>
                  <a:cubicBezTo>
                    <a:pt x="0" y="31790"/>
                    <a:pt x="0" y="16175"/>
                    <a:pt x="0" y="54"/>
                  </a:cubicBezTo>
                  <a:cubicBezTo>
                    <a:pt x="2684" y="54"/>
                    <a:pt x="5475" y="-122"/>
                    <a:pt x="8220" y="163"/>
                  </a:cubicBezTo>
                  <a:cubicBezTo>
                    <a:pt x="9030" y="248"/>
                    <a:pt x="9935" y="1519"/>
                    <a:pt x="10409" y="2444"/>
                  </a:cubicBezTo>
                  <a:cubicBezTo>
                    <a:pt x="14991" y="11368"/>
                    <a:pt x="19487" y="20339"/>
                    <a:pt x="24015" y="29290"/>
                  </a:cubicBezTo>
                  <a:cubicBezTo>
                    <a:pt x="24517" y="30284"/>
                    <a:pt x="25062" y="31254"/>
                    <a:pt x="26336" y="32127"/>
                  </a:cubicBezTo>
                  <a:cubicBezTo>
                    <a:pt x="26336" y="21490"/>
                    <a:pt x="26336" y="10857"/>
                    <a:pt x="26336" y="154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9B6670F1-DADE-4A45-9B1F-03913D235F30}"/>
                </a:ext>
              </a:extLst>
            </p:cNvPr>
            <p:cNvSpPr/>
            <p:nvPr/>
          </p:nvSpPr>
          <p:spPr>
            <a:xfrm>
              <a:off x="11001769" y="1285744"/>
              <a:ext cx="52355" cy="57651"/>
            </a:xfrm>
            <a:custGeom>
              <a:avLst/>
              <a:gdLst>
                <a:gd name="connsiteX0" fmla="*/ 31552 w 52355"/>
                <a:gd name="connsiteY0" fmla="*/ 57639 h 57651"/>
                <a:gd name="connsiteX1" fmla="*/ 30659 w 52355"/>
                <a:gd name="connsiteY1" fmla="*/ 57635 h 57651"/>
                <a:gd name="connsiteX2" fmla="*/ 22662 w 52355"/>
                <a:gd name="connsiteY2" fmla="*/ 45752 h 57651"/>
                <a:gd name="connsiteX3" fmla="*/ 22406 w 52355"/>
                <a:gd name="connsiteY3" fmla="*/ 21290 h 57651"/>
                <a:gd name="connsiteX4" fmla="*/ 22404 w 52355"/>
                <a:gd name="connsiteY4" fmla="*/ 17663 h 57651"/>
                <a:gd name="connsiteX5" fmla="*/ 21558 w 52355"/>
                <a:gd name="connsiteY5" fmla="*/ 17450 h 57651"/>
                <a:gd name="connsiteX6" fmla="*/ 7329 w 52355"/>
                <a:gd name="connsiteY6" fmla="*/ 46170 h 57651"/>
                <a:gd name="connsiteX7" fmla="*/ 0 w 52355"/>
                <a:gd name="connsiteY7" fmla="*/ 42589 h 57651"/>
                <a:gd name="connsiteX8" fmla="*/ 20961 w 52355"/>
                <a:gd name="connsiteY8" fmla="*/ 0 h 57651"/>
                <a:gd name="connsiteX9" fmla="*/ 28031 w 52355"/>
                <a:gd name="connsiteY9" fmla="*/ 3578 h 57651"/>
                <a:gd name="connsiteX10" fmla="*/ 29580 w 52355"/>
                <a:gd name="connsiteY10" fmla="*/ 7210 h 57651"/>
                <a:gd name="connsiteX11" fmla="*/ 29848 w 52355"/>
                <a:gd name="connsiteY11" fmla="*/ 37003 h 57651"/>
                <a:gd name="connsiteX12" fmla="*/ 29849 w 52355"/>
                <a:gd name="connsiteY12" fmla="*/ 40631 h 57651"/>
                <a:gd name="connsiteX13" fmla="*/ 30669 w 52355"/>
                <a:gd name="connsiteY13" fmla="*/ 40858 h 57651"/>
                <a:gd name="connsiteX14" fmla="*/ 45008 w 52355"/>
                <a:gd name="connsiteY14" fmla="*/ 11850 h 57651"/>
                <a:gd name="connsiteX15" fmla="*/ 52356 w 52355"/>
                <a:gd name="connsiteY15" fmla="*/ 15442 h 57651"/>
                <a:gd name="connsiteX16" fmla="*/ 31552 w 52355"/>
                <a:gd name="connsiteY16" fmla="*/ 57639 h 5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2355" h="57651">
                  <a:moveTo>
                    <a:pt x="31552" y="57639"/>
                  </a:moveTo>
                  <a:cubicBezTo>
                    <a:pt x="30860" y="57639"/>
                    <a:pt x="30745" y="57670"/>
                    <a:pt x="30659" y="57635"/>
                  </a:cubicBezTo>
                  <a:cubicBezTo>
                    <a:pt x="22763" y="54335"/>
                    <a:pt x="22759" y="54335"/>
                    <a:pt x="22662" y="45752"/>
                  </a:cubicBezTo>
                  <a:cubicBezTo>
                    <a:pt x="22570" y="37599"/>
                    <a:pt x="22487" y="29444"/>
                    <a:pt x="22406" y="21290"/>
                  </a:cubicBezTo>
                  <a:cubicBezTo>
                    <a:pt x="22393" y="20082"/>
                    <a:pt x="22404" y="18874"/>
                    <a:pt x="22404" y="17663"/>
                  </a:cubicBezTo>
                  <a:cubicBezTo>
                    <a:pt x="22122" y="17593"/>
                    <a:pt x="21839" y="17522"/>
                    <a:pt x="21558" y="17450"/>
                  </a:cubicBezTo>
                  <a:cubicBezTo>
                    <a:pt x="16873" y="26908"/>
                    <a:pt x="12186" y="36365"/>
                    <a:pt x="7329" y="46170"/>
                  </a:cubicBezTo>
                  <a:cubicBezTo>
                    <a:pt x="4822" y="44944"/>
                    <a:pt x="2538" y="43829"/>
                    <a:pt x="0" y="42589"/>
                  </a:cubicBezTo>
                  <a:cubicBezTo>
                    <a:pt x="7046" y="28274"/>
                    <a:pt x="13949" y="14245"/>
                    <a:pt x="20961" y="0"/>
                  </a:cubicBezTo>
                  <a:cubicBezTo>
                    <a:pt x="23466" y="1219"/>
                    <a:pt x="25936" y="2126"/>
                    <a:pt x="28031" y="3578"/>
                  </a:cubicBezTo>
                  <a:cubicBezTo>
                    <a:pt x="28962" y="4223"/>
                    <a:pt x="29557" y="5958"/>
                    <a:pt x="29580" y="7210"/>
                  </a:cubicBezTo>
                  <a:cubicBezTo>
                    <a:pt x="29767" y="17140"/>
                    <a:pt x="29783" y="27071"/>
                    <a:pt x="29848" y="37003"/>
                  </a:cubicBezTo>
                  <a:cubicBezTo>
                    <a:pt x="29855" y="38211"/>
                    <a:pt x="29849" y="39421"/>
                    <a:pt x="29849" y="40631"/>
                  </a:cubicBezTo>
                  <a:cubicBezTo>
                    <a:pt x="30123" y="40707"/>
                    <a:pt x="30396" y="40781"/>
                    <a:pt x="30669" y="40858"/>
                  </a:cubicBezTo>
                  <a:cubicBezTo>
                    <a:pt x="35397" y="31291"/>
                    <a:pt x="40125" y="21725"/>
                    <a:pt x="45008" y="11850"/>
                  </a:cubicBezTo>
                  <a:cubicBezTo>
                    <a:pt x="47463" y="13050"/>
                    <a:pt x="49756" y="14170"/>
                    <a:pt x="52356" y="15442"/>
                  </a:cubicBezTo>
                  <a:cubicBezTo>
                    <a:pt x="45347" y="29656"/>
                    <a:pt x="38436" y="43675"/>
                    <a:pt x="31552" y="57639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9F6282D6-F01A-4FB6-86CB-0EACCE694496}"/>
                </a:ext>
              </a:extLst>
            </p:cNvPr>
            <p:cNvSpPr/>
            <p:nvPr/>
          </p:nvSpPr>
          <p:spPr>
            <a:xfrm>
              <a:off x="10907282" y="1214312"/>
              <a:ext cx="50950" cy="48173"/>
            </a:xfrm>
            <a:custGeom>
              <a:avLst/>
              <a:gdLst>
                <a:gd name="connsiteX0" fmla="*/ 37635 w 50950"/>
                <a:gd name="connsiteY0" fmla="*/ 0 h 48173"/>
                <a:gd name="connsiteX1" fmla="*/ 49864 w 50950"/>
                <a:gd name="connsiteY1" fmla="*/ 18231 h 48173"/>
                <a:gd name="connsiteX2" fmla="*/ 46942 w 50950"/>
                <a:gd name="connsiteY2" fmla="*/ 36337 h 48173"/>
                <a:gd name="connsiteX3" fmla="*/ 25919 w 50950"/>
                <a:gd name="connsiteY3" fmla="*/ 48169 h 48173"/>
                <a:gd name="connsiteX4" fmla="*/ 10072 w 50950"/>
                <a:gd name="connsiteY4" fmla="*/ 41108 h 48173"/>
                <a:gd name="connsiteX5" fmla="*/ 0 w 50950"/>
                <a:gd name="connsiteY5" fmla="*/ 29395 h 48173"/>
                <a:gd name="connsiteX6" fmla="*/ 37635 w 50950"/>
                <a:gd name="connsiteY6" fmla="*/ 0 h 48173"/>
                <a:gd name="connsiteX7" fmla="*/ 10946 w 50950"/>
                <a:gd name="connsiteY7" fmla="*/ 31560 h 48173"/>
                <a:gd name="connsiteX8" fmla="*/ 26024 w 50950"/>
                <a:gd name="connsiteY8" fmla="*/ 39928 h 48173"/>
                <a:gd name="connsiteX9" fmla="*/ 42305 w 50950"/>
                <a:gd name="connsiteY9" fmla="*/ 26798 h 48173"/>
                <a:gd name="connsiteX10" fmla="*/ 37108 w 50950"/>
                <a:gd name="connsiteY10" fmla="*/ 11147 h 48173"/>
                <a:gd name="connsiteX11" fmla="*/ 10946 w 50950"/>
                <a:gd name="connsiteY11" fmla="*/ 31560 h 4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50" h="48173">
                  <a:moveTo>
                    <a:pt x="37635" y="0"/>
                  </a:moveTo>
                  <a:cubicBezTo>
                    <a:pt x="41850" y="6188"/>
                    <a:pt x="47546" y="11023"/>
                    <a:pt x="49864" y="18231"/>
                  </a:cubicBezTo>
                  <a:cubicBezTo>
                    <a:pt x="51974" y="24794"/>
                    <a:pt x="51018" y="30928"/>
                    <a:pt x="46942" y="36337"/>
                  </a:cubicBezTo>
                  <a:cubicBezTo>
                    <a:pt x="41716" y="43272"/>
                    <a:pt x="35029" y="47980"/>
                    <a:pt x="25919" y="48169"/>
                  </a:cubicBezTo>
                  <a:cubicBezTo>
                    <a:pt x="19540" y="48301"/>
                    <a:pt x="14366" y="45432"/>
                    <a:pt x="10072" y="41108"/>
                  </a:cubicBezTo>
                  <a:cubicBezTo>
                    <a:pt x="6562" y="37574"/>
                    <a:pt x="3541" y="33555"/>
                    <a:pt x="0" y="29395"/>
                  </a:cubicBezTo>
                  <a:cubicBezTo>
                    <a:pt x="12651" y="19515"/>
                    <a:pt x="25017" y="9856"/>
                    <a:pt x="37635" y="0"/>
                  </a:cubicBezTo>
                  <a:close/>
                  <a:moveTo>
                    <a:pt x="10946" y="31560"/>
                  </a:moveTo>
                  <a:cubicBezTo>
                    <a:pt x="14975" y="36893"/>
                    <a:pt x="19122" y="41281"/>
                    <a:pt x="26024" y="39928"/>
                  </a:cubicBezTo>
                  <a:cubicBezTo>
                    <a:pt x="33625" y="38438"/>
                    <a:pt x="39695" y="34386"/>
                    <a:pt x="42305" y="26798"/>
                  </a:cubicBezTo>
                  <a:cubicBezTo>
                    <a:pt x="44431" y="20620"/>
                    <a:pt x="41210" y="15774"/>
                    <a:pt x="37108" y="11147"/>
                  </a:cubicBezTo>
                  <a:cubicBezTo>
                    <a:pt x="28334" y="17994"/>
                    <a:pt x="19786" y="24664"/>
                    <a:pt x="10946" y="31560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9532E9FA-AB30-4009-A92D-26CA6C9B227A}"/>
                </a:ext>
              </a:extLst>
            </p:cNvPr>
            <p:cNvSpPr/>
            <p:nvPr/>
          </p:nvSpPr>
          <p:spPr>
            <a:xfrm>
              <a:off x="11279120" y="1272077"/>
              <a:ext cx="53837" cy="50857"/>
            </a:xfrm>
            <a:custGeom>
              <a:avLst/>
              <a:gdLst>
                <a:gd name="connsiteX0" fmla="*/ 22793 w 53837"/>
                <a:gd name="connsiteY0" fmla="*/ 29552 h 50857"/>
                <a:gd name="connsiteX1" fmla="*/ 34228 w 53837"/>
                <a:gd name="connsiteY1" fmla="*/ 46061 h 50857"/>
                <a:gd name="connsiteX2" fmla="*/ 27298 w 53837"/>
                <a:gd name="connsiteY2" fmla="*/ 50858 h 50857"/>
                <a:gd name="connsiteX3" fmla="*/ 0 w 53837"/>
                <a:gd name="connsiteY3" fmla="*/ 11673 h 50857"/>
                <a:gd name="connsiteX4" fmla="*/ 16790 w 53837"/>
                <a:gd name="connsiteY4" fmla="*/ 1212 h 50857"/>
                <a:gd name="connsiteX5" fmla="*/ 29732 w 53837"/>
                <a:gd name="connsiteY5" fmla="*/ 3736 h 50857"/>
                <a:gd name="connsiteX6" fmla="*/ 32903 w 53837"/>
                <a:gd name="connsiteY6" fmla="*/ 16591 h 50857"/>
                <a:gd name="connsiteX7" fmla="*/ 32268 w 53837"/>
                <a:gd name="connsiteY7" fmla="*/ 18121 h 50857"/>
                <a:gd name="connsiteX8" fmla="*/ 53838 w 53837"/>
                <a:gd name="connsiteY8" fmla="*/ 32339 h 50857"/>
                <a:gd name="connsiteX9" fmla="*/ 47157 w 53837"/>
                <a:gd name="connsiteY9" fmla="*/ 36910 h 50857"/>
                <a:gd name="connsiteX10" fmla="*/ 44467 w 53837"/>
                <a:gd name="connsiteY10" fmla="*/ 36308 h 50857"/>
                <a:gd name="connsiteX11" fmla="*/ 32331 w 53837"/>
                <a:gd name="connsiteY11" fmla="*/ 27975 h 50857"/>
                <a:gd name="connsiteX12" fmla="*/ 22793 w 53837"/>
                <a:gd name="connsiteY12" fmla="*/ 29552 h 50857"/>
                <a:gd name="connsiteX13" fmla="*/ 18528 w 53837"/>
                <a:gd name="connsiteY13" fmla="*/ 23458 h 50857"/>
                <a:gd name="connsiteX14" fmla="*/ 25724 w 53837"/>
                <a:gd name="connsiteY14" fmla="*/ 14823 h 50857"/>
                <a:gd name="connsiteX15" fmla="*/ 21903 w 53837"/>
                <a:gd name="connsiteY15" fmla="*/ 8840 h 50857"/>
                <a:gd name="connsiteX16" fmla="*/ 11060 w 53837"/>
                <a:gd name="connsiteY16" fmla="*/ 12688 h 50857"/>
                <a:gd name="connsiteX17" fmla="*/ 18528 w 53837"/>
                <a:gd name="connsiteY17" fmla="*/ 23458 h 5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837" h="50857">
                  <a:moveTo>
                    <a:pt x="22793" y="29552"/>
                  </a:moveTo>
                  <a:cubicBezTo>
                    <a:pt x="26523" y="34936"/>
                    <a:pt x="30297" y="40385"/>
                    <a:pt x="34228" y="46061"/>
                  </a:cubicBezTo>
                  <a:cubicBezTo>
                    <a:pt x="31829" y="47721"/>
                    <a:pt x="29714" y="49185"/>
                    <a:pt x="27298" y="50858"/>
                  </a:cubicBezTo>
                  <a:cubicBezTo>
                    <a:pt x="18242" y="37859"/>
                    <a:pt x="9318" y="25048"/>
                    <a:pt x="0" y="11673"/>
                  </a:cubicBezTo>
                  <a:cubicBezTo>
                    <a:pt x="5698" y="8067"/>
                    <a:pt x="11013" y="4191"/>
                    <a:pt x="16790" y="1212"/>
                  </a:cubicBezTo>
                  <a:cubicBezTo>
                    <a:pt x="21340" y="-1133"/>
                    <a:pt x="26043" y="40"/>
                    <a:pt x="29732" y="3736"/>
                  </a:cubicBezTo>
                  <a:cubicBezTo>
                    <a:pt x="33316" y="7326"/>
                    <a:pt x="34819" y="11575"/>
                    <a:pt x="32903" y="16591"/>
                  </a:cubicBezTo>
                  <a:cubicBezTo>
                    <a:pt x="32652" y="17252"/>
                    <a:pt x="32360" y="17897"/>
                    <a:pt x="32268" y="18121"/>
                  </a:cubicBezTo>
                  <a:cubicBezTo>
                    <a:pt x="39419" y="22835"/>
                    <a:pt x="46349" y="27403"/>
                    <a:pt x="53838" y="32339"/>
                  </a:cubicBezTo>
                  <a:cubicBezTo>
                    <a:pt x="51355" y="34084"/>
                    <a:pt x="49354" y="35671"/>
                    <a:pt x="47157" y="36910"/>
                  </a:cubicBezTo>
                  <a:cubicBezTo>
                    <a:pt x="46551" y="37253"/>
                    <a:pt x="45206" y="36799"/>
                    <a:pt x="44467" y="36308"/>
                  </a:cubicBezTo>
                  <a:cubicBezTo>
                    <a:pt x="40378" y="33595"/>
                    <a:pt x="36401" y="30715"/>
                    <a:pt x="32331" y="27975"/>
                  </a:cubicBezTo>
                  <a:cubicBezTo>
                    <a:pt x="28697" y="25532"/>
                    <a:pt x="26258" y="25926"/>
                    <a:pt x="22793" y="29552"/>
                  </a:cubicBezTo>
                  <a:close/>
                  <a:moveTo>
                    <a:pt x="18528" y="23458"/>
                  </a:moveTo>
                  <a:cubicBezTo>
                    <a:pt x="22077" y="21213"/>
                    <a:pt x="25684" y="19430"/>
                    <a:pt x="25724" y="14823"/>
                  </a:cubicBezTo>
                  <a:cubicBezTo>
                    <a:pt x="25749" y="12120"/>
                    <a:pt x="24427" y="9742"/>
                    <a:pt x="21903" y="8840"/>
                  </a:cubicBezTo>
                  <a:cubicBezTo>
                    <a:pt x="17495" y="7267"/>
                    <a:pt x="14471" y="10280"/>
                    <a:pt x="11060" y="12688"/>
                  </a:cubicBezTo>
                  <a:cubicBezTo>
                    <a:pt x="13607" y="16359"/>
                    <a:pt x="16018" y="19837"/>
                    <a:pt x="18528" y="23458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8A4456C2-7CAA-47DA-9D8C-8C62961B4D5C}"/>
                </a:ext>
              </a:extLst>
            </p:cNvPr>
            <p:cNvSpPr/>
            <p:nvPr/>
          </p:nvSpPr>
          <p:spPr>
            <a:xfrm>
              <a:off x="11081257" y="1311802"/>
              <a:ext cx="39291" cy="50749"/>
            </a:xfrm>
            <a:custGeom>
              <a:avLst/>
              <a:gdLst>
                <a:gd name="connsiteX0" fmla="*/ 6567 w 39291"/>
                <a:gd name="connsiteY0" fmla="*/ 0 h 50749"/>
                <a:gd name="connsiteX1" fmla="*/ 14634 w 39291"/>
                <a:gd name="connsiteY1" fmla="*/ 1600 h 50749"/>
                <a:gd name="connsiteX2" fmla="*/ 12296 w 39291"/>
                <a:gd name="connsiteY2" fmla="*/ 14121 h 50749"/>
                <a:gd name="connsiteX3" fmla="*/ 9028 w 39291"/>
                <a:gd name="connsiteY3" fmla="*/ 30738 h 50749"/>
                <a:gd name="connsiteX4" fmla="*/ 8689 w 39291"/>
                <a:gd name="connsiteY4" fmla="*/ 36657 h 50749"/>
                <a:gd name="connsiteX5" fmla="*/ 14630 w 39291"/>
                <a:gd name="connsiteY5" fmla="*/ 43438 h 50749"/>
                <a:gd name="connsiteX6" fmla="*/ 22905 w 39291"/>
                <a:gd name="connsiteY6" fmla="*/ 40072 h 50749"/>
                <a:gd name="connsiteX7" fmla="*/ 26388 w 39291"/>
                <a:gd name="connsiteY7" fmla="*/ 28142 h 50749"/>
                <a:gd name="connsiteX8" fmla="*/ 30976 w 39291"/>
                <a:gd name="connsiteY8" fmla="*/ 4774 h 50749"/>
                <a:gd name="connsiteX9" fmla="*/ 39291 w 39291"/>
                <a:gd name="connsiteY9" fmla="*/ 6432 h 50749"/>
                <a:gd name="connsiteX10" fmla="*/ 34215 w 39291"/>
                <a:gd name="connsiteY10" fmla="*/ 32486 h 50749"/>
                <a:gd name="connsiteX11" fmla="*/ 33223 w 39291"/>
                <a:gd name="connsiteY11" fmla="*/ 37402 h 50749"/>
                <a:gd name="connsiteX12" fmla="*/ 13453 w 39291"/>
                <a:gd name="connsiteY12" fmla="*/ 50261 h 50749"/>
                <a:gd name="connsiteX13" fmla="*/ 429 w 39291"/>
                <a:gd name="connsiteY13" fmla="*/ 30619 h 50749"/>
                <a:gd name="connsiteX14" fmla="*/ 5702 w 39291"/>
                <a:gd name="connsiteY14" fmla="*/ 3524 h 50749"/>
                <a:gd name="connsiteX15" fmla="*/ 6567 w 39291"/>
                <a:gd name="connsiteY15" fmla="*/ 0 h 50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291" h="50749">
                  <a:moveTo>
                    <a:pt x="6567" y="0"/>
                  </a:moveTo>
                  <a:cubicBezTo>
                    <a:pt x="9253" y="532"/>
                    <a:pt x="11767" y="1031"/>
                    <a:pt x="14634" y="1600"/>
                  </a:cubicBezTo>
                  <a:cubicBezTo>
                    <a:pt x="13822" y="5963"/>
                    <a:pt x="13087" y="10047"/>
                    <a:pt x="12296" y="14121"/>
                  </a:cubicBezTo>
                  <a:cubicBezTo>
                    <a:pt x="11218" y="19660"/>
                    <a:pt x="10028" y="25182"/>
                    <a:pt x="9028" y="30738"/>
                  </a:cubicBezTo>
                  <a:cubicBezTo>
                    <a:pt x="8681" y="32673"/>
                    <a:pt x="8536" y="34702"/>
                    <a:pt x="8689" y="36657"/>
                  </a:cubicBezTo>
                  <a:cubicBezTo>
                    <a:pt x="8976" y="40311"/>
                    <a:pt x="11113" y="42588"/>
                    <a:pt x="14630" y="43438"/>
                  </a:cubicBezTo>
                  <a:cubicBezTo>
                    <a:pt x="18106" y="44279"/>
                    <a:pt x="21465" y="43339"/>
                    <a:pt x="22905" y="40072"/>
                  </a:cubicBezTo>
                  <a:cubicBezTo>
                    <a:pt x="24565" y="36311"/>
                    <a:pt x="25514" y="32189"/>
                    <a:pt x="26388" y="28142"/>
                  </a:cubicBezTo>
                  <a:cubicBezTo>
                    <a:pt x="28042" y="20491"/>
                    <a:pt x="29421" y="12779"/>
                    <a:pt x="30976" y="4774"/>
                  </a:cubicBezTo>
                  <a:cubicBezTo>
                    <a:pt x="33797" y="5337"/>
                    <a:pt x="36399" y="5855"/>
                    <a:pt x="39291" y="6432"/>
                  </a:cubicBezTo>
                  <a:cubicBezTo>
                    <a:pt x="37565" y="15294"/>
                    <a:pt x="35892" y="23891"/>
                    <a:pt x="34215" y="32486"/>
                  </a:cubicBezTo>
                  <a:cubicBezTo>
                    <a:pt x="33895" y="34127"/>
                    <a:pt x="33564" y="35766"/>
                    <a:pt x="33223" y="37402"/>
                  </a:cubicBezTo>
                  <a:cubicBezTo>
                    <a:pt x="31138" y="47377"/>
                    <a:pt x="23404" y="52406"/>
                    <a:pt x="13453" y="50261"/>
                  </a:cubicBezTo>
                  <a:cubicBezTo>
                    <a:pt x="3275" y="48068"/>
                    <a:pt x="-1527" y="40855"/>
                    <a:pt x="429" y="30619"/>
                  </a:cubicBezTo>
                  <a:cubicBezTo>
                    <a:pt x="2156" y="21583"/>
                    <a:pt x="3931" y="12555"/>
                    <a:pt x="5702" y="3524"/>
                  </a:cubicBezTo>
                  <a:cubicBezTo>
                    <a:pt x="5921" y="2417"/>
                    <a:pt x="6240" y="1327"/>
                    <a:pt x="6567" y="0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35E9DB72-CC77-47F5-8D77-631F538F331E}"/>
                </a:ext>
              </a:extLst>
            </p:cNvPr>
            <p:cNvSpPr/>
            <p:nvPr/>
          </p:nvSpPr>
          <p:spPr>
            <a:xfrm>
              <a:off x="10868151" y="1153733"/>
              <a:ext cx="59899" cy="55608"/>
            </a:xfrm>
            <a:custGeom>
              <a:avLst/>
              <a:gdLst>
                <a:gd name="connsiteX0" fmla="*/ 43975 w 59899"/>
                <a:gd name="connsiteY0" fmla="*/ 0 h 55608"/>
                <a:gd name="connsiteX1" fmla="*/ 47528 w 59899"/>
                <a:gd name="connsiteY1" fmla="*/ 8073 h 55608"/>
                <a:gd name="connsiteX2" fmla="*/ 46680 w 59899"/>
                <a:gd name="connsiteY2" fmla="*/ 11113 h 55608"/>
                <a:gd name="connsiteX3" fmla="*/ 37950 w 59899"/>
                <a:gd name="connsiteY3" fmla="*/ 24395 h 55608"/>
                <a:gd name="connsiteX4" fmla="*/ 49882 w 59899"/>
                <a:gd name="connsiteY4" fmla="*/ 25742 h 55608"/>
                <a:gd name="connsiteX5" fmla="*/ 58771 w 59899"/>
                <a:gd name="connsiteY5" fmla="*/ 32490 h 55608"/>
                <a:gd name="connsiteX6" fmla="*/ 59900 w 59899"/>
                <a:gd name="connsiteY6" fmla="*/ 35219 h 55608"/>
                <a:gd name="connsiteX7" fmla="*/ 37679 w 59899"/>
                <a:gd name="connsiteY7" fmla="*/ 31823 h 55608"/>
                <a:gd name="connsiteX8" fmla="*/ 31027 w 59899"/>
                <a:gd name="connsiteY8" fmla="*/ 34655 h 55608"/>
                <a:gd name="connsiteX9" fmla="*/ 19304 w 59899"/>
                <a:gd name="connsiteY9" fmla="*/ 52454 h 55608"/>
                <a:gd name="connsiteX10" fmla="*/ 17088 w 59899"/>
                <a:gd name="connsiteY10" fmla="*/ 55609 h 55608"/>
                <a:gd name="connsiteX11" fmla="*/ 13618 w 59899"/>
                <a:gd name="connsiteY11" fmla="*/ 47824 h 55608"/>
                <a:gd name="connsiteX12" fmla="*/ 14242 w 59899"/>
                <a:gd name="connsiteY12" fmla="*/ 44814 h 55608"/>
                <a:gd name="connsiteX13" fmla="*/ 24620 w 59899"/>
                <a:gd name="connsiteY13" fmla="*/ 29176 h 55608"/>
                <a:gd name="connsiteX14" fmla="*/ 8044 w 59899"/>
                <a:gd name="connsiteY14" fmla="*/ 27342 h 55608"/>
                <a:gd name="connsiteX15" fmla="*/ 2173 w 59899"/>
                <a:gd name="connsiteY15" fmla="*/ 22948 h 55608"/>
                <a:gd name="connsiteX16" fmla="*/ 0 w 59899"/>
                <a:gd name="connsiteY16" fmla="*/ 17939 h 55608"/>
                <a:gd name="connsiteX17" fmla="*/ 24328 w 59899"/>
                <a:gd name="connsiteY17" fmla="*/ 21411 h 55608"/>
                <a:gd name="connsiteX18" fmla="*/ 32189 w 59899"/>
                <a:gd name="connsiteY18" fmla="*/ 17928 h 55608"/>
                <a:gd name="connsiteX19" fmla="*/ 43975 w 59899"/>
                <a:gd name="connsiteY19" fmla="*/ 0 h 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9899" h="55608">
                  <a:moveTo>
                    <a:pt x="43975" y="0"/>
                  </a:moveTo>
                  <a:cubicBezTo>
                    <a:pt x="45320" y="2966"/>
                    <a:pt x="46627" y="5451"/>
                    <a:pt x="47528" y="8073"/>
                  </a:cubicBezTo>
                  <a:cubicBezTo>
                    <a:pt x="47814" y="8903"/>
                    <a:pt x="47234" y="10241"/>
                    <a:pt x="46680" y="11113"/>
                  </a:cubicBezTo>
                  <a:cubicBezTo>
                    <a:pt x="43957" y="15403"/>
                    <a:pt x="41110" y="19616"/>
                    <a:pt x="37950" y="24395"/>
                  </a:cubicBezTo>
                  <a:cubicBezTo>
                    <a:pt x="42327" y="24929"/>
                    <a:pt x="46114" y="25811"/>
                    <a:pt x="49882" y="25742"/>
                  </a:cubicBezTo>
                  <a:cubicBezTo>
                    <a:pt x="54894" y="25650"/>
                    <a:pt x="57565" y="27901"/>
                    <a:pt x="58771" y="32490"/>
                  </a:cubicBezTo>
                  <a:cubicBezTo>
                    <a:pt x="58980" y="33280"/>
                    <a:pt x="59395" y="34017"/>
                    <a:pt x="59900" y="35219"/>
                  </a:cubicBezTo>
                  <a:cubicBezTo>
                    <a:pt x="52248" y="34076"/>
                    <a:pt x="44929" y="33142"/>
                    <a:pt x="37679" y="31823"/>
                  </a:cubicBezTo>
                  <a:cubicBezTo>
                    <a:pt x="34585" y="31259"/>
                    <a:pt x="32735" y="31849"/>
                    <a:pt x="31027" y="34655"/>
                  </a:cubicBezTo>
                  <a:cubicBezTo>
                    <a:pt x="27335" y="40719"/>
                    <a:pt x="23242" y="46539"/>
                    <a:pt x="19304" y="52454"/>
                  </a:cubicBezTo>
                  <a:cubicBezTo>
                    <a:pt x="18686" y="53381"/>
                    <a:pt x="18023" y="54281"/>
                    <a:pt x="17088" y="55609"/>
                  </a:cubicBezTo>
                  <a:cubicBezTo>
                    <a:pt x="15761" y="52711"/>
                    <a:pt x="14503" y="50333"/>
                    <a:pt x="13618" y="47824"/>
                  </a:cubicBezTo>
                  <a:cubicBezTo>
                    <a:pt x="13322" y="46985"/>
                    <a:pt x="13711" y="45637"/>
                    <a:pt x="14242" y="44814"/>
                  </a:cubicBezTo>
                  <a:cubicBezTo>
                    <a:pt x="17505" y="39739"/>
                    <a:pt x="20900" y="34749"/>
                    <a:pt x="24620" y="29176"/>
                  </a:cubicBezTo>
                  <a:cubicBezTo>
                    <a:pt x="18704" y="28485"/>
                    <a:pt x="13389" y="27576"/>
                    <a:pt x="8044" y="27342"/>
                  </a:cubicBezTo>
                  <a:cubicBezTo>
                    <a:pt x="4755" y="27198"/>
                    <a:pt x="3144" y="25801"/>
                    <a:pt x="2173" y="22948"/>
                  </a:cubicBezTo>
                  <a:cubicBezTo>
                    <a:pt x="1647" y="21397"/>
                    <a:pt x="875" y="19931"/>
                    <a:pt x="0" y="17939"/>
                  </a:cubicBezTo>
                  <a:cubicBezTo>
                    <a:pt x="8476" y="19119"/>
                    <a:pt x="16445" y="20025"/>
                    <a:pt x="24328" y="21411"/>
                  </a:cubicBezTo>
                  <a:cubicBezTo>
                    <a:pt x="28029" y="22063"/>
                    <a:pt x="30214" y="21264"/>
                    <a:pt x="32189" y="17928"/>
                  </a:cubicBezTo>
                  <a:cubicBezTo>
                    <a:pt x="35741" y="11924"/>
                    <a:pt x="39830" y="6238"/>
                    <a:pt x="43975" y="0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096C63C8-548F-470A-9BC5-85959F6BA8DE}"/>
                </a:ext>
              </a:extLst>
            </p:cNvPr>
            <p:cNvSpPr/>
            <p:nvPr/>
          </p:nvSpPr>
          <p:spPr>
            <a:xfrm>
              <a:off x="10955429" y="1268832"/>
              <a:ext cx="48426" cy="52453"/>
            </a:xfrm>
            <a:custGeom>
              <a:avLst/>
              <a:gdLst>
                <a:gd name="connsiteX0" fmla="*/ 34696 w 48426"/>
                <a:gd name="connsiteY0" fmla="*/ 52453 h 52453"/>
                <a:gd name="connsiteX1" fmla="*/ 34016 w 48426"/>
                <a:gd name="connsiteY1" fmla="*/ 52302 h 52453"/>
                <a:gd name="connsiteX2" fmla="*/ 29661 w 48426"/>
                <a:gd name="connsiteY2" fmla="*/ 40419 h 52453"/>
                <a:gd name="connsiteX3" fmla="*/ 27091 w 48426"/>
                <a:gd name="connsiteY3" fmla="*/ 32692 h 52453"/>
                <a:gd name="connsiteX4" fmla="*/ 19537 w 48426"/>
                <a:gd name="connsiteY4" fmla="*/ 27098 h 52453"/>
                <a:gd name="connsiteX5" fmla="*/ 14658 w 48426"/>
                <a:gd name="connsiteY5" fmla="*/ 26961 h 52453"/>
                <a:gd name="connsiteX6" fmla="*/ 9324 w 48426"/>
                <a:gd name="connsiteY6" fmla="*/ 30799 h 52453"/>
                <a:gd name="connsiteX7" fmla="*/ 4431 w 48426"/>
                <a:gd name="connsiteY7" fmla="*/ 30786 h 52453"/>
                <a:gd name="connsiteX8" fmla="*/ 0 w 48426"/>
                <a:gd name="connsiteY8" fmla="*/ 27367 h 52453"/>
                <a:gd name="connsiteX9" fmla="*/ 22706 w 48426"/>
                <a:gd name="connsiteY9" fmla="*/ 12267 h 52453"/>
                <a:gd name="connsiteX10" fmla="*/ 39958 w 48426"/>
                <a:gd name="connsiteY10" fmla="*/ 866 h 52453"/>
                <a:gd name="connsiteX11" fmla="*/ 44347 w 48426"/>
                <a:gd name="connsiteY11" fmla="*/ 1039 h 52453"/>
                <a:gd name="connsiteX12" fmla="*/ 47315 w 48426"/>
                <a:gd name="connsiteY12" fmla="*/ 3318 h 52453"/>
                <a:gd name="connsiteX13" fmla="*/ 48381 w 48426"/>
                <a:gd name="connsiteY13" fmla="*/ 6114 h 52453"/>
                <a:gd name="connsiteX14" fmla="*/ 34696 w 48426"/>
                <a:gd name="connsiteY14" fmla="*/ 52453 h 52453"/>
                <a:gd name="connsiteX15" fmla="*/ 38911 w 48426"/>
                <a:gd name="connsiteY15" fmla="*/ 11249 h 52453"/>
                <a:gd name="connsiteX16" fmla="*/ 38337 w 48426"/>
                <a:gd name="connsiteY16" fmla="*/ 10725 h 52453"/>
                <a:gd name="connsiteX17" fmla="*/ 23305 w 48426"/>
                <a:gd name="connsiteY17" fmla="*/ 21072 h 52453"/>
                <a:gd name="connsiteX18" fmla="*/ 33430 w 48426"/>
                <a:gd name="connsiteY18" fmla="*/ 28498 h 52453"/>
                <a:gd name="connsiteX19" fmla="*/ 38911 w 48426"/>
                <a:gd name="connsiteY19" fmla="*/ 11249 h 52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8426" h="52453">
                  <a:moveTo>
                    <a:pt x="34696" y="52453"/>
                  </a:moveTo>
                  <a:cubicBezTo>
                    <a:pt x="34216" y="52349"/>
                    <a:pt x="34097" y="52353"/>
                    <a:pt x="34016" y="52302"/>
                  </a:cubicBezTo>
                  <a:cubicBezTo>
                    <a:pt x="27278" y="48073"/>
                    <a:pt x="27334" y="48090"/>
                    <a:pt x="29661" y="40419"/>
                  </a:cubicBezTo>
                  <a:cubicBezTo>
                    <a:pt x="31428" y="34592"/>
                    <a:pt x="31839" y="36299"/>
                    <a:pt x="27091" y="32692"/>
                  </a:cubicBezTo>
                  <a:cubicBezTo>
                    <a:pt x="24595" y="30797"/>
                    <a:pt x="21963" y="29075"/>
                    <a:pt x="19537" y="27098"/>
                  </a:cubicBezTo>
                  <a:cubicBezTo>
                    <a:pt x="17837" y="25715"/>
                    <a:pt x="16465" y="25364"/>
                    <a:pt x="14658" y="26961"/>
                  </a:cubicBezTo>
                  <a:cubicBezTo>
                    <a:pt x="13024" y="28405"/>
                    <a:pt x="11000" y="29397"/>
                    <a:pt x="9324" y="30799"/>
                  </a:cubicBezTo>
                  <a:cubicBezTo>
                    <a:pt x="7588" y="32252"/>
                    <a:pt x="6144" y="32407"/>
                    <a:pt x="4431" y="30786"/>
                  </a:cubicBezTo>
                  <a:cubicBezTo>
                    <a:pt x="3164" y="29589"/>
                    <a:pt x="1667" y="28635"/>
                    <a:pt x="0" y="27367"/>
                  </a:cubicBezTo>
                  <a:cubicBezTo>
                    <a:pt x="7781" y="22190"/>
                    <a:pt x="15234" y="17214"/>
                    <a:pt x="22706" y="12267"/>
                  </a:cubicBezTo>
                  <a:cubicBezTo>
                    <a:pt x="28452" y="8462"/>
                    <a:pt x="34265" y="4752"/>
                    <a:pt x="39958" y="866"/>
                  </a:cubicBezTo>
                  <a:cubicBezTo>
                    <a:pt x="41626" y="-272"/>
                    <a:pt x="42874" y="-362"/>
                    <a:pt x="44347" y="1039"/>
                  </a:cubicBezTo>
                  <a:cubicBezTo>
                    <a:pt x="45249" y="1894"/>
                    <a:pt x="46519" y="2394"/>
                    <a:pt x="47315" y="3318"/>
                  </a:cubicBezTo>
                  <a:cubicBezTo>
                    <a:pt x="47940" y="4046"/>
                    <a:pt x="48609" y="5331"/>
                    <a:pt x="48381" y="6114"/>
                  </a:cubicBezTo>
                  <a:cubicBezTo>
                    <a:pt x="43907" y="21552"/>
                    <a:pt x="39302" y="36950"/>
                    <a:pt x="34696" y="52453"/>
                  </a:cubicBezTo>
                  <a:close/>
                  <a:moveTo>
                    <a:pt x="38911" y="11249"/>
                  </a:moveTo>
                  <a:cubicBezTo>
                    <a:pt x="38721" y="11073"/>
                    <a:pt x="38530" y="10899"/>
                    <a:pt x="38337" y="10725"/>
                  </a:cubicBezTo>
                  <a:cubicBezTo>
                    <a:pt x="33444" y="14093"/>
                    <a:pt x="28550" y="17461"/>
                    <a:pt x="23305" y="21072"/>
                  </a:cubicBezTo>
                  <a:cubicBezTo>
                    <a:pt x="26861" y="23680"/>
                    <a:pt x="29935" y="25934"/>
                    <a:pt x="33430" y="28498"/>
                  </a:cubicBezTo>
                  <a:cubicBezTo>
                    <a:pt x="35353" y="22447"/>
                    <a:pt x="37133" y="16846"/>
                    <a:pt x="38911" y="11249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3EBC9AE8-BC22-432D-96BA-F32A2432C541}"/>
                </a:ext>
              </a:extLst>
            </p:cNvPr>
            <p:cNvSpPr/>
            <p:nvPr/>
          </p:nvSpPr>
          <p:spPr>
            <a:xfrm>
              <a:off x="11189364" y="1012726"/>
              <a:ext cx="105219" cy="23360"/>
            </a:xfrm>
            <a:custGeom>
              <a:avLst/>
              <a:gdLst>
                <a:gd name="connsiteX0" fmla="*/ 105219 w 105219"/>
                <a:gd name="connsiteY0" fmla="*/ 0 h 23360"/>
                <a:gd name="connsiteX1" fmla="*/ 89848 w 105219"/>
                <a:gd name="connsiteY1" fmla="*/ 17784 h 23360"/>
                <a:gd name="connsiteX2" fmla="*/ 77629 w 105219"/>
                <a:gd name="connsiteY2" fmla="*/ 23191 h 23360"/>
                <a:gd name="connsiteX3" fmla="*/ 71642 w 105219"/>
                <a:gd name="connsiteY3" fmla="*/ 23144 h 23360"/>
                <a:gd name="connsiteX4" fmla="*/ 73474 w 105219"/>
                <a:gd name="connsiteY4" fmla="*/ 19247 h 23360"/>
                <a:gd name="connsiteX5" fmla="*/ 88232 w 105219"/>
                <a:gd name="connsiteY5" fmla="*/ 10047 h 23360"/>
                <a:gd name="connsiteX6" fmla="*/ 91707 w 105219"/>
                <a:gd name="connsiteY6" fmla="*/ 6012 h 23360"/>
                <a:gd name="connsiteX7" fmla="*/ 88585 w 105219"/>
                <a:gd name="connsiteY7" fmla="*/ 5798 h 23360"/>
                <a:gd name="connsiteX8" fmla="*/ 11399 w 105219"/>
                <a:gd name="connsiteY8" fmla="*/ 7458 h 23360"/>
                <a:gd name="connsiteX9" fmla="*/ 5115 w 105219"/>
                <a:gd name="connsiteY9" fmla="*/ 12815 h 23360"/>
                <a:gd name="connsiteX10" fmla="*/ 0 w 105219"/>
                <a:gd name="connsiteY10" fmla="*/ 13405 h 23360"/>
                <a:gd name="connsiteX11" fmla="*/ 4399 w 105219"/>
                <a:gd name="connsiteY11" fmla="*/ 3266 h 23360"/>
                <a:gd name="connsiteX12" fmla="*/ 7740 w 105219"/>
                <a:gd name="connsiteY12" fmla="*/ 1935 h 23360"/>
                <a:gd name="connsiteX13" fmla="*/ 54494 w 105219"/>
                <a:gd name="connsiteY13" fmla="*/ 1024 h 23360"/>
                <a:gd name="connsiteX14" fmla="*/ 105219 w 105219"/>
                <a:gd name="connsiteY14" fmla="*/ 0 h 2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219" h="23360">
                  <a:moveTo>
                    <a:pt x="105219" y="0"/>
                  </a:moveTo>
                  <a:cubicBezTo>
                    <a:pt x="99745" y="6264"/>
                    <a:pt x="94452" y="11760"/>
                    <a:pt x="89848" y="17784"/>
                  </a:cubicBezTo>
                  <a:cubicBezTo>
                    <a:pt x="86578" y="22064"/>
                    <a:pt x="82909" y="23969"/>
                    <a:pt x="77629" y="23191"/>
                  </a:cubicBezTo>
                  <a:cubicBezTo>
                    <a:pt x="75696" y="22906"/>
                    <a:pt x="73684" y="23144"/>
                    <a:pt x="71642" y="23144"/>
                  </a:cubicBezTo>
                  <a:cubicBezTo>
                    <a:pt x="70968" y="21062"/>
                    <a:pt x="70840" y="19386"/>
                    <a:pt x="73474" y="19247"/>
                  </a:cubicBezTo>
                  <a:cubicBezTo>
                    <a:pt x="80112" y="18891"/>
                    <a:pt x="84624" y="15248"/>
                    <a:pt x="88232" y="10047"/>
                  </a:cubicBezTo>
                  <a:cubicBezTo>
                    <a:pt x="89111" y="8779"/>
                    <a:pt x="90249" y="7690"/>
                    <a:pt x="91707" y="6012"/>
                  </a:cubicBezTo>
                  <a:cubicBezTo>
                    <a:pt x="90281" y="5910"/>
                    <a:pt x="89432" y="5781"/>
                    <a:pt x="88585" y="5798"/>
                  </a:cubicBezTo>
                  <a:cubicBezTo>
                    <a:pt x="62857" y="6363"/>
                    <a:pt x="37129" y="6994"/>
                    <a:pt x="11399" y="7458"/>
                  </a:cubicBezTo>
                  <a:cubicBezTo>
                    <a:pt x="7561" y="7527"/>
                    <a:pt x="6768" y="10650"/>
                    <a:pt x="5115" y="12815"/>
                  </a:cubicBezTo>
                  <a:cubicBezTo>
                    <a:pt x="3536" y="14884"/>
                    <a:pt x="2259" y="15717"/>
                    <a:pt x="0" y="13405"/>
                  </a:cubicBezTo>
                  <a:cubicBezTo>
                    <a:pt x="1398" y="10085"/>
                    <a:pt x="2690" y="6568"/>
                    <a:pt x="4399" y="3266"/>
                  </a:cubicBezTo>
                  <a:cubicBezTo>
                    <a:pt x="4822" y="2447"/>
                    <a:pt x="6582" y="1962"/>
                    <a:pt x="7740" y="1935"/>
                  </a:cubicBezTo>
                  <a:cubicBezTo>
                    <a:pt x="23325" y="1569"/>
                    <a:pt x="38910" y="1325"/>
                    <a:pt x="54494" y="1024"/>
                  </a:cubicBezTo>
                  <a:cubicBezTo>
                    <a:pt x="71119" y="704"/>
                    <a:pt x="87742" y="354"/>
                    <a:pt x="105219" y="0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08652CFA-7CA2-4A78-94F7-73E358193EC7}"/>
                </a:ext>
              </a:extLst>
            </p:cNvPr>
            <p:cNvSpPr/>
            <p:nvPr/>
          </p:nvSpPr>
          <p:spPr>
            <a:xfrm>
              <a:off x="11245359" y="1289461"/>
              <a:ext cx="43992" cy="53826"/>
            </a:xfrm>
            <a:custGeom>
              <a:avLst/>
              <a:gdLst>
                <a:gd name="connsiteX0" fmla="*/ 20106 w 43992"/>
                <a:gd name="connsiteY0" fmla="*/ 53827 h 53826"/>
                <a:gd name="connsiteX1" fmla="*/ 0 w 43992"/>
                <a:gd name="connsiteY1" fmla="*/ 10782 h 53826"/>
                <a:gd name="connsiteX2" fmla="*/ 22990 w 43992"/>
                <a:gd name="connsiteY2" fmla="*/ 0 h 53826"/>
                <a:gd name="connsiteX3" fmla="*/ 26011 w 43992"/>
                <a:gd name="connsiteY3" fmla="*/ 6391 h 53826"/>
                <a:gd name="connsiteX4" fmla="*/ 10727 w 43992"/>
                <a:gd name="connsiteY4" fmla="*/ 13665 h 53826"/>
                <a:gd name="connsiteX5" fmla="*/ 15881 w 43992"/>
                <a:gd name="connsiteY5" fmla="*/ 24647 h 53826"/>
                <a:gd name="connsiteX6" fmla="*/ 30504 w 43992"/>
                <a:gd name="connsiteY6" fmla="*/ 17936 h 53826"/>
                <a:gd name="connsiteX7" fmla="*/ 33515 w 43992"/>
                <a:gd name="connsiteY7" fmla="*/ 24247 h 53826"/>
                <a:gd name="connsiteX8" fmla="*/ 18933 w 43992"/>
                <a:gd name="connsiteY8" fmla="*/ 31197 h 53826"/>
                <a:gd name="connsiteX9" fmla="*/ 24748 w 43992"/>
                <a:gd name="connsiteY9" fmla="*/ 43730 h 53826"/>
                <a:gd name="connsiteX10" fmla="*/ 40972 w 43992"/>
                <a:gd name="connsiteY10" fmla="*/ 36306 h 53826"/>
                <a:gd name="connsiteX11" fmla="*/ 43992 w 43992"/>
                <a:gd name="connsiteY11" fmla="*/ 42666 h 53826"/>
                <a:gd name="connsiteX12" fmla="*/ 20106 w 43992"/>
                <a:gd name="connsiteY12" fmla="*/ 53827 h 5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992" h="53826">
                  <a:moveTo>
                    <a:pt x="20106" y="53827"/>
                  </a:moveTo>
                  <a:cubicBezTo>
                    <a:pt x="13339" y="39340"/>
                    <a:pt x="6765" y="25266"/>
                    <a:pt x="0" y="10782"/>
                  </a:cubicBezTo>
                  <a:cubicBezTo>
                    <a:pt x="7651" y="7195"/>
                    <a:pt x="15156" y="3675"/>
                    <a:pt x="22990" y="0"/>
                  </a:cubicBezTo>
                  <a:cubicBezTo>
                    <a:pt x="24016" y="2168"/>
                    <a:pt x="24966" y="4179"/>
                    <a:pt x="26011" y="6391"/>
                  </a:cubicBezTo>
                  <a:cubicBezTo>
                    <a:pt x="20866" y="8839"/>
                    <a:pt x="15992" y="11158"/>
                    <a:pt x="10727" y="13665"/>
                  </a:cubicBezTo>
                  <a:cubicBezTo>
                    <a:pt x="12453" y="17346"/>
                    <a:pt x="14108" y="20869"/>
                    <a:pt x="15881" y="24647"/>
                  </a:cubicBezTo>
                  <a:cubicBezTo>
                    <a:pt x="20852" y="22365"/>
                    <a:pt x="25552" y="20208"/>
                    <a:pt x="30504" y="17936"/>
                  </a:cubicBezTo>
                  <a:cubicBezTo>
                    <a:pt x="31531" y="20089"/>
                    <a:pt x="32458" y="22029"/>
                    <a:pt x="33515" y="24247"/>
                  </a:cubicBezTo>
                  <a:cubicBezTo>
                    <a:pt x="28664" y="26559"/>
                    <a:pt x="23988" y="28787"/>
                    <a:pt x="18933" y="31197"/>
                  </a:cubicBezTo>
                  <a:cubicBezTo>
                    <a:pt x="20866" y="35364"/>
                    <a:pt x="22730" y="39379"/>
                    <a:pt x="24748" y="43730"/>
                  </a:cubicBezTo>
                  <a:cubicBezTo>
                    <a:pt x="30225" y="41223"/>
                    <a:pt x="35481" y="38818"/>
                    <a:pt x="40972" y="36306"/>
                  </a:cubicBezTo>
                  <a:cubicBezTo>
                    <a:pt x="42030" y="38532"/>
                    <a:pt x="42948" y="40465"/>
                    <a:pt x="43992" y="42666"/>
                  </a:cubicBezTo>
                  <a:cubicBezTo>
                    <a:pt x="35996" y="46400"/>
                    <a:pt x="28274" y="50009"/>
                    <a:pt x="20106" y="53827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774B56E9-C4E1-4B4B-84D4-847D7D7478F1}"/>
                </a:ext>
              </a:extLst>
            </p:cNvPr>
            <p:cNvSpPr/>
            <p:nvPr/>
          </p:nvSpPr>
          <p:spPr>
            <a:xfrm>
              <a:off x="11197340" y="1304704"/>
              <a:ext cx="38246" cy="51994"/>
            </a:xfrm>
            <a:custGeom>
              <a:avLst/>
              <a:gdLst>
                <a:gd name="connsiteX0" fmla="*/ 38246 w 38246"/>
                <a:gd name="connsiteY0" fmla="*/ 0 h 51994"/>
                <a:gd name="connsiteX1" fmla="*/ 36693 w 38246"/>
                <a:gd name="connsiteY1" fmla="*/ 26960 h 51994"/>
                <a:gd name="connsiteX2" fmla="*/ 35434 w 38246"/>
                <a:gd name="connsiteY2" fmla="*/ 48243 h 51994"/>
                <a:gd name="connsiteX3" fmla="*/ 31710 w 38246"/>
                <a:gd name="connsiteY3" fmla="*/ 51116 h 51994"/>
                <a:gd name="connsiteX4" fmla="*/ 26686 w 38246"/>
                <a:gd name="connsiteY4" fmla="*/ 50720 h 51994"/>
                <a:gd name="connsiteX5" fmla="*/ 301 w 38246"/>
                <a:gd name="connsiteY5" fmla="*/ 11804 h 51994"/>
                <a:gd name="connsiteX6" fmla="*/ 0 w 38246"/>
                <a:gd name="connsiteY6" fmla="*/ 10938 h 51994"/>
                <a:gd name="connsiteX7" fmla="*/ 537 w 38246"/>
                <a:gd name="connsiteY7" fmla="*/ 10593 h 51994"/>
                <a:gd name="connsiteX8" fmla="*/ 12520 w 38246"/>
                <a:gd name="connsiteY8" fmla="*/ 14656 h 51994"/>
                <a:gd name="connsiteX9" fmla="*/ 25522 w 38246"/>
                <a:gd name="connsiteY9" fmla="*/ 34613 h 51994"/>
                <a:gd name="connsiteX10" fmla="*/ 28182 w 38246"/>
                <a:gd name="connsiteY10" fmla="*/ 38460 h 51994"/>
                <a:gd name="connsiteX11" fmla="*/ 28930 w 38246"/>
                <a:gd name="connsiteY11" fmla="*/ 25553 h 51994"/>
                <a:gd name="connsiteX12" fmla="*/ 29694 w 38246"/>
                <a:gd name="connsiteY12" fmla="*/ 6127 h 51994"/>
                <a:gd name="connsiteX13" fmla="*/ 33490 w 38246"/>
                <a:gd name="connsiteY13" fmla="*/ 1216 h 51994"/>
                <a:gd name="connsiteX14" fmla="*/ 38246 w 38246"/>
                <a:gd name="connsiteY14" fmla="*/ 0 h 5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46" h="51994">
                  <a:moveTo>
                    <a:pt x="38246" y="0"/>
                  </a:moveTo>
                  <a:cubicBezTo>
                    <a:pt x="37714" y="9247"/>
                    <a:pt x="37217" y="18104"/>
                    <a:pt x="36693" y="26960"/>
                  </a:cubicBezTo>
                  <a:cubicBezTo>
                    <a:pt x="36274" y="34053"/>
                    <a:pt x="35732" y="41143"/>
                    <a:pt x="35434" y="48243"/>
                  </a:cubicBezTo>
                  <a:cubicBezTo>
                    <a:pt x="35320" y="50948"/>
                    <a:pt x="33239" y="50719"/>
                    <a:pt x="31710" y="51116"/>
                  </a:cubicBezTo>
                  <a:cubicBezTo>
                    <a:pt x="30080" y="51540"/>
                    <a:pt x="28267" y="53064"/>
                    <a:pt x="26686" y="50720"/>
                  </a:cubicBezTo>
                  <a:cubicBezTo>
                    <a:pt x="17919" y="37730"/>
                    <a:pt x="9095" y="24777"/>
                    <a:pt x="301" y="11804"/>
                  </a:cubicBezTo>
                  <a:cubicBezTo>
                    <a:pt x="134" y="11559"/>
                    <a:pt x="97" y="11227"/>
                    <a:pt x="0" y="10938"/>
                  </a:cubicBezTo>
                  <a:cubicBezTo>
                    <a:pt x="202" y="10806"/>
                    <a:pt x="355" y="10656"/>
                    <a:pt x="537" y="10593"/>
                  </a:cubicBezTo>
                  <a:cubicBezTo>
                    <a:pt x="8130" y="7951"/>
                    <a:pt x="8139" y="7946"/>
                    <a:pt x="12520" y="14656"/>
                  </a:cubicBezTo>
                  <a:cubicBezTo>
                    <a:pt x="16861" y="21302"/>
                    <a:pt x="21182" y="27964"/>
                    <a:pt x="25522" y="34613"/>
                  </a:cubicBezTo>
                  <a:cubicBezTo>
                    <a:pt x="26191" y="35640"/>
                    <a:pt x="26914" y="36630"/>
                    <a:pt x="28182" y="38460"/>
                  </a:cubicBezTo>
                  <a:cubicBezTo>
                    <a:pt x="28471" y="33533"/>
                    <a:pt x="28742" y="29545"/>
                    <a:pt x="28930" y="25553"/>
                  </a:cubicBezTo>
                  <a:cubicBezTo>
                    <a:pt x="29236" y="19079"/>
                    <a:pt x="29617" y="12605"/>
                    <a:pt x="29694" y="6127"/>
                  </a:cubicBezTo>
                  <a:cubicBezTo>
                    <a:pt x="29728" y="3296"/>
                    <a:pt x="30440" y="1565"/>
                    <a:pt x="33490" y="1216"/>
                  </a:cubicBezTo>
                  <a:cubicBezTo>
                    <a:pt x="34921" y="1054"/>
                    <a:pt x="36310" y="512"/>
                    <a:pt x="38246" y="0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56C91E00-F351-4F45-BF64-FA479B9634CE}"/>
                </a:ext>
              </a:extLst>
            </p:cNvPr>
            <p:cNvSpPr/>
            <p:nvPr/>
          </p:nvSpPr>
          <p:spPr>
            <a:xfrm>
              <a:off x="11197037" y="776950"/>
              <a:ext cx="33509" cy="70578"/>
            </a:xfrm>
            <a:custGeom>
              <a:avLst/>
              <a:gdLst>
                <a:gd name="connsiteX0" fmla="*/ 12817 w 33509"/>
                <a:gd name="connsiteY0" fmla="*/ 32559 h 70578"/>
                <a:gd name="connsiteX1" fmla="*/ 5739 w 33509"/>
                <a:gd name="connsiteY1" fmla="*/ 36818 h 70578"/>
                <a:gd name="connsiteX2" fmla="*/ 2727 w 33509"/>
                <a:gd name="connsiteY2" fmla="*/ 38407 h 70578"/>
                <a:gd name="connsiteX3" fmla="*/ 0 w 33509"/>
                <a:gd name="connsiteY3" fmla="*/ 37924 h 70578"/>
                <a:gd name="connsiteX4" fmla="*/ 1390 w 33509"/>
                <a:gd name="connsiteY4" fmla="*/ 35575 h 70578"/>
                <a:gd name="connsiteX5" fmla="*/ 10030 w 33509"/>
                <a:gd name="connsiteY5" fmla="*/ 30373 h 70578"/>
                <a:gd name="connsiteX6" fmla="*/ 8730 w 33509"/>
                <a:gd name="connsiteY6" fmla="*/ 25888 h 70578"/>
                <a:gd name="connsiteX7" fmla="*/ 7324 w 33509"/>
                <a:gd name="connsiteY7" fmla="*/ 24199 h 70578"/>
                <a:gd name="connsiteX8" fmla="*/ 5115 w 33509"/>
                <a:gd name="connsiteY8" fmla="*/ 17724 h 70578"/>
                <a:gd name="connsiteX9" fmla="*/ 5518 w 33509"/>
                <a:gd name="connsiteY9" fmla="*/ 14794 h 70578"/>
                <a:gd name="connsiteX10" fmla="*/ 7199 w 33509"/>
                <a:gd name="connsiteY10" fmla="*/ 10781 h 70578"/>
                <a:gd name="connsiteX11" fmla="*/ 12380 w 33509"/>
                <a:gd name="connsiteY11" fmla="*/ 10467 h 70578"/>
                <a:gd name="connsiteX12" fmla="*/ 11853 w 33509"/>
                <a:gd name="connsiteY12" fmla="*/ 15980 h 70578"/>
                <a:gd name="connsiteX13" fmla="*/ 7733 w 33509"/>
                <a:gd name="connsiteY13" fmla="*/ 18881 h 70578"/>
                <a:gd name="connsiteX14" fmla="*/ 8076 w 33509"/>
                <a:gd name="connsiteY14" fmla="*/ 19846 h 70578"/>
                <a:gd name="connsiteX15" fmla="*/ 13907 w 33509"/>
                <a:gd name="connsiteY15" fmla="*/ 19908 h 70578"/>
                <a:gd name="connsiteX16" fmla="*/ 17421 w 33509"/>
                <a:gd name="connsiteY16" fmla="*/ 16095 h 70578"/>
                <a:gd name="connsiteX17" fmla="*/ 21216 w 33509"/>
                <a:gd name="connsiteY17" fmla="*/ 2274 h 70578"/>
                <a:gd name="connsiteX18" fmla="*/ 24681 w 33509"/>
                <a:gd name="connsiteY18" fmla="*/ 7 h 70578"/>
                <a:gd name="connsiteX19" fmla="*/ 27011 w 33509"/>
                <a:gd name="connsiteY19" fmla="*/ 3278 h 70578"/>
                <a:gd name="connsiteX20" fmla="*/ 25545 w 33509"/>
                <a:gd name="connsiteY20" fmla="*/ 7977 h 70578"/>
                <a:gd name="connsiteX21" fmla="*/ 21155 w 33509"/>
                <a:gd name="connsiteY21" fmla="*/ 22282 h 70578"/>
                <a:gd name="connsiteX22" fmla="*/ 29363 w 33509"/>
                <a:gd name="connsiteY22" fmla="*/ 9249 h 70578"/>
                <a:gd name="connsiteX23" fmla="*/ 33501 w 33509"/>
                <a:gd name="connsiteY23" fmla="*/ 13543 h 70578"/>
                <a:gd name="connsiteX24" fmla="*/ 25727 w 33509"/>
                <a:gd name="connsiteY24" fmla="*/ 25394 h 70578"/>
                <a:gd name="connsiteX25" fmla="*/ 18313 w 33509"/>
                <a:gd name="connsiteY25" fmla="*/ 39856 h 70578"/>
                <a:gd name="connsiteX26" fmla="*/ 16789 w 33509"/>
                <a:gd name="connsiteY26" fmla="*/ 45417 h 70578"/>
                <a:gd name="connsiteX27" fmla="*/ 16116 w 33509"/>
                <a:gd name="connsiteY27" fmla="*/ 48871 h 70578"/>
                <a:gd name="connsiteX28" fmla="*/ 16092 w 33509"/>
                <a:gd name="connsiteY28" fmla="*/ 53400 h 70578"/>
                <a:gd name="connsiteX29" fmla="*/ 16534 w 33509"/>
                <a:gd name="connsiteY29" fmla="*/ 55375 h 70578"/>
                <a:gd name="connsiteX30" fmla="*/ 15277 w 33509"/>
                <a:gd name="connsiteY30" fmla="*/ 66635 h 70578"/>
                <a:gd name="connsiteX31" fmla="*/ 12471 w 33509"/>
                <a:gd name="connsiteY31" fmla="*/ 69850 h 70578"/>
                <a:gd name="connsiteX32" fmla="*/ 7477 w 33509"/>
                <a:gd name="connsiteY32" fmla="*/ 70578 h 70578"/>
                <a:gd name="connsiteX33" fmla="*/ 6836 w 33509"/>
                <a:gd name="connsiteY33" fmla="*/ 68193 h 70578"/>
                <a:gd name="connsiteX34" fmla="*/ 12030 w 33509"/>
                <a:gd name="connsiteY34" fmla="*/ 42547 h 70578"/>
                <a:gd name="connsiteX35" fmla="*/ 13650 w 33509"/>
                <a:gd name="connsiteY35" fmla="*/ 33195 h 70578"/>
                <a:gd name="connsiteX36" fmla="*/ 12817 w 33509"/>
                <a:gd name="connsiteY36" fmla="*/ 32559 h 7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3509" h="70578">
                  <a:moveTo>
                    <a:pt x="12817" y="32559"/>
                  </a:moveTo>
                  <a:cubicBezTo>
                    <a:pt x="10458" y="33980"/>
                    <a:pt x="8107" y="35412"/>
                    <a:pt x="5739" y="36818"/>
                  </a:cubicBezTo>
                  <a:cubicBezTo>
                    <a:pt x="4758" y="37400"/>
                    <a:pt x="3797" y="38161"/>
                    <a:pt x="2727" y="38407"/>
                  </a:cubicBezTo>
                  <a:cubicBezTo>
                    <a:pt x="1898" y="38597"/>
                    <a:pt x="913" y="38110"/>
                    <a:pt x="0" y="37924"/>
                  </a:cubicBezTo>
                  <a:cubicBezTo>
                    <a:pt x="452" y="37124"/>
                    <a:pt x="706" y="36020"/>
                    <a:pt x="1390" y="35575"/>
                  </a:cubicBezTo>
                  <a:cubicBezTo>
                    <a:pt x="4335" y="33656"/>
                    <a:pt x="7406" y="31930"/>
                    <a:pt x="10030" y="30373"/>
                  </a:cubicBezTo>
                  <a:cubicBezTo>
                    <a:pt x="9520" y="28552"/>
                    <a:pt x="9235" y="27176"/>
                    <a:pt x="8730" y="25888"/>
                  </a:cubicBezTo>
                  <a:cubicBezTo>
                    <a:pt x="8475" y="25232"/>
                    <a:pt x="7928" y="24539"/>
                    <a:pt x="7324" y="24199"/>
                  </a:cubicBezTo>
                  <a:cubicBezTo>
                    <a:pt x="3790" y="22215"/>
                    <a:pt x="3596" y="21622"/>
                    <a:pt x="5115" y="17724"/>
                  </a:cubicBezTo>
                  <a:cubicBezTo>
                    <a:pt x="5464" y="16831"/>
                    <a:pt x="5240" y="15730"/>
                    <a:pt x="5518" y="14794"/>
                  </a:cubicBezTo>
                  <a:cubicBezTo>
                    <a:pt x="5942" y="13369"/>
                    <a:pt x="6202" y="11301"/>
                    <a:pt x="7199" y="10781"/>
                  </a:cubicBezTo>
                  <a:cubicBezTo>
                    <a:pt x="8636" y="10030"/>
                    <a:pt x="10972" y="9790"/>
                    <a:pt x="12380" y="10467"/>
                  </a:cubicBezTo>
                  <a:cubicBezTo>
                    <a:pt x="14682" y="11571"/>
                    <a:pt x="14253" y="14283"/>
                    <a:pt x="11853" y="15980"/>
                  </a:cubicBezTo>
                  <a:cubicBezTo>
                    <a:pt x="10482" y="16950"/>
                    <a:pt x="9106" y="17915"/>
                    <a:pt x="7733" y="18881"/>
                  </a:cubicBezTo>
                  <a:cubicBezTo>
                    <a:pt x="7847" y="19202"/>
                    <a:pt x="7961" y="19524"/>
                    <a:pt x="8076" y="19846"/>
                  </a:cubicBezTo>
                  <a:cubicBezTo>
                    <a:pt x="10023" y="19846"/>
                    <a:pt x="12025" y="19556"/>
                    <a:pt x="13907" y="19908"/>
                  </a:cubicBezTo>
                  <a:cubicBezTo>
                    <a:pt x="17388" y="20561"/>
                    <a:pt x="16925" y="17963"/>
                    <a:pt x="17421" y="16095"/>
                  </a:cubicBezTo>
                  <a:cubicBezTo>
                    <a:pt x="18652" y="11476"/>
                    <a:pt x="19697" y="6795"/>
                    <a:pt x="21216" y="2274"/>
                  </a:cubicBezTo>
                  <a:cubicBezTo>
                    <a:pt x="21583" y="1179"/>
                    <a:pt x="23572" y="-105"/>
                    <a:pt x="24681" y="7"/>
                  </a:cubicBezTo>
                  <a:cubicBezTo>
                    <a:pt x="25609" y="101"/>
                    <a:pt x="26948" y="2077"/>
                    <a:pt x="27011" y="3278"/>
                  </a:cubicBezTo>
                  <a:cubicBezTo>
                    <a:pt x="27093" y="4812"/>
                    <a:pt x="26037" y="6394"/>
                    <a:pt x="25545" y="7977"/>
                  </a:cubicBezTo>
                  <a:cubicBezTo>
                    <a:pt x="24072" y="12709"/>
                    <a:pt x="22635" y="17452"/>
                    <a:pt x="21155" y="22282"/>
                  </a:cubicBezTo>
                  <a:cubicBezTo>
                    <a:pt x="26779" y="22226"/>
                    <a:pt x="29662" y="17456"/>
                    <a:pt x="29363" y="9249"/>
                  </a:cubicBezTo>
                  <a:cubicBezTo>
                    <a:pt x="31965" y="9131"/>
                    <a:pt x="33650" y="10853"/>
                    <a:pt x="33501" y="13543"/>
                  </a:cubicBezTo>
                  <a:cubicBezTo>
                    <a:pt x="33197" y="18986"/>
                    <a:pt x="30741" y="22981"/>
                    <a:pt x="25727" y="25394"/>
                  </a:cubicBezTo>
                  <a:cubicBezTo>
                    <a:pt x="19638" y="28326"/>
                    <a:pt x="17252" y="33149"/>
                    <a:pt x="18313" y="39856"/>
                  </a:cubicBezTo>
                  <a:cubicBezTo>
                    <a:pt x="18635" y="41893"/>
                    <a:pt x="19096" y="43884"/>
                    <a:pt x="16789" y="45417"/>
                  </a:cubicBezTo>
                  <a:cubicBezTo>
                    <a:pt x="16098" y="45877"/>
                    <a:pt x="16209" y="47674"/>
                    <a:pt x="16116" y="48871"/>
                  </a:cubicBezTo>
                  <a:cubicBezTo>
                    <a:pt x="16011" y="50211"/>
                    <a:pt x="16092" y="51566"/>
                    <a:pt x="16092" y="53400"/>
                  </a:cubicBezTo>
                  <a:cubicBezTo>
                    <a:pt x="16173" y="53732"/>
                    <a:pt x="16599" y="54574"/>
                    <a:pt x="16534" y="55375"/>
                  </a:cubicBezTo>
                  <a:cubicBezTo>
                    <a:pt x="16226" y="59142"/>
                    <a:pt x="15987" y="62936"/>
                    <a:pt x="15277" y="66635"/>
                  </a:cubicBezTo>
                  <a:cubicBezTo>
                    <a:pt x="15037" y="67873"/>
                    <a:pt x="13677" y="69276"/>
                    <a:pt x="12471" y="69850"/>
                  </a:cubicBezTo>
                  <a:cubicBezTo>
                    <a:pt x="11006" y="70547"/>
                    <a:pt x="9163" y="70540"/>
                    <a:pt x="7477" y="70578"/>
                  </a:cubicBezTo>
                  <a:cubicBezTo>
                    <a:pt x="7265" y="70583"/>
                    <a:pt x="6687" y="68955"/>
                    <a:pt x="6836" y="68193"/>
                  </a:cubicBezTo>
                  <a:cubicBezTo>
                    <a:pt x="8510" y="59633"/>
                    <a:pt x="10316" y="51100"/>
                    <a:pt x="12030" y="42547"/>
                  </a:cubicBezTo>
                  <a:cubicBezTo>
                    <a:pt x="12651" y="39445"/>
                    <a:pt x="13116" y="36313"/>
                    <a:pt x="13650" y="33195"/>
                  </a:cubicBezTo>
                  <a:cubicBezTo>
                    <a:pt x="13371" y="32983"/>
                    <a:pt x="13095" y="32771"/>
                    <a:pt x="12817" y="32559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F56E362E-7E0F-493D-ABF0-1E8C7989F963}"/>
                </a:ext>
              </a:extLst>
            </p:cNvPr>
            <p:cNvSpPr/>
            <p:nvPr/>
          </p:nvSpPr>
          <p:spPr>
            <a:xfrm>
              <a:off x="11315028" y="1246422"/>
              <a:ext cx="42447" cy="48518"/>
            </a:xfrm>
            <a:custGeom>
              <a:avLst/>
              <a:gdLst>
                <a:gd name="connsiteX0" fmla="*/ 19230 w 42447"/>
                <a:gd name="connsiteY0" fmla="*/ 4931 h 48518"/>
                <a:gd name="connsiteX1" fmla="*/ 10749 w 42447"/>
                <a:gd name="connsiteY1" fmla="*/ 10409 h 48518"/>
                <a:gd name="connsiteX2" fmla="*/ 9029 w 42447"/>
                <a:gd name="connsiteY2" fmla="*/ 17449 h 48518"/>
                <a:gd name="connsiteX3" fmla="*/ 15432 w 42447"/>
                <a:gd name="connsiteY3" fmla="*/ 20063 h 48518"/>
                <a:gd name="connsiteX4" fmla="*/ 25836 w 42447"/>
                <a:gd name="connsiteY4" fmla="*/ 17821 h 48518"/>
                <a:gd name="connsiteX5" fmla="*/ 40540 w 42447"/>
                <a:gd name="connsiteY5" fmla="*/ 24372 h 48518"/>
                <a:gd name="connsiteX6" fmla="*/ 38445 w 42447"/>
                <a:gd name="connsiteY6" fmla="*/ 40525 h 48518"/>
                <a:gd name="connsiteX7" fmla="*/ 29446 w 42447"/>
                <a:gd name="connsiteY7" fmla="*/ 47694 h 48518"/>
                <a:gd name="connsiteX8" fmla="*/ 24959 w 42447"/>
                <a:gd name="connsiteY8" fmla="*/ 46919 h 48518"/>
                <a:gd name="connsiteX9" fmla="*/ 21245 w 42447"/>
                <a:gd name="connsiteY9" fmla="*/ 42821 h 48518"/>
                <a:gd name="connsiteX10" fmla="*/ 28295 w 42447"/>
                <a:gd name="connsiteY10" fmla="*/ 39958 h 48518"/>
                <a:gd name="connsiteX11" fmla="*/ 33965 w 42447"/>
                <a:gd name="connsiteY11" fmla="*/ 32944 h 48518"/>
                <a:gd name="connsiteX12" fmla="*/ 28282 w 42447"/>
                <a:gd name="connsiteY12" fmla="*/ 26200 h 48518"/>
                <a:gd name="connsiteX13" fmla="*/ 22105 w 42447"/>
                <a:gd name="connsiteY13" fmla="*/ 27094 h 48518"/>
                <a:gd name="connsiteX14" fmla="*/ 14738 w 42447"/>
                <a:gd name="connsiteY14" fmla="*/ 28581 h 48518"/>
                <a:gd name="connsiteX15" fmla="*/ 1402 w 42447"/>
                <a:gd name="connsiteY15" fmla="*/ 21843 h 48518"/>
                <a:gd name="connsiteX16" fmla="*/ 3752 w 42447"/>
                <a:gd name="connsiteY16" fmla="*/ 7358 h 48518"/>
                <a:gd name="connsiteX17" fmla="*/ 11687 w 42447"/>
                <a:gd name="connsiteY17" fmla="*/ 800 h 48518"/>
                <a:gd name="connsiteX18" fmla="*/ 16181 w 42447"/>
                <a:gd name="connsiteY18" fmla="*/ 1601 h 48518"/>
                <a:gd name="connsiteX19" fmla="*/ 19230 w 42447"/>
                <a:gd name="connsiteY19" fmla="*/ 4931 h 4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447" h="48518">
                  <a:moveTo>
                    <a:pt x="19230" y="4931"/>
                  </a:moveTo>
                  <a:cubicBezTo>
                    <a:pt x="16245" y="6827"/>
                    <a:pt x="13319" y="8393"/>
                    <a:pt x="10749" y="10409"/>
                  </a:cubicBezTo>
                  <a:cubicBezTo>
                    <a:pt x="8526" y="12150"/>
                    <a:pt x="7738" y="14697"/>
                    <a:pt x="9029" y="17449"/>
                  </a:cubicBezTo>
                  <a:cubicBezTo>
                    <a:pt x="10331" y="20218"/>
                    <a:pt x="12804" y="20562"/>
                    <a:pt x="15432" y="20063"/>
                  </a:cubicBezTo>
                  <a:cubicBezTo>
                    <a:pt x="18916" y="19400"/>
                    <a:pt x="22344" y="18437"/>
                    <a:pt x="25836" y="17821"/>
                  </a:cubicBezTo>
                  <a:cubicBezTo>
                    <a:pt x="32164" y="16704"/>
                    <a:pt x="37609" y="19202"/>
                    <a:pt x="40540" y="24372"/>
                  </a:cubicBezTo>
                  <a:cubicBezTo>
                    <a:pt x="43590" y="29758"/>
                    <a:pt x="43045" y="35740"/>
                    <a:pt x="38445" y="40525"/>
                  </a:cubicBezTo>
                  <a:cubicBezTo>
                    <a:pt x="35808" y="43265"/>
                    <a:pt x="32494" y="45360"/>
                    <a:pt x="29446" y="47694"/>
                  </a:cubicBezTo>
                  <a:cubicBezTo>
                    <a:pt x="27724" y="49013"/>
                    <a:pt x="26283" y="48746"/>
                    <a:pt x="24959" y="46919"/>
                  </a:cubicBezTo>
                  <a:cubicBezTo>
                    <a:pt x="23931" y="45499"/>
                    <a:pt x="22602" y="44295"/>
                    <a:pt x="21245" y="42821"/>
                  </a:cubicBezTo>
                  <a:cubicBezTo>
                    <a:pt x="23751" y="41819"/>
                    <a:pt x="26112" y="41063"/>
                    <a:pt x="28295" y="39958"/>
                  </a:cubicBezTo>
                  <a:cubicBezTo>
                    <a:pt x="31177" y="38501"/>
                    <a:pt x="33486" y="36396"/>
                    <a:pt x="33965" y="32944"/>
                  </a:cubicBezTo>
                  <a:cubicBezTo>
                    <a:pt x="34465" y="29352"/>
                    <a:pt x="31905" y="26185"/>
                    <a:pt x="28282" y="26200"/>
                  </a:cubicBezTo>
                  <a:cubicBezTo>
                    <a:pt x="26222" y="26209"/>
                    <a:pt x="24153" y="26717"/>
                    <a:pt x="22105" y="27094"/>
                  </a:cubicBezTo>
                  <a:cubicBezTo>
                    <a:pt x="19642" y="27547"/>
                    <a:pt x="17215" y="28232"/>
                    <a:pt x="14738" y="28581"/>
                  </a:cubicBezTo>
                  <a:cubicBezTo>
                    <a:pt x="8775" y="29420"/>
                    <a:pt x="4315" y="26993"/>
                    <a:pt x="1402" y="21843"/>
                  </a:cubicBezTo>
                  <a:cubicBezTo>
                    <a:pt x="-1074" y="17466"/>
                    <a:pt x="-258" y="11692"/>
                    <a:pt x="3752" y="7358"/>
                  </a:cubicBezTo>
                  <a:cubicBezTo>
                    <a:pt x="6063" y="4860"/>
                    <a:pt x="8983" y="2918"/>
                    <a:pt x="11687" y="800"/>
                  </a:cubicBezTo>
                  <a:cubicBezTo>
                    <a:pt x="13410" y="-549"/>
                    <a:pt x="14875" y="-132"/>
                    <a:pt x="16181" y="1601"/>
                  </a:cubicBezTo>
                  <a:cubicBezTo>
                    <a:pt x="17117" y="2841"/>
                    <a:pt x="18281" y="3908"/>
                    <a:pt x="19230" y="4931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055F5F56-4D7D-47BC-AA85-E7DD884786F3}"/>
                </a:ext>
              </a:extLst>
            </p:cNvPr>
            <p:cNvSpPr/>
            <p:nvPr/>
          </p:nvSpPr>
          <p:spPr>
            <a:xfrm>
              <a:off x="11339349" y="908464"/>
              <a:ext cx="56130" cy="24406"/>
            </a:xfrm>
            <a:custGeom>
              <a:avLst/>
              <a:gdLst>
                <a:gd name="connsiteX0" fmla="*/ 8394 w 56130"/>
                <a:gd name="connsiteY0" fmla="*/ 357 h 24406"/>
                <a:gd name="connsiteX1" fmla="*/ 11737 w 56130"/>
                <a:gd name="connsiteY1" fmla="*/ 1916 h 24406"/>
                <a:gd name="connsiteX2" fmla="*/ 23613 w 56130"/>
                <a:gd name="connsiteY2" fmla="*/ 9718 h 24406"/>
                <a:gd name="connsiteX3" fmla="*/ 31907 w 56130"/>
                <a:gd name="connsiteY3" fmla="*/ 9860 h 24406"/>
                <a:gd name="connsiteX4" fmla="*/ 54985 w 56130"/>
                <a:gd name="connsiteY4" fmla="*/ 0 h 24406"/>
                <a:gd name="connsiteX5" fmla="*/ 52445 w 56130"/>
                <a:gd name="connsiteY5" fmla="*/ 8410 h 24406"/>
                <a:gd name="connsiteX6" fmla="*/ 43102 w 56130"/>
                <a:gd name="connsiteY6" fmla="*/ 13455 h 24406"/>
                <a:gd name="connsiteX7" fmla="*/ 40175 w 56130"/>
                <a:gd name="connsiteY7" fmla="*/ 15766 h 24406"/>
                <a:gd name="connsiteX8" fmla="*/ 55648 w 56130"/>
                <a:gd name="connsiteY8" fmla="*/ 17273 h 24406"/>
                <a:gd name="connsiteX9" fmla="*/ 47798 w 56130"/>
                <a:gd name="connsiteY9" fmla="*/ 22442 h 24406"/>
                <a:gd name="connsiteX10" fmla="*/ 31482 w 56130"/>
                <a:gd name="connsiteY10" fmla="*/ 22823 h 24406"/>
                <a:gd name="connsiteX11" fmla="*/ 26909 w 56130"/>
                <a:gd name="connsiteY11" fmla="*/ 22050 h 24406"/>
                <a:gd name="connsiteX12" fmla="*/ 22094 w 56130"/>
                <a:gd name="connsiteY12" fmla="*/ 22939 h 24406"/>
                <a:gd name="connsiteX13" fmla="*/ 20974 w 56130"/>
                <a:gd name="connsiteY13" fmla="*/ 23428 h 24406"/>
                <a:gd name="connsiteX14" fmla="*/ 2012 w 56130"/>
                <a:gd name="connsiteY14" fmla="*/ 23325 h 24406"/>
                <a:gd name="connsiteX15" fmla="*/ 0 w 56130"/>
                <a:gd name="connsiteY15" fmla="*/ 21007 h 24406"/>
                <a:gd name="connsiteX16" fmla="*/ 2183 w 56130"/>
                <a:gd name="connsiteY16" fmla="*/ 19358 h 24406"/>
                <a:gd name="connsiteX17" fmla="*/ 14380 w 56130"/>
                <a:gd name="connsiteY17" fmla="*/ 16901 h 24406"/>
                <a:gd name="connsiteX18" fmla="*/ 15575 w 56130"/>
                <a:gd name="connsiteY18" fmla="*/ 12678 h 24406"/>
                <a:gd name="connsiteX19" fmla="*/ 10848 w 56130"/>
                <a:gd name="connsiteY19" fmla="*/ 8152 h 24406"/>
                <a:gd name="connsiteX20" fmla="*/ 8394 w 56130"/>
                <a:gd name="connsiteY20" fmla="*/ 357 h 2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130" h="24406">
                  <a:moveTo>
                    <a:pt x="8394" y="357"/>
                  </a:moveTo>
                  <a:cubicBezTo>
                    <a:pt x="9760" y="984"/>
                    <a:pt x="10836" y="1318"/>
                    <a:pt x="11737" y="1916"/>
                  </a:cubicBezTo>
                  <a:cubicBezTo>
                    <a:pt x="15694" y="4538"/>
                    <a:pt x="19374" y="7711"/>
                    <a:pt x="23613" y="9718"/>
                  </a:cubicBezTo>
                  <a:cubicBezTo>
                    <a:pt x="25924" y="10812"/>
                    <a:pt x="29450" y="10781"/>
                    <a:pt x="31907" y="9860"/>
                  </a:cubicBezTo>
                  <a:cubicBezTo>
                    <a:pt x="39739" y="6922"/>
                    <a:pt x="47325" y="3330"/>
                    <a:pt x="54985" y="0"/>
                  </a:cubicBezTo>
                  <a:cubicBezTo>
                    <a:pt x="57218" y="2951"/>
                    <a:pt x="56090" y="6498"/>
                    <a:pt x="52445" y="8410"/>
                  </a:cubicBezTo>
                  <a:cubicBezTo>
                    <a:pt x="49310" y="10054"/>
                    <a:pt x="46183" y="11716"/>
                    <a:pt x="43102" y="13455"/>
                  </a:cubicBezTo>
                  <a:cubicBezTo>
                    <a:pt x="42164" y="13985"/>
                    <a:pt x="41386" y="14796"/>
                    <a:pt x="40175" y="15766"/>
                  </a:cubicBezTo>
                  <a:cubicBezTo>
                    <a:pt x="45468" y="18457"/>
                    <a:pt x="50422" y="18589"/>
                    <a:pt x="55648" y="17273"/>
                  </a:cubicBezTo>
                  <a:cubicBezTo>
                    <a:pt x="53807" y="20383"/>
                    <a:pt x="50645" y="21196"/>
                    <a:pt x="47798" y="22442"/>
                  </a:cubicBezTo>
                  <a:cubicBezTo>
                    <a:pt x="42428" y="24792"/>
                    <a:pt x="36926" y="22959"/>
                    <a:pt x="31482" y="22823"/>
                  </a:cubicBezTo>
                  <a:cubicBezTo>
                    <a:pt x="29952" y="22784"/>
                    <a:pt x="28430" y="22033"/>
                    <a:pt x="26909" y="22050"/>
                  </a:cubicBezTo>
                  <a:cubicBezTo>
                    <a:pt x="25299" y="22068"/>
                    <a:pt x="23692" y="22593"/>
                    <a:pt x="22094" y="22939"/>
                  </a:cubicBezTo>
                  <a:cubicBezTo>
                    <a:pt x="21700" y="23024"/>
                    <a:pt x="21348" y="23423"/>
                    <a:pt x="20974" y="23428"/>
                  </a:cubicBezTo>
                  <a:cubicBezTo>
                    <a:pt x="14645" y="23509"/>
                    <a:pt x="8289" y="25653"/>
                    <a:pt x="2012" y="23325"/>
                  </a:cubicBezTo>
                  <a:cubicBezTo>
                    <a:pt x="1171" y="23012"/>
                    <a:pt x="661" y="21803"/>
                    <a:pt x="0" y="21007"/>
                  </a:cubicBezTo>
                  <a:cubicBezTo>
                    <a:pt x="722" y="20439"/>
                    <a:pt x="1372" y="19540"/>
                    <a:pt x="2183" y="19358"/>
                  </a:cubicBezTo>
                  <a:cubicBezTo>
                    <a:pt x="6228" y="18445"/>
                    <a:pt x="10333" y="17806"/>
                    <a:pt x="14380" y="16901"/>
                  </a:cubicBezTo>
                  <a:cubicBezTo>
                    <a:pt x="17379" y="16230"/>
                    <a:pt x="17712" y="14988"/>
                    <a:pt x="15575" y="12678"/>
                  </a:cubicBezTo>
                  <a:cubicBezTo>
                    <a:pt x="14094" y="11077"/>
                    <a:pt x="12553" y="9500"/>
                    <a:pt x="10848" y="8152"/>
                  </a:cubicBezTo>
                  <a:cubicBezTo>
                    <a:pt x="8437" y="6244"/>
                    <a:pt x="7671" y="3920"/>
                    <a:pt x="8394" y="357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8FC667C8-8212-44B2-BEC3-7BC9526C140F}"/>
                </a:ext>
              </a:extLst>
            </p:cNvPr>
            <p:cNvSpPr/>
            <p:nvPr/>
          </p:nvSpPr>
          <p:spPr>
            <a:xfrm>
              <a:off x="11371338" y="1152195"/>
              <a:ext cx="53099" cy="41018"/>
            </a:xfrm>
            <a:custGeom>
              <a:avLst/>
              <a:gdLst>
                <a:gd name="connsiteX0" fmla="*/ 0 w 53099"/>
                <a:gd name="connsiteY0" fmla="*/ 36415 h 41018"/>
                <a:gd name="connsiteX1" fmla="*/ 3260 w 53099"/>
                <a:gd name="connsiteY1" fmla="*/ 29014 h 41018"/>
                <a:gd name="connsiteX2" fmla="*/ 5958 w 53099"/>
                <a:gd name="connsiteY2" fmla="*/ 27537 h 41018"/>
                <a:gd name="connsiteX3" fmla="*/ 21253 w 53099"/>
                <a:gd name="connsiteY3" fmla="*/ 26077 h 41018"/>
                <a:gd name="connsiteX4" fmla="*/ 25106 w 53099"/>
                <a:gd name="connsiteY4" fmla="*/ 25541 h 41018"/>
                <a:gd name="connsiteX5" fmla="*/ 14831 w 53099"/>
                <a:gd name="connsiteY5" fmla="*/ 12304 h 41018"/>
                <a:gd name="connsiteX6" fmla="*/ 13889 w 53099"/>
                <a:gd name="connsiteY6" fmla="*/ 4235 h 41018"/>
                <a:gd name="connsiteX7" fmla="*/ 15890 w 53099"/>
                <a:gd name="connsiteY7" fmla="*/ 0 h 41018"/>
                <a:gd name="connsiteX8" fmla="*/ 32492 w 53099"/>
                <a:gd name="connsiteY8" fmla="*/ 21960 h 41018"/>
                <a:gd name="connsiteX9" fmla="*/ 38652 w 53099"/>
                <a:gd name="connsiteY9" fmla="*/ 26887 h 41018"/>
                <a:gd name="connsiteX10" fmla="*/ 53099 w 53099"/>
                <a:gd name="connsiteY10" fmla="*/ 33327 h 41018"/>
                <a:gd name="connsiteX11" fmla="*/ 49760 w 53099"/>
                <a:gd name="connsiteY11" fmla="*/ 41019 h 41018"/>
                <a:gd name="connsiteX12" fmla="*/ 33748 w 53099"/>
                <a:gd name="connsiteY12" fmla="*/ 34220 h 41018"/>
                <a:gd name="connsiteX13" fmla="*/ 29266 w 53099"/>
                <a:gd name="connsiteY13" fmla="*/ 33514 h 41018"/>
                <a:gd name="connsiteX14" fmla="*/ 5563 w 53099"/>
                <a:gd name="connsiteY14" fmla="*/ 35978 h 41018"/>
                <a:gd name="connsiteX15" fmla="*/ 0 w 53099"/>
                <a:gd name="connsiteY15" fmla="*/ 36415 h 41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099" h="41018">
                  <a:moveTo>
                    <a:pt x="0" y="36415"/>
                  </a:moveTo>
                  <a:cubicBezTo>
                    <a:pt x="1222" y="33553"/>
                    <a:pt x="2054" y="31180"/>
                    <a:pt x="3260" y="29014"/>
                  </a:cubicBezTo>
                  <a:cubicBezTo>
                    <a:pt x="3690" y="28242"/>
                    <a:pt x="4990" y="27648"/>
                    <a:pt x="5958" y="27537"/>
                  </a:cubicBezTo>
                  <a:cubicBezTo>
                    <a:pt x="11045" y="26953"/>
                    <a:pt x="16154" y="26560"/>
                    <a:pt x="21253" y="26077"/>
                  </a:cubicBezTo>
                  <a:cubicBezTo>
                    <a:pt x="22353" y="25974"/>
                    <a:pt x="23448" y="25775"/>
                    <a:pt x="25106" y="25541"/>
                  </a:cubicBezTo>
                  <a:cubicBezTo>
                    <a:pt x="21485" y="20821"/>
                    <a:pt x="18396" y="16353"/>
                    <a:pt x="14831" y="12304"/>
                  </a:cubicBezTo>
                  <a:cubicBezTo>
                    <a:pt x="12459" y="9609"/>
                    <a:pt x="12064" y="7218"/>
                    <a:pt x="13889" y="4235"/>
                  </a:cubicBezTo>
                  <a:cubicBezTo>
                    <a:pt x="14641" y="3006"/>
                    <a:pt x="15135" y="1622"/>
                    <a:pt x="15890" y="0"/>
                  </a:cubicBezTo>
                  <a:cubicBezTo>
                    <a:pt x="21527" y="7507"/>
                    <a:pt x="26863" y="14850"/>
                    <a:pt x="32492" y="21960"/>
                  </a:cubicBezTo>
                  <a:cubicBezTo>
                    <a:pt x="34090" y="23979"/>
                    <a:pt x="36348" y="25709"/>
                    <a:pt x="38652" y="26887"/>
                  </a:cubicBezTo>
                  <a:cubicBezTo>
                    <a:pt x="43276" y="29256"/>
                    <a:pt x="48139" y="31150"/>
                    <a:pt x="53099" y="33327"/>
                  </a:cubicBezTo>
                  <a:cubicBezTo>
                    <a:pt x="51954" y="35967"/>
                    <a:pt x="50927" y="38332"/>
                    <a:pt x="49760" y="41019"/>
                  </a:cubicBezTo>
                  <a:cubicBezTo>
                    <a:pt x="44287" y="38675"/>
                    <a:pt x="39055" y="36355"/>
                    <a:pt x="33748" y="34220"/>
                  </a:cubicBezTo>
                  <a:cubicBezTo>
                    <a:pt x="32372" y="33666"/>
                    <a:pt x="30733" y="33379"/>
                    <a:pt x="29266" y="33514"/>
                  </a:cubicBezTo>
                  <a:cubicBezTo>
                    <a:pt x="21357" y="34242"/>
                    <a:pt x="13464" y="35150"/>
                    <a:pt x="5563" y="35978"/>
                  </a:cubicBezTo>
                  <a:cubicBezTo>
                    <a:pt x="3915" y="36151"/>
                    <a:pt x="2257" y="36240"/>
                    <a:pt x="0" y="36415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FA59F077-FFB3-48C5-95CC-D64253805354}"/>
                </a:ext>
              </a:extLst>
            </p:cNvPr>
            <p:cNvSpPr/>
            <p:nvPr/>
          </p:nvSpPr>
          <p:spPr>
            <a:xfrm>
              <a:off x="11071331" y="778095"/>
              <a:ext cx="39998" cy="56089"/>
            </a:xfrm>
            <a:custGeom>
              <a:avLst/>
              <a:gdLst>
                <a:gd name="connsiteX0" fmla="*/ 16430 w 39998"/>
                <a:gd name="connsiteY0" fmla="*/ 54509 h 56089"/>
                <a:gd name="connsiteX1" fmla="*/ 21725 w 39998"/>
                <a:gd name="connsiteY1" fmla="*/ 49555 h 56089"/>
                <a:gd name="connsiteX2" fmla="*/ 20884 w 39998"/>
                <a:gd name="connsiteY2" fmla="*/ 39837 h 56089"/>
                <a:gd name="connsiteX3" fmla="*/ 10832 w 39998"/>
                <a:gd name="connsiteY3" fmla="*/ 45387 h 56089"/>
                <a:gd name="connsiteX4" fmla="*/ 5241 w 39998"/>
                <a:gd name="connsiteY4" fmla="*/ 45188 h 56089"/>
                <a:gd name="connsiteX5" fmla="*/ 5506 w 39998"/>
                <a:gd name="connsiteY5" fmla="*/ 42039 h 56089"/>
                <a:gd name="connsiteX6" fmla="*/ 16631 w 39998"/>
                <a:gd name="connsiteY6" fmla="*/ 35801 h 56089"/>
                <a:gd name="connsiteX7" fmla="*/ 19804 w 39998"/>
                <a:gd name="connsiteY7" fmla="*/ 31494 h 56089"/>
                <a:gd name="connsiteX8" fmla="*/ 19757 w 39998"/>
                <a:gd name="connsiteY8" fmla="*/ 28366 h 56089"/>
                <a:gd name="connsiteX9" fmla="*/ 29910 w 39998"/>
                <a:gd name="connsiteY9" fmla="*/ 6720 h 56089"/>
                <a:gd name="connsiteX10" fmla="*/ 31934 w 39998"/>
                <a:gd name="connsiteY10" fmla="*/ 2547 h 56089"/>
                <a:gd name="connsiteX11" fmla="*/ 24615 w 39998"/>
                <a:gd name="connsiteY11" fmla="*/ 6830 h 56089"/>
                <a:gd name="connsiteX12" fmla="*/ 11992 w 39998"/>
                <a:gd name="connsiteY12" fmla="*/ 15326 h 56089"/>
                <a:gd name="connsiteX13" fmla="*/ 1765 w 39998"/>
                <a:gd name="connsiteY13" fmla="*/ 17201 h 56089"/>
                <a:gd name="connsiteX14" fmla="*/ 2 w 39998"/>
                <a:gd name="connsiteY14" fmla="*/ 15414 h 56089"/>
                <a:gd name="connsiteX15" fmla="*/ 1611 w 39998"/>
                <a:gd name="connsiteY15" fmla="*/ 13100 h 56089"/>
                <a:gd name="connsiteX16" fmla="*/ 32862 w 39998"/>
                <a:gd name="connsiteY16" fmla="*/ 378 h 56089"/>
                <a:gd name="connsiteX17" fmla="*/ 34039 w 39998"/>
                <a:gd name="connsiteY17" fmla="*/ 10 h 56089"/>
                <a:gd name="connsiteX18" fmla="*/ 39130 w 39998"/>
                <a:gd name="connsiteY18" fmla="*/ 1144 h 56089"/>
                <a:gd name="connsiteX19" fmla="*/ 37429 w 39998"/>
                <a:gd name="connsiteY19" fmla="*/ 6045 h 56089"/>
                <a:gd name="connsiteX20" fmla="*/ 27454 w 39998"/>
                <a:gd name="connsiteY20" fmla="*/ 14812 h 56089"/>
                <a:gd name="connsiteX21" fmla="*/ 23137 w 39998"/>
                <a:gd name="connsiteY21" fmla="*/ 24165 h 56089"/>
                <a:gd name="connsiteX22" fmla="*/ 23538 w 39998"/>
                <a:gd name="connsiteY22" fmla="*/ 27587 h 56089"/>
                <a:gd name="connsiteX23" fmla="*/ 28081 w 39998"/>
                <a:gd name="connsiteY23" fmla="*/ 29986 h 56089"/>
                <a:gd name="connsiteX24" fmla="*/ 36271 w 39998"/>
                <a:gd name="connsiteY24" fmla="*/ 26953 h 56089"/>
                <a:gd name="connsiteX25" fmla="*/ 39686 w 39998"/>
                <a:gd name="connsiteY25" fmla="*/ 27945 h 56089"/>
                <a:gd name="connsiteX26" fmla="*/ 39461 w 39998"/>
                <a:gd name="connsiteY26" fmla="*/ 31481 h 56089"/>
                <a:gd name="connsiteX27" fmla="*/ 36339 w 39998"/>
                <a:gd name="connsiteY27" fmla="*/ 34981 h 56089"/>
                <a:gd name="connsiteX28" fmla="*/ 35596 w 39998"/>
                <a:gd name="connsiteY28" fmla="*/ 34413 h 56089"/>
                <a:gd name="connsiteX29" fmla="*/ 37314 w 39998"/>
                <a:gd name="connsiteY29" fmla="*/ 30906 h 56089"/>
                <a:gd name="connsiteX30" fmla="*/ 36849 w 39998"/>
                <a:gd name="connsiteY30" fmla="*/ 30322 h 56089"/>
                <a:gd name="connsiteX31" fmla="*/ 29768 w 39998"/>
                <a:gd name="connsiteY31" fmla="*/ 34388 h 56089"/>
                <a:gd name="connsiteX32" fmla="*/ 26273 w 39998"/>
                <a:gd name="connsiteY32" fmla="*/ 43273 h 56089"/>
                <a:gd name="connsiteX33" fmla="*/ 27315 w 39998"/>
                <a:gd name="connsiteY33" fmla="*/ 49423 h 56089"/>
                <a:gd name="connsiteX34" fmla="*/ 21197 w 39998"/>
                <a:gd name="connsiteY34" fmla="*/ 55989 h 56089"/>
                <a:gd name="connsiteX35" fmla="*/ 16430 w 39998"/>
                <a:gd name="connsiteY35" fmla="*/ 54509 h 5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9998" h="56089">
                  <a:moveTo>
                    <a:pt x="16430" y="54509"/>
                  </a:moveTo>
                  <a:cubicBezTo>
                    <a:pt x="18449" y="52728"/>
                    <a:pt x="21346" y="51399"/>
                    <a:pt x="21725" y="49555"/>
                  </a:cubicBezTo>
                  <a:cubicBezTo>
                    <a:pt x="22332" y="46593"/>
                    <a:pt x="21273" y="43293"/>
                    <a:pt x="20884" y="39837"/>
                  </a:cubicBezTo>
                  <a:cubicBezTo>
                    <a:pt x="17138" y="41961"/>
                    <a:pt x="14131" y="44028"/>
                    <a:pt x="10832" y="45387"/>
                  </a:cubicBezTo>
                  <a:cubicBezTo>
                    <a:pt x="9235" y="46045"/>
                    <a:pt x="6916" y="45831"/>
                    <a:pt x="5241" y="45188"/>
                  </a:cubicBezTo>
                  <a:cubicBezTo>
                    <a:pt x="3269" y="44430"/>
                    <a:pt x="4400" y="42724"/>
                    <a:pt x="5506" y="42039"/>
                  </a:cubicBezTo>
                  <a:cubicBezTo>
                    <a:pt x="9117" y="39797"/>
                    <a:pt x="12760" y="37527"/>
                    <a:pt x="16631" y="35801"/>
                  </a:cubicBezTo>
                  <a:cubicBezTo>
                    <a:pt x="18783" y="34843"/>
                    <a:pt x="19917" y="33818"/>
                    <a:pt x="19804" y="31494"/>
                  </a:cubicBezTo>
                  <a:cubicBezTo>
                    <a:pt x="19754" y="30452"/>
                    <a:pt x="19898" y="29391"/>
                    <a:pt x="19757" y="28366"/>
                  </a:cubicBezTo>
                  <a:cubicBezTo>
                    <a:pt x="18458" y="18938"/>
                    <a:pt x="23715" y="12642"/>
                    <a:pt x="29910" y="6720"/>
                  </a:cubicBezTo>
                  <a:cubicBezTo>
                    <a:pt x="31014" y="5664"/>
                    <a:pt x="31679" y="4146"/>
                    <a:pt x="31934" y="2547"/>
                  </a:cubicBezTo>
                  <a:cubicBezTo>
                    <a:pt x="29490" y="3968"/>
                    <a:pt x="26986" y="5295"/>
                    <a:pt x="24615" y="6830"/>
                  </a:cubicBezTo>
                  <a:cubicBezTo>
                    <a:pt x="20359" y="9587"/>
                    <a:pt x="16112" y="12370"/>
                    <a:pt x="11992" y="15326"/>
                  </a:cubicBezTo>
                  <a:cubicBezTo>
                    <a:pt x="8815" y="17606"/>
                    <a:pt x="5517" y="18661"/>
                    <a:pt x="1765" y="17201"/>
                  </a:cubicBezTo>
                  <a:cubicBezTo>
                    <a:pt x="1016" y="16909"/>
                    <a:pt x="-51" y="15965"/>
                    <a:pt x="2" y="15414"/>
                  </a:cubicBezTo>
                  <a:cubicBezTo>
                    <a:pt x="83" y="14579"/>
                    <a:pt x="844" y="13418"/>
                    <a:pt x="1611" y="13100"/>
                  </a:cubicBezTo>
                  <a:cubicBezTo>
                    <a:pt x="11998" y="8787"/>
                    <a:pt x="22435" y="4595"/>
                    <a:pt x="32862" y="378"/>
                  </a:cubicBezTo>
                  <a:cubicBezTo>
                    <a:pt x="33246" y="222"/>
                    <a:pt x="33681" y="-57"/>
                    <a:pt x="34039" y="10"/>
                  </a:cubicBezTo>
                  <a:cubicBezTo>
                    <a:pt x="35746" y="334"/>
                    <a:pt x="37435" y="756"/>
                    <a:pt x="39130" y="1144"/>
                  </a:cubicBezTo>
                  <a:cubicBezTo>
                    <a:pt x="38593" y="2807"/>
                    <a:pt x="38522" y="4924"/>
                    <a:pt x="37429" y="6045"/>
                  </a:cubicBezTo>
                  <a:cubicBezTo>
                    <a:pt x="34347" y="9211"/>
                    <a:pt x="31030" y="12225"/>
                    <a:pt x="27454" y="14812"/>
                  </a:cubicBezTo>
                  <a:cubicBezTo>
                    <a:pt x="24100" y="17239"/>
                    <a:pt x="22929" y="20299"/>
                    <a:pt x="23137" y="24165"/>
                  </a:cubicBezTo>
                  <a:cubicBezTo>
                    <a:pt x="23199" y="25310"/>
                    <a:pt x="23424" y="26445"/>
                    <a:pt x="23538" y="27587"/>
                  </a:cubicBezTo>
                  <a:cubicBezTo>
                    <a:pt x="23944" y="31652"/>
                    <a:pt x="24169" y="31714"/>
                    <a:pt x="28081" y="29986"/>
                  </a:cubicBezTo>
                  <a:cubicBezTo>
                    <a:pt x="30743" y="28809"/>
                    <a:pt x="33469" y="27703"/>
                    <a:pt x="36271" y="26953"/>
                  </a:cubicBezTo>
                  <a:cubicBezTo>
                    <a:pt x="37303" y="26677"/>
                    <a:pt x="39124" y="27162"/>
                    <a:pt x="39686" y="27945"/>
                  </a:cubicBezTo>
                  <a:cubicBezTo>
                    <a:pt x="40236" y="28712"/>
                    <a:pt x="39995" y="30491"/>
                    <a:pt x="39461" y="31481"/>
                  </a:cubicBezTo>
                  <a:cubicBezTo>
                    <a:pt x="38739" y="32819"/>
                    <a:pt x="37408" y="33830"/>
                    <a:pt x="36339" y="34981"/>
                  </a:cubicBezTo>
                  <a:cubicBezTo>
                    <a:pt x="36090" y="34792"/>
                    <a:pt x="35844" y="34603"/>
                    <a:pt x="35596" y="34413"/>
                  </a:cubicBezTo>
                  <a:cubicBezTo>
                    <a:pt x="36169" y="33244"/>
                    <a:pt x="36741" y="32075"/>
                    <a:pt x="37314" y="30906"/>
                  </a:cubicBezTo>
                  <a:cubicBezTo>
                    <a:pt x="37159" y="30711"/>
                    <a:pt x="37003" y="30516"/>
                    <a:pt x="36849" y="30322"/>
                  </a:cubicBezTo>
                  <a:cubicBezTo>
                    <a:pt x="34498" y="31701"/>
                    <a:pt x="32277" y="33416"/>
                    <a:pt x="29768" y="34388"/>
                  </a:cubicBezTo>
                  <a:cubicBezTo>
                    <a:pt x="25155" y="36172"/>
                    <a:pt x="24786" y="39148"/>
                    <a:pt x="26273" y="43273"/>
                  </a:cubicBezTo>
                  <a:cubicBezTo>
                    <a:pt x="26966" y="45198"/>
                    <a:pt x="26937" y="47375"/>
                    <a:pt x="27315" y="49423"/>
                  </a:cubicBezTo>
                  <a:cubicBezTo>
                    <a:pt x="28218" y="54312"/>
                    <a:pt x="26166" y="56616"/>
                    <a:pt x="21197" y="55989"/>
                  </a:cubicBezTo>
                  <a:cubicBezTo>
                    <a:pt x="19612" y="55789"/>
                    <a:pt x="18094" y="55043"/>
                    <a:pt x="16430" y="54509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90A8A375-98A2-4B17-A7ED-0E087A455DC6}"/>
                </a:ext>
              </a:extLst>
            </p:cNvPr>
            <p:cNvSpPr/>
            <p:nvPr/>
          </p:nvSpPr>
          <p:spPr>
            <a:xfrm>
              <a:off x="11178490" y="1040439"/>
              <a:ext cx="91773" cy="20077"/>
            </a:xfrm>
            <a:custGeom>
              <a:avLst/>
              <a:gdLst>
                <a:gd name="connsiteX0" fmla="*/ 2932 w 91773"/>
                <a:gd name="connsiteY0" fmla="*/ 12989 h 20077"/>
                <a:gd name="connsiteX1" fmla="*/ 0 w 91773"/>
                <a:gd name="connsiteY1" fmla="*/ 11607 h 20077"/>
                <a:gd name="connsiteX2" fmla="*/ 3736 w 91773"/>
                <a:gd name="connsiteY2" fmla="*/ 2919 h 20077"/>
                <a:gd name="connsiteX3" fmla="*/ 7064 w 91773"/>
                <a:gd name="connsiteY3" fmla="*/ 1497 h 20077"/>
                <a:gd name="connsiteX4" fmla="*/ 53475 w 91773"/>
                <a:gd name="connsiteY4" fmla="*/ 600 h 20077"/>
                <a:gd name="connsiteX5" fmla="*/ 87030 w 91773"/>
                <a:gd name="connsiteY5" fmla="*/ 11 h 20077"/>
                <a:gd name="connsiteX6" fmla="*/ 91774 w 91773"/>
                <a:gd name="connsiteY6" fmla="*/ 8 h 20077"/>
                <a:gd name="connsiteX7" fmla="*/ 84225 w 91773"/>
                <a:gd name="connsiteY7" fmla="*/ 8628 h 20077"/>
                <a:gd name="connsiteX8" fmla="*/ 80696 w 91773"/>
                <a:gd name="connsiteY8" fmla="*/ 12622 h 20077"/>
                <a:gd name="connsiteX9" fmla="*/ 62658 w 91773"/>
                <a:gd name="connsiteY9" fmla="*/ 19549 h 20077"/>
                <a:gd name="connsiteX10" fmla="*/ 64387 w 91773"/>
                <a:gd name="connsiteY10" fmla="*/ 16282 h 20077"/>
                <a:gd name="connsiteX11" fmla="*/ 78918 w 91773"/>
                <a:gd name="connsiteY11" fmla="*/ 5119 h 20077"/>
                <a:gd name="connsiteX12" fmla="*/ 75402 w 91773"/>
                <a:gd name="connsiteY12" fmla="*/ 5122 h 20077"/>
                <a:gd name="connsiteX13" fmla="*/ 10182 w 91773"/>
                <a:gd name="connsiteY13" fmla="*/ 6540 h 20077"/>
                <a:gd name="connsiteX14" fmla="*/ 5810 w 91773"/>
                <a:gd name="connsiteY14" fmla="*/ 8845 h 20077"/>
                <a:gd name="connsiteX15" fmla="*/ 2932 w 91773"/>
                <a:gd name="connsiteY15" fmla="*/ 12989 h 2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1773" h="20077">
                  <a:moveTo>
                    <a:pt x="2932" y="12989"/>
                  </a:moveTo>
                  <a:cubicBezTo>
                    <a:pt x="1886" y="12495"/>
                    <a:pt x="1062" y="12107"/>
                    <a:pt x="0" y="11607"/>
                  </a:cubicBezTo>
                  <a:cubicBezTo>
                    <a:pt x="1245" y="8605"/>
                    <a:pt x="2259" y="5635"/>
                    <a:pt x="3736" y="2919"/>
                  </a:cubicBezTo>
                  <a:cubicBezTo>
                    <a:pt x="4197" y="2072"/>
                    <a:pt x="5910" y="1524"/>
                    <a:pt x="7064" y="1497"/>
                  </a:cubicBezTo>
                  <a:cubicBezTo>
                    <a:pt x="22534" y="1130"/>
                    <a:pt x="38006" y="877"/>
                    <a:pt x="53475" y="600"/>
                  </a:cubicBezTo>
                  <a:cubicBezTo>
                    <a:pt x="64661" y="399"/>
                    <a:pt x="75844" y="202"/>
                    <a:pt x="87030" y="11"/>
                  </a:cubicBezTo>
                  <a:cubicBezTo>
                    <a:pt x="88358" y="-12"/>
                    <a:pt x="89687" y="8"/>
                    <a:pt x="91774" y="8"/>
                  </a:cubicBezTo>
                  <a:cubicBezTo>
                    <a:pt x="88961" y="3220"/>
                    <a:pt x="86594" y="5926"/>
                    <a:pt x="84225" y="8628"/>
                  </a:cubicBezTo>
                  <a:cubicBezTo>
                    <a:pt x="83052" y="9963"/>
                    <a:pt x="81867" y="11286"/>
                    <a:pt x="80696" y="12622"/>
                  </a:cubicBezTo>
                  <a:cubicBezTo>
                    <a:pt x="73640" y="20673"/>
                    <a:pt x="73640" y="20674"/>
                    <a:pt x="62658" y="19549"/>
                  </a:cubicBezTo>
                  <a:cubicBezTo>
                    <a:pt x="62023" y="17843"/>
                    <a:pt x="62255" y="16830"/>
                    <a:pt x="64387" y="16282"/>
                  </a:cubicBezTo>
                  <a:cubicBezTo>
                    <a:pt x="72045" y="14319"/>
                    <a:pt x="73672" y="13019"/>
                    <a:pt x="78918" y="5119"/>
                  </a:cubicBezTo>
                  <a:cubicBezTo>
                    <a:pt x="77491" y="5119"/>
                    <a:pt x="76445" y="5098"/>
                    <a:pt x="75402" y="5122"/>
                  </a:cubicBezTo>
                  <a:cubicBezTo>
                    <a:pt x="53662" y="5606"/>
                    <a:pt x="31923" y="6123"/>
                    <a:pt x="10182" y="6540"/>
                  </a:cubicBezTo>
                  <a:cubicBezTo>
                    <a:pt x="8187" y="6579"/>
                    <a:pt x="6814" y="7108"/>
                    <a:pt x="5810" y="8845"/>
                  </a:cubicBezTo>
                  <a:cubicBezTo>
                    <a:pt x="5031" y="10193"/>
                    <a:pt x="4037" y="11416"/>
                    <a:pt x="2932" y="12989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FE611164-623F-4B39-9A97-A581DDC486AA}"/>
                </a:ext>
              </a:extLst>
            </p:cNvPr>
            <p:cNvSpPr/>
            <p:nvPr/>
          </p:nvSpPr>
          <p:spPr>
            <a:xfrm>
              <a:off x="10965547" y="1040588"/>
              <a:ext cx="91161" cy="19913"/>
            </a:xfrm>
            <a:custGeom>
              <a:avLst/>
              <a:gdLst>
                <a:gd name="connsiteX0" fmla="*/ 12405 w 91161"/>
                <a:gd name="connsiteY0" fmla="*/ 4991 h 19913"/>
                <a:gd name="connsiteX1" fmla="*/ 26786 w 91161"/>
                <a:gd name="connsiteY1" fmla="*/ 16185 h 19913"/>
                <a:gd name="connsiteX2" fmla="*/ 29148 w 91161"/>
                <a:gd name="connsiteY2" fmla="*/ 18330 h 19913"/>
                <a:gd name="connsiteX3" fmla="*/ 26477 w 91161"/>
                <a:gd name="connsiteY3" fmla="*/ 19605 h 19913"/>
                <a:gd name="connsiteX4" fmla="*/ 11290 w 91161"/>
                <a:gd name="connsiteY4" fmla="*/ 13202 h 19913"/>
                <a:gd name="connsiteX5" fmla="*/ 0 w 91161"/>
                <a:gd name="connsiteY5" fmla="*/ 32 h 19913"/>
                <a:gd name="connsiteX6" fmla="*/ 17346 w 91161"/>
                <a:gd name="connsiteY6" fmla="*/ 48 h 19913"/>
                <a:gd name="connsiteX7" fmla="*/ 83485 w 91161"/>
                <a:gd name="connsiteY7" fmla="*/ 1224 h 19913"/>
                <a:gd name="connsiteX8" fmla="*/ 88929 w 91161"/>
                <a:gd name="connsiteY8" fmla="*/ 4947 h 19913"/>
                <a:gd name="connsiteX9" fmla="*/ 90628 w 91161"/>
                <a:gd name="connsiteY9" fmla="*/ 8984 h 19913"/>
                <a:gd name="connsiteX10" fmla="*/ 88335 w 91161"/>
                <a:gd name="connsiteY10" fmla="*/ 12648 h 19913"/>
                <a:gd name="connsiteX11" fmla="*/ 87879 w 91161"/>
                <a:gd name="connsiteY11" fmla="*/ 11680 h 19913"/>
                <a:gd name="connsiteX12" fmla="*/ 77210 w 91161"/>
                <a:gd name="connsiteY12" fmla="*/ 6265 h 19913"/>
                <a:gd name="connsiteX13" fmla="*/ 17656 w 91161"/>
                <a:gd name="connsiteY13" fmla="*/ 4997 h 19913"/>
                <a:gd name="connsiteX14" fmla="*/ 12405 w 91161"/>
                <a:gd name="connsiteY14" fmla="*/ 4991 h 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1161" h="19913">
                  <a:moveTo>
                    <a:pt x="12405" y="4991"/>
                  </a:moveTo>
                  <a:cubicBezTo>
                    <a:pt x="16718" y="10273"/>
                    <a:pt x="19793" y="15659"/>
                    <a:pt x="26786" y="16185"/>
                  </a:cubicBezTo>
                  <a:cubicBezTo>
                    <a:pt x="27623" y="16248"/>
                    <a:pt x="28363" y="17583"/>
                    <a:pt x="29148" y="18330"/>
                  </a:cubicBezTo>
                  <a:cubicBezTo>
                    <a:pt x="28260" y="18768"/>
                    <a:pt x="27414" y="19441"/>
                    <a:pt x="26477" y="19605"/>
                  </a:cubicBezTo>
                  <a:cubicBezTo>
                    <a:pt x="20068" y="20734"/>
                    <a:pt x="15152" y="18800"/>
                    <a:pt x="11290" y="13202"/>
                  </a:cubicBezTo>
                  <a:cubicBezTo>
                    <a:pt x="8129" y="8618"/>
                    <a:pt x="4041" y="4675"/>
                    <a:pt x="0" y="32"/>
                  </a:cubicBezTo>
                  <a:cubicBezTo>
                    <a:pt x="6178" y="32"/>
                    <a:pt x="11763" y="-50"/>
                    <a:pt x="17346" y="48"/>
                  </a:cubicBezTo>
                  <a:cubicBezTo>
                    <a:pt x="39392" y="434"/>
                    <a:pt x="61437" y="942"/>
                    <a:pt x="83485" y="1224"/>
                  </a:cubicBezTo>
                  <a:cubicBezTo>
                    <a:pt x="86450" y="1264"/>
                    <a:pt x="88169" y="2042"/>
                    <a:pt x="88929" y="4947"/>
                  </a:cubicBezTo>
                  <a:cubicBezTo>
                    <a:pt x="89296" y="6347"/>
                    <a:pt x="89961" y="7689"/>
                    <a:pt x="90628" y="8984"/>
                  </a:cubicBezTo>
                  <a:cubicBezTo>
                    <a:pt x="91617" y="10899"/>
                    <a:pt x="91432" y="12198"/>
                    <a:pt x="88335" y="12648"/>
                  </a:cubicBezTo>
                  <a:cubicBezTo>
                    <a:pt x="88333" y="12645"/>
                    <a:pt x="88098" y="12168"/>
                    <a:pt x="87879" y="11680"/>
                  </a:cubicBezTo>
                  <a:cubicBezTo>
                    <a:pt x="85777" y="6984"/>
                    <a:pt x="81982" y="6313"/>
                    <a:pt x="77210" y="6265"/>
                  </a:cubicBezTo>
                  <a:cubicBezTo>
                    <a:pt x="57356" y="6065"/>
                    <a:pt x="37508" y="5450"/>
                    <a:pt x="17656" y="4997"/>
                  </a:cubicBezTo>
                  <a:cubicBezTo>
                    <a:pt x="16140" y="4961"/>
                    <a:pt x="14621" y="4991"/>
                    <a:pt x="12405" y="4991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EA758A21-382A-4C66-90AE-59E94768B3C7}"/>
                </a:ext>
              </a:extLst>
            </p:cNvPr>
            <p:cNvSpPr/>
            <p:nvPr/>
          </p:nvSpPr>
          <p:spPr>
            <a:xfrm>
              <a:off x="11349824" y="1195082"/>
              <a:ext cx="50561" cy="42725"/>
            </a:xfrm>
            <a:custGeom>
              <a:avLst/>
              <a:gdLst>
                <a:gd name="connsiteX0" fmla="*/ 17192 w 50561"/>
                <a:gd name="connsiteY0" fmla="*/ 0 h 42725"/>
                <a:gd name="connsiteX1" fmla="*/ 23074 w 50561"/>
                <a:gd name="connsiteY1" fmla="*/ 3779 h 42725"/>
                <a:gd name="connsiteX2" fmla="*/ 16957 w 50561"/>
                <a:gd name="connsiteY2" fmla="*/ 13447 h 42725"/>
                <a:gd name="connsiteX3" fmla="*/ 50561 w 50561"/>
                <a:gd name="connsiteY3" fmla="*/ 35675 h 42725"/>
                <a:gd name="connsiteX4" fmla="*/ 45964 w 50561"/>
                <a:gd name="connsiteY4" fmla="*/ 42726 h 42725"/>
                <a:gd name="connsiteX5" fmla="*/ 12281 w 50561"/>
                <a:gd name="connsiteY5" fmla="*/ 20553 h 42725"/>
                <a:gd name="connsiteX6" fmla="*/ 5838 w 50561"/>
                <a:gd name="connsiteY6" fmla="*/ 30004 h 42725"/>
                <a:gd name="connsiteX7" fmla="*/ 0 w 50561"/>
                <a:gd name="connsiteY7" fmla="*/ 26104 h 42725"/>
                <a:gd name="connsiteX8" fmla="*/ 17192 w 50561"/>
                <a:gd name="connsiteY8" fmla="*/ 0 h 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61" h="42725">
                  <a:moveTo>
                    <a:pt x="17192" y="0"/>
                  </a:moveTo>
                  <a:cubicBezTo>
                    <a:pt x="19237" y="1313"/>
                    <a:pt x="20973" y="2430"/>
                    <a:pt x="23074" y="3779"/>
                  </a:cubicBezTo>
                  <a:cubicBezTo>
                    <a:pt x="21052" y="6975"/>
                    <a:pt x="19080" y="10093"/>
                    <a:pt x="16957" y="13447"/>
                  </a:cubicBezTo>
                  <a:cubicBezTo>
                    <a:pt x="28163" y="20859"/>
                    <a:pt x="39271" y="28206"/>
                    <a:pt x="50561" y="35675"/>
                  </a:cubicBezTo>
                  <a:cubicBezTo>
                    <a:pt x="49018" y="38043"/>
                    <a:pt x="47610" y="40201"/>
                    <a:pt x="45964" y="42726"/>
                  </a:cubicBezTo>
                  <a:cubicBezTo>
                    <a:pt x="34748" y="35342"/>
                    <a:pt x="23708" y="28075"/>
                    <a:pt x="12281" y="20553"/>
                  </a:cubicBezTo>
                  <a:cubicBezTo>
                    <a:pt x="10131" y="23703"/>
                    <a:pt x="8057" y="26746"/>
                    <a:pt x="5838" y="30004"/>
                  </a:cubicBezTo>
                  <a:cubicBezTo>
                    <a:pt x="3841" y="28671"/>
                    <a:pt x="2052" y="27475"/>
                    <a:pt x="0" y="26104"/>
                  </a:cubicBezTo>
                  <a:cubicBezTo>
                    <a:pt x="5730" y="17403"/>
                    <a:pt x="11338" y="8890"/>
                    <a:pt x="17192" y="0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DC2D262D-E1AA-4CB0-BC40-000C0D4C9D01}"/>
                </a:ext>
              </a:extLst>
            </p:cNvPr>
            <p:cNvSpPr/>
            <p:nvPr/>
          </p:nvSpPr>
          <p:spPr>
            <a:xfrm>
              <a:off x="10986428" y="1064436"/>
              <a:ext cx="79863" cy="17956"/>
            </a:xfrm>
            <a:custGeom>
              <a:avLst/>
              <a:gdLst>
                <a:gd name="connsiteX0" fmla="*/ 12079 w 79863"/>
                <a:gd name="connsiteY0" fmla="*/ 5166 h 17956"/>
                <a:gd name="connsiteX1" fmla="*/ 23842 w 79863"/>
                <a:gd name="connsiteY1" fmla="*/ 14478 h 17956"/>
                <a:gd name="connsiteX2" fmla="*/ 26274 w 79863"/>
                <a:gd name="connsiteY2" fmla="*/ 16547 h 17956"/>
                <a:gd name="connsiteX3" fmla="*/ 23476 w 79863"/>
                <a:gd name="connsiteY3" fmla="*/ 17689 h 17956"/>
                <a:gd name="connsiteX4" fmla="*/ 10463 w 79863"/>
                <a:gd name="connsiteY4" fmla="*/ 12105 h 17956"/>
                <a:gd name="connsiteX5" fmla="*/ 0 w 79863"/>
                <a:gd name="connsiteY5" fmla="*/ 11 h 17956"/>
                <a:gd name="connsiteX6" fmla="*/ 5583 w 79863"/>
                <a:gd name="connsiteY6" fmla="*/ 14 h 17956"/>
                <a:gd name="connsiteX7" fmla="*/ 70841 w 79863"/>
                <a:gd name="connsiteY7" fmla="*/ 1114 h 17956"/>
                <a:gd name="connsiteX8" fmla="*/ 78730 w 79863"/>
                <a:gd name="connsiteY8" fmla="*/ 6507 h 17956"/>
                <a:gd name="connsiteX9" fmla="*/ 79863 w 79863"/>
                <a:gd name="connsiteY9" fmla="*/ 9435 h 17956"/>
                <a:gd name="connsiteX10" fmla="*/ 75772 w 79863"/>
                <a:gd name="connsiteY10" fmla="*/ 9057 h 17956"/>
                <a:gd name="connsiteX11" fmla="*/ 70349 w 79863"/>
                <a:gd name="connsiteY11" fmla="*/ 6247 h 17956"/>
                <a:gd name="connsiteX12" fmla="*/ 14822 w 79863"/>
                <a:gd name="connsiteY12" fmla="*/ 4976 h 17956"/>
                <a:gd name="connsiteX13" fmla="*/ 12079 w 79863"/>
                <a:gd name="connsiteY13" fmla="*/ 5166 h 1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863" h="17956">
                  <a:moveTo>
                    <a:pt x="12079" y="5166"/>
                  </a:moveTo>
                  <a:cubicBezTo>
                    <a:pt x="15824" y="9133"/>
                    <a:pt x="17994" y="13946"/>
                    <a:pt x="23842" y="14478"/>
                  </a:cubicBezTo>
                  <a:cubicBezTo>
                    <a:pt x="24708" y="14555"/>
                    <a:pt x="25466" y="15827"/>
                    <a:pt x="26274" y="16547"/>
                  </a:cubicBezTo>
                  <a:cubicBezTo>
                    <a:pt x="25343" y="16938"/>
                    <a:pt x="24445" y="17517"/>
                    <a:pt x="23476" y="17689"/>
                  </a:cubicBezTo>
                  <a:cubicBezTo>
                    <a:pt x="17939" y="18682"/>
                    <a:pt x="13786" y="16921"/>
                    <a:pt x="10463" y="12105"/>
                  </a:cubicBezTo>
                  <a:cubicBezTo>
                    <a:pt x="7593" y="7948"/>
                    <a:pt x="3850" y="4395"/>
                    <a:pt x="0" y="11"/>
                  </a:cubicBezTo>
                  <a:cubicBezTo>
                    <a:pt x="2344" y="11"/>
                    <a:pt x="3964" y="-16"/>
                    <a:pt x="5583" y="14"/>
                  </a:cubicBezTo>
                  <a:cubicBezTo>
                    <a:pt x="27335" y="412"/>
                    <a:pt x="49087" y="942"/>
                    <a:pt x="70841" y="1114"/>
                  </a:cubicBezTo>
                  <a:cubicBezTo>
                    <a:pt x="75116" y="1149"/>
                    <a:pt x="77790" y="2171"/>
                    <a:pt x="78730" y="6507"/>
                  </a:cubicBezTo>
                  <a:cubicBezTo>
                    <a:pt x="78947" y="7507"/>
                    <a:pt x="79469" y="8439"/>
                    <a:pt x="79863" y="9435"/>
                  </a:cubicBezTo>
                  <a:cubicBezTo>
                    <a:pt x="78226" y="11412"/>
                    <a:pt x="76859" y="11036"/>
                    <a:pt x="75772" y="9057"/>
                  </a:cubicBezTo>
                  <a:cubicBezTo>
                    <a:pt x="74568" y="6868"/>
                    <a:pt x="72764" y="6294"/>
                    <a:pt x="70349" y="6247"/>
                  </a:cubicBezTo>
                  <a:cubicBezTo>
                    <a:pt x="51839" y="5888"/>
                    <a:pt x="33330" y="5407"/>
                    <a:pt x="14822" y="4976"/>
                  </a:cubicBezTo>
                  <a:cubicBezTo>
                    <a:pt x="14130" y="4960"/>
                    <a:pt x="13435" y="5069"/>
                    <a:pt x="12079" y="5166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F1A5301D-4E45-4E8E-95D4-EEB50CA3BE10}"/>
                </a:ext>
              </a:extLst>
            </p:cNvPr>
            <p:cNvSpPr/>
            <p:nvPr/>
          </p:nvSpPr>
          <p:spPr>
            <a:xfrm>
              <a:off x="11169288" y="1064825"/>
              <a:ext cx="79584" cy="17328"/>
            </a:xfrm>
            <a:custGeom>
              <a:avLst/>
              <a:gdLst>
                <a:gd name="connsiteX0" fmla="*/ 79584 w 79584"/>
                <a:gd name="connsiteY0" fmla="*/ 36 h 17328"/>
                <a:gd name="connsiteX1" fmla="*/ 64869 w 79584"/>
                <a:gd name="connsiteY1" fmla="*/ 16398 h 17328"/>
                <a:gd name="connsiteX2" fmla="*/ 58332 w 79584"/>
                <a:gd name="connsiteY2" fmla="*/ 17256 h 17328"/>
                <a:gd name="connsiteX3" fmla="*/ 53943 w 79584"/>
                <a:gd name="connsiteY3" fmla="*/ 16037 h 17328"/>
                <a:gd name="connsiteX4" fmla="*/ 57786 w 79584"/>
                <a:gd name="connsiteY4" fmla="*/ 13658 h 17328"/>
                <a:gd name="connsiteX5" fmla="*/ 67794 w 79584"/>
                <a:gd name="connsiteY5" fmla="*/ 4987 h 17328"/>
                <a:gd name="connsiteX6" fmla="*/ 65888 w 79584"/>
                <a:gd name="connsiteY6" fmla="*/ 4556 h 17328"/>
                <a:gd name="connsiteX7" fmla="*/ 9791 w 79584"/>
                <a:gd name="connsiteY7" fmla="*/ 5853 h 17328"/>
                <a:gd name="connsiteX8" fmla="*/ 4086 w 79584"/>
                <a:gd name="connsiteY8" fmla="*/ 8759 h 17328"/>
                <a:gd name="connsiteX9" fmla="*/ 0 w 79584"/>
                <a:gd name="connsiteY9" fmla="*/ 9057 h 17328"/>
                <a:gd name="connsiteX10" fmla="*/ 2827 w 79584"/>
                <a:gd name="connsiteY10" fmla="*/ 2611 h 17328"/>
                <a:gd name="connsiteX11" fmla="*/ 6660 w 79584"/>
                <a:gd name="connsiteY11" fmla="*/ 959 h 17328"/>
                <a:gd name="connsiteX12" fmla="*/ 54615 w 79584"/>
                <a:gd name="connsiteY12" fmla="*/ 55 h 17328"/>
                <a:gd name="connsiteX13" fmla="*/ 79584 w 79584"/>
                <a:gd name="connsiteY13" fmla="*/ 36 h 1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584" h="17328">
                  <a:moveTo>
                    <a:pt x="79584" y="36"/>
                  </a:moveTo>
                  <a:cubicBezTo>
                    <a:pt x="74645" y="5634"/>
                    <a:pt x="70030" y="11292"/>
                    <a:pt x="64869" y="16398"/>
                  </a:cubicBezTo>
                  <a:cubicBezTo>
                    <a:pt x="63614" y="17643"/>
                    <a:pt x="60555" y="17293"/>
                    <a:pt x="58332" y="17256"/>
                  </a:cubicBezTo>
                  <a:cubicBezTo>
                    <a:pt x="56791" y="17230"/>
                    <a:pt x="54003" y="16614"/>
                    <a:pt x="53943" y="16037"/>
                  </a:cubicBezTo>
                  <a:cubicBezTo>
                    <a:pt x="53670" y="13427"/>
                    <a:pt x="56317" y="13937"/>
                    <a:pt x="57786" y="13658"/>
                  </a:cubicBezTo>
                  <a:cubicBezTo>
                    <a:pt x="62773" y="12715"/>
                    <a:pt x="64209" y="8086"/>
                    <a:pt x="67794" y="4987"/>
                  </a:cubicBezTo>
                  <a:cubicBezTo>
                    <a:pt x="66802" y="4755"/>
                    <a:pt x="66342" y="4545"/>
                    <a:pt x="65888" y="4556"/>
                  </a:cubicBezTo>
                  <a:cubicBezTo>
                    <a:pt x="47190" y="4992"/>
                    <a:pt x="28492" y="5490"/>
                    <a:pt x="9791" y="5853"/>
                  </a:cubicBezTo>
                  <a:cubicBezTo>
                    <a:pt x="7268" y="5903"/>
                    <a:pt x="5371" y="6473"/>
                    <a:pt x="4086" y="8759"/>
                  </a:cubicBezTo>
                  <a:cubicBezTo>
                    <a:pt x="3065" y="10579"/>
                    <a:pt x="1709" y="10959"/>
                    <a:pt x="0" y="9057"/>
                  </a:cubicBezTo>
                  <a:cubicBezTo>
                    <a:pt x="884" y="6929"/>
                    <a:pt x="1524" y="4547"/>
                    <a:pt x="2827" y="2611"/>
                  </a:cubicBezTo>
                  <a:cubicBezTo>
                    <a:pt x="3490" y="1625"/>
                    <a:pt x="5333" y="992"/>
                    <a:pt x="6660" y="959"/>
                  </a:cubicBezTo>
                  <a:cubicBezTo>
                    <a:pt x="22643" y="568"/>
                    <a:pt x="38629" y="274"/>
                    <a:pt x="54615" y="55"/>
                  </a:cubicBezTo>
                  <a:cubicBezTo>
                    <a:pt x="62752" y="-56"/>
                    <a:pt x="70891" y="36"/>
                    <a:pt x="79584" y="36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3B3231A7-8B2E-4A63-88B9-166F5DB0819F}"/>
                </a:ext>
              </a:extLst>
            </p:cNvPr>
            <p:cNvSpPr/>
            <p:nvPr/>
          </p:nvSpPr>
          <p:spPr>
            <a:xfrm>
              <a:off x="11417264" y="999537"/>
              <a:ext cx="42406" cy="38136"/>
            </a:xfrm>
            <a:custGeom>
              <a:avLst/>
              <a:gdLst>
                <a:gd name="connsiteX0" fmla="*/ 27603 w 42406"/>
                <a:gd name="connsiteY0" fmla="*/ 21269 h 38136"/>
                <a:gd name="connsiteX1" fmla="*/ 25417 w 42406"/>
                <a:gd name="connsiteY1" fmla="*/ 24861 h 38136"/>
                <a:gd name="connsiteX2" fmla="*/ 30731 w 42406"/>
                <a:gd name="connsiteY2" fmla="*/ 32549 h 38136"/>
                <a:gd name="connsiteX3" fmla="*/ 31865 w 42406"/>
                <a:gd name="connsiteY3" fmla="*/ 37764 h 38136"/>
                <a:gd name="connsiteX4" fmla="*/ 26891 w 42406"/>
                <a:gd name="connsiteY4" fmla="*/ 37904 h 38136"/>
                <a:gd name="connsiteX5" fmla="*/ 12739 w 42406"/>
                <a:gd name="connsiteY5" fmla="*/ 31328 h 38136"/>
                <a:gd name="connsiteX6" fmla="*/ 8456 w 42406"/>
                <a:gd name="connsiteY6" fmla="*/ 25722 h 38136"/>
                <a:gd name="connsiteX7" fmla="*/ 9127 w 42406"/>
                <a:gd name="connsiteY7" fmla="*/ 25283 h 38136"/>
                <a:gd name="connsiteX8" fmla="*/ 19413 w 42406"/>
                <a:gd name="connsiteY8" fmla="*/ 29398 h 38136"/>
                <a:gd name="connsiteX9" fmla="*/ 29104 w 42406"/>
                <a:gd name="connsiteY9" fmla="*/ 34412 h 38136"/>
                <a:gd name="connsiteX10" fmla="*/ 29383 w 42406"/>
                <a:gd name="connsiteY10" fmla="*/ 33917 h 38136"/>
                <a:gd name="connsiteX11" fmla="*/ 13866 w 42406"/>
                <a:gd name="connsiteY11" fmla="*/ 19596 h 38136"/>
                <a:gd name="connsiteX12" fmla="*/ 11677 w 42406"/>
                <a:gd name="connsiteY12" fmla="*/ 20583 h 38136"/>
                <a:gd name="connsiteX13" fmla="*/ 10168 w 42406"/>
                <a:gd name="connsiteY13" fmla="*/ 22524 h 38136"/>
                <a:gd name="connsiteX14" fmla="*/ 7724 w 42406"/>
                <a:gd name="connsiteY14" fmla="*/ 23100 h 38136"/>
                <a:gd name="connsiteX15" fmla="*/ 7469 w 42406"/>
                <a:gd name="connsiteY15" fmla="*/ 20416 h 38136"/>
                <a:gd name="connsiteX16" fmla="*/ 5909 w 42406"/>
                <a:gd name="connsiteY16" fmla="*/ 14985 h 38136"/>
                <a:gd name="connsiteX17" fmla="*/ 3502 w 42406"/>
                <a:gd name="connsiteY17" fmla="*/ 11901 h 38136"/>
                <a:gd name="connsiteX18" fmla="*/ 10627 w 42406"/>
                <a:gd name="connsiteY18" fmla="*/ 14986 h 38136"/>
                <a:gd name="connsiteX19" fmla="*/ 11368 w 42406"/>
                <a:gd name="connsiteY19" fmla="*/ 14057 h 38136"/>
                <a:gd name="connsiteX20" fmla="*/ 6246 w 42406"/>
                <a:gd name="connsiteY20" fmla="*/ 8742 h 38136"/>
                <a:gd name="connsiteX21" fmla="*/ 1857 w 42406"/>
                <a:gd name="connsiteY21" fmla="*/ 5756 h 38136"/>
                <a:gd name="connsiteX22" fmla="*/ 13 w 42406"/>
                <a:gd name="connsiteY22" fmla="*/ 3669 h 38136"/>
                <a:gd name="connsiteX23" fmla="*/ 2233 w 42406"/>
                <a:gd name="connsiteY23" fmla="*/ 1463 h 38136"/>
                <a:gd name="connsiteX24" fmla="*/ 9751 w 42406"/>
                <a:gd name="connsiteY24" fmla="*/ 0 h 38136"/>
                <a:gd name="connsiteX25" fmla="*/ 10469 w 42406"/>
                <a:gd name="connsiteY25" fmla="*/ 729 h 38136"/>
                <a:gd name="connsiteX26" fmla="*/ 4897 w 42406"/>
                <a:gd name="connsiteY26" fmla="*/ 4427 h 38136"/>
                <a:gd name="connsiteX27" fmla="*/ 9363 w 42406"/>
                <a:gd name="connsiteY27" fmla="*/ 8383 h 38136"/>
                <a:gd name="connsiteX28" fmla="*/ 19603 w 42406"/>
                <a:gd name="connsiteY28" fmla="*/ 3806 h 38136"/>
                <a:gd name="connsiteX29" fmla="*/ 12706 w 42406"/>
                <a:gd name="connsiteY29" fmla="*/ 12098 h 38136"/>
                <a:gd name="connsiteX30" fmla="*/ 22421 w 42406"/>
                <a:gd name="connsiteY30" fmla="*/ 18938 h 38136"/>
                <a:gd name="connsiteX31" fmla="*/ 23327 w 42406"/>
                <a:gd name="connsiteY31" fmla="*/ 17987 h 38136"/>
                <a:gd name="connsiteX32" fmla="*/ 17074 w 42406"/>
                <a:gd name="connsiteY32" fmla="*/ 13663 h 38136"/>
                <a:gd name="connsiteX33" fmla="*/ 17847 w 42406"/>
                <a:gd name="connsiteY33" fmla="*/ 12747 h 38136"/>
                <a:gd name="connsiteX34" fmla="*/ 21819 w 42406"/>
                <a:gd name="connsiteY34" fmla="*/ 14820 h 38136"/>
                <a:gd name="connsiteX35" fmla="*/ 22740 w 42406"/>
                <a:gd name="connsiteY35" fmla="*/ 10918 h 38136"/>
                <a:gd name="connsiteX36" fmla="*/ 23408 w 42406"/>
                <a:gd name="connsiteY36" fmla="*/ 10999 h 38136"/>
                <a:gd name="connsiteX37" fmla="*/ 36480 w 42406"/>
                <a:gd name="connsiteY37" fmla="*/ 22045 h 38136"/>
                <a:gd name="connsiteX38" fmla="*/ 42407 w 42406"/>
                <a:gd name="connsiteY38" fmla="*/ 24455 h 38136"/>
                <a:gd name="connsiteX39" fmla="*/ 37580 w 42406"/>
                <a:gd name="connsiteY39" fmla="*/ 26179 h 38136"/>
                <a:gd name="connsiteX40" fmla="*/ 27603 w 42406"/>
                <a:gd name="connsiteY40" fmla="*/ 21269 h 3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2406" h="38136">
                  <a:moveTo>
                    <a:pt x="27603" y="21269"/>
                  </a:moveTo>
                  <a:cubicBezTo>
                    <a:pt x="26793" y="22601"/>
                    <a:pt x="26104" y="23731"/>
                    <a:pt x="25417" y="24861"/>
                  </a:cubicBezTo>
                  <a:cubicBezTo>
                    <a:pt x="27216" y="27408"/>
                    <a:pt x="29230" y="29837"/>
                    <a:pt x="30731" y="32549"/>
                  </a:cubicBezTo>
                  <a:cubicBezTo>
                    <a:pt x="31555" y="34040"/>
                    <a:pt x="31515" y="36010"/>
                    <a:pt x="31865" y="37764"/>
                  </a:cubicBezTo>
                  <a:cubicBezTo>
                    <a:pt x="30195" y="37843"/>
                    <a:pt x="28307" y="38467"/>
                    <a:pt x="26891" y="37904"/>
                  </a:cubicBezTo>
                  <a:cubicBezTo>
                    <a:pt x="22059" y="35982"/>
                    <a:pt x="17224" y="33932"/>
                    <a:pt x="12739" y="31328"/>
                  </a:cubicBezTo>
                  <a:cubicBezTo>
                    <a:pt x="10860" y="30238"/>
                    <a:pt x="9857" y="27636"/>
                    <a:pt x="8456" y="25722"/>
                  </a:cubicBezTo>
                  <a:cubicBezTo>
                    <a:pt x="8679" y="25576"/>
                    <a:pt x="8902" y="25430"/>
                    <a:pt x="9127" y="25283"/>
                  </a:cubicBezTo>
                  <a:cubicBezTo>
                    <a:pt x="12382" y="26585"/>
                    <a:pt x="15636" y="27887"/>
                    <a:pt x="19413" y="29398"/>
                  </a:cubicBezTo>
                  <a:cubicBezTo>
                    <a:pt x="19868" y="31355"/>
                    <a:pt x="24316" y="34036"/>
                    <a:pt x="29104" y="34412"/>
                  </a:cubicBezTo>
                  <a:cubicBezTo>
                    <a:pt x="29203" y="34245"/>
                    <a:pt x="29426" y="34026"/>
                    <a:pt x="29383" y="33917"/>
                  </a:cubicBezTo>
                  <a:cubicBezTo>
                    <a:pt x="26442" y="26733"/>
                    <a:pt x="21119" y="22077"/>
                    <a:pt x="13866" y="19596"/>
                  </a:cubicBezTo>
                  <a:cubicBezTo>
                    <a:pt x="13302" y="19403"/>
                    <a:pt x="12286" y="20076"/>
                    <a:pt x="11677" y="20583"/>
                  </a:cubicBezTo>
                  <a:cubicBezTo>
                    <a:pt x="11059" y="21097"/>
                    <a:pt x="10816" y="22106"/>
                    <a:pt x="10168" y="22524"/>
                  </a:cubicBezTo>
                  <a:cubicBezTo>
                    <a:pt x="9506" y="22952"/>
                    <a:pt x="8552" y="22927"/>
                    <a:pt x="7724" y="23100"/>
                  </a:cubicBezTo>
                  <a:cubicBezTo>
                    <a:pt x="7615" y="22185"/>
                    <a:pt x="7065" y="20922"/>
                    <a:pt x="7469" y="20416"/>
                  </a:cubicBezTo>
                  <a:cubicBezTo>
                    <a:pt x="9609" y="17723"/>
                    <a:pt x="8584" y="16285"/>
                    <a:pt x="5909" y="14985"/>
                  </a:cubicBezTo>
                  <a:cubicBezTo>
                    <a:pt x="4821" y="14457"/>
                    <a:pt x="4033" y="13316"/>
                    <a:pt x="3502" y="11901"/>
                  </a:cubicBezTo>
                  <a:cubicBezTo>
                    <a:pt x="5877" y="12930"/>
                    <a:pt x="8253" y="13958"/>
                    <a:pt x="10627" y="14986"/>
                  </a:cubicBezTo>
                  <a:cubicBezTo>
                    <a:pt x="10873" y="14676"/>
                    <a:pt x="11121" y="14367"/>
                    <a:pt x="11368" y="14057"/>
                  </a:cubicBezTo>
                  <a:cubicBezTo>
                    <a:pt x="9673" y="12273"/>
                    <a:pt x="8076" y="10377"/>
                    <a:pt x="6246" y="8742"/>
                  </a:cubicBezTo>
                  <a:cubicBezTo>
                    <a:pt x="4940" y="7574"/>
                    <a:pt x="3270" y="6821"/>
                    <a:pt x="1857" y="5756"/>
                  </a:cubicBezTo>
                  <a:cubicBezTo>
                    <a:pt x="1093" y="5181"/>
                    <a:pt x="-139" y="4108"/>
                    <a:pt x="13" y="3669"/>
                  </a:cubicBezTo>
                  <a:cubicBezTo>
                    <a:pt x="329" y="2762"/>
                    <a:pt x="1316" y="1722"/>
                    <a:pt x="2233" y="1463"/>
                  </a:cubicBezTo>
                  <a:cubicBezTo>
                    <a:pt x="4682" y="771"/>
                    <a:pt x="7239" y="462"/>
                    <a:pt x="9751" y="0"/>
                  </a:cubicBezTo>
                  <a:cubicBezTo>
                    <a:pt x="9992" y="244"/>
                    <a:pt x="10230" y="486"/>
                    <a:pt x="10469" y="729"/>
                  </a:cubicBezTo>
                  <a:cubicBezTo>
                    <a:pt x="8784" y="1847"/>
                    <a:pt x="7100" y="2966"/>
                    <a:pt x="4897" y="4427"/>
                  </a:cubicBezTo>
                  <a:cubicBezTo>
                    <a:pt x="7015" y="6303"/>
                    <a:pt x="8451" y="7574"/>
                    <a:pt x="9363" y="8383"/>
                  </a:cubicBezTo>
                  <a:cubicBezTo>
                    <a:pt x="12765" y="6862"/>
                    <a:pt x="15822" y="5495"/>
                    <a:pt x="19603" y="3806"/>
                  </a:cubicBezTo>
                  <a:cubicBezTo>
                    <a:pt x="18144" y="7631"/>
                    <a:pt x="16447" y="10406"/>
                    <a:pt x="12706" y="12098"/>
                  </a:cubicBezTo>
                  <a:cubicBezTo>
                    <a:pt x="15581" y="15123"/>
                    <a:pt x="17895" y="18576"/>
                    <a:pt x="22421" y="18938"/>
                  </a:cubicBezTo>
                  <a:cubicBezTo>
                    <a:pt x="22723" y="18621"/>
                    <a:pt x="23025" y="18303"/>
                    <a:pt x="23327" y="17987"/>
                  </a:cubicBezTo>
                  <a:cubicBezTo>
                    <a:pt x="21241" y="16546"/>
                    <a:pt x="19159" y="15105"/>
                    <a:pt x="17074" y="13663"/>
                  </a:cubicBezTo>
                  <a:cubicBezTo>
                    <a:pt x="17332" y="13357"/>
                    <a:pt x="17589" y="13052"/>
                    <a:pt x="17847" y="12747"/>
                  </a:cubicBezTo>
                  <a:cubicBezTo>
                    <a:pt x="19050" y="13374"/>
                    <a:pt x="20253" y="14003"/>
                    <a:pt x="21819" y="14820"/>
                  </a:cubicBezTo>
                  <a:cubicBezTo>
                    <a:pt x="22163" y="13366"/>
                    <a:pt x="22453" y="12133"/>
                    <a:pt x="22740" y="10918"/>
                  </a:cubicBezTo>
                  <a:cubicBezTo>
                    <a:pt x="23051" y="10952"/>
                    <a:pt x="23396" y="10941"/>
                    <a:pt x="23408" y="10999"/>
                  </a:cubicBezTo>
                  <a:cubicBezTo>
                    <a:pt x="24943" y="18025"/>
                    <a:pt x="31166" y="19518"/>
                    <a:pt x="36480" y="22045"/>
                  </a:cubicBezTo>
                  <a:cubicBezTo>
                    <a:pt x="38338" y="22928"/>
                    <a:pt x="40296" y="23604"/>
                    <a:pt x="42407" y="24455"/>
                  </a:cubicBezTo>
                  <a:cubicBezTo>
                    <a:pt x="41347" y="26862"/>
                    <a:pt x="39581" y="27100"/>
                    <a:pt x="37580" y="26179"/>
                  </a:cubicBezTo>
                  <a:cubicBezTo>
                    <a:pt x="34274" y="24654"/>
                    <a:pt x="31041" y="22971"/>
                    <a:pt x="27603" y="21269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0D672009-2D95-436B-8D01-6F11DFFBEE0C}"/>
                </a:ext>
              </a:extLst>
            </p:cNvPr>
            <p:cNvSpPr/>
            <p:nvPr/>
          </p:nvSpPr>
          <p:spPr>
            <a:xfrm>
              <a:off x="11122874" y="1216049"/>
              <a:ext cx="23240" cy="29697"/>
            </a:xfrm>
            <a:custGeom>
              <a:avLst/>
              <a:gdLst>
                <a:gd name="connsiteX0" fmla="*/ 16567 w 23240"/>
                <a:gd name="connsiteY0" fmla="*/ 17541 h 29697"/>
                <a:gd name="connsiteX1" fmla="*/ 12133 w 23240"/>
                <a:gd name="connsiteY1" fmla="*/ 19115 h 29697"/>
                <a:gd name="connsiteX2" fmla="*/ 190 w 23240"/>
                <a:gd name="connsiteY2" fmla="*/ 11911 h 29697"/>
                <a:gd name="connsiteX3" fmla="*/ 8239 w 23240"/>
                <a:gd name="connsiteY3" fmla="*/ 353 h 29697"/>
                <a:gd name="connsiteX4" fmla="*/ 23052 w 23240"/>
                <a:gd name="connsiteY4" fmla="*/ 11348 h 29697"/>
                <a:gd name="connsiteX5" fmla="*/ 18471 w 23240"/>
                <a:gd name="connsiteY5" fmla="*/ 26890 h 29697"/>
                <a:gd name="connsiteX6" fmla="*/ 4870 w 23240"/>
                <a:gd name="connsiteY6" fmla="*/ 28483 h 29697"/>
                <a:gd name="connsiteX7" fmla="*/ 1786 w 23240"/>
                <a:gd name="connsiteY7" fmla="*/ 25247 h 29697"/>
                <a:gd name="connsiteX8" fmla="*/ 3016 w 23240"/>
                <a:gd name="connsiteY8" fmla="*/ 21273 h 29697"/>
                <a:gd name="connsiteX9" fmla="*/ 6799 w 23240"/>
                <a:gd name="connsiteY9" fmla="*/ 22829 h 29697"/>
                <a:gd name="connsiteX10" fmla="*/ 10934 w 23240"/>
                <a:gd name="connsiteY10" fmla="*/ 26135 h 29697"/>
                <a:gd name="connsiteX11" fmla="*/ 15877 w 23240"/>
                <a:gd name="connsiteY11" fmla="*/ 21504 h 29697"/>
                <a:gd name="connsiteX12" fmla="*/ 16567 w 23240"/>
                <a:gd name="connsiteY12" fmla="*/ 17541 h 29697"/>
                <a:gd name="connsiteX13" fmla="*/ 7117 w 23240"/>
                <a:gd name="connsiteY13" fmla="*/ 9720 h 29697"/>
                <a:gd name="connsiteX14" fmla="*/ 11562 w 23240"/>
                <a:gd name="connsiteY14" fmla="*/ 15310 h 29697"/>
                <a:gd name="connsiteX15" fmla="*/ 16193 w 23240"/>
                <a:gd name="connsiteY15" fmla="*/ 9835 h 29697"/>
                <a:gd name="connsiteX16" fmla="*/ 11554 w 23240"/>
                <a:gd name="connsiteY16" fmla="*/ 4039 h 29697"/>
                <a:gd name="connsiteX17" fmla="*/ 7117 w 23240"/>
                <a:gd name="connsiteY17" fmla="*/ 9720 h 2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240" h="29697">
                  <a:moveTo>
                    <a:pt x="16567" y="17541"/>
                  </a:moveTo>
                  <a:cubicBezTo>
                    <a:pt x="14663" y="18228"/>
                    <a:pt x="13432" y="18821"/>
                    <a:pt x="12133" y="19115"/>
                  </a:cubicBezTo>
                  <a:cubicBezTo>
                    <a:pt x="6338" y="20429"/>
                    <a:pt x="1273" y="17337"/>
                    <a:pt x="190" y="11911"/>
                  </a:cubicBezTo>
                  <a:cubicBezTo>
                    <a:pt x="-877" y="6563"/>
                    <a:pt x="2656" y="1489"/>
                    <a:pt x="8239" y="353"/>
                  </a:cubicBezTo>
                  <a:cubicBezTo>
                    <a:pt x="16423" y="-1313"/>
                    <a:pt x="22331" y="3007"/>
                    <a:pt x="23052" y="11348"/>
                  </a:cubicBezTo>
                  <a:cubicBezTo>
                    <a:pt x="23550" y="17088"/>
                    <a:pt x="23383" y="22788"/>
                    <a:pt x="18471" y="26890"/>
                  </a:cubicBezTo>
                  <a:cubicBezTo>
                    <a:pt x="14366" y="30318"/>
                    <a:pt x="9594" y="30299"/>
                    <a:pt x="4870" y="28483"/>
                  </a:cubicBezTo>
                  <a:cubicBezTo>
                    <a:pt x="3571" y="27985"/>
                    <a:pt x="2159" y="26542"/>
                    <a:pt x="1786" y="25247"/>
                  </a:cubicBezTo>
                  <a:cubicBezTo>
                    <a:pt x="1466" y="24132"/>
                    <a:pt x="2552" y="22612"/>
                    <a:pt x="3016" y="21273"/>
                  </a:cubicBezTo>
                  <a:cubicBezTo>
                    <a:pt x="4316" y="21764"/>
                    <a:pt x="6154" y="21889"/>
                    <a:pt x="6799" y="22829"/>
                  </a:cubicBezTo>
                  <a:cubicBezTo>
                    <a:pt x="7907" y="24443"/>
                    <a:pt x="8207" y="26552"/>
                    <a:pt x="10934" y="26135"/>
                  </a:cubicBezTo>
                  <a:cubicBezTo>
                    <a:pt x="13697" y="25714"/>
                    <a:pt x="15124" y="23948"/>
                    <a:pt x="15877" y="21504"/>
                  </a:cubicBezTo>
                  <a:cubicBezTo>
                    <a:pt x="16233" y="20354"/>
                    <a:pt x="16304" y="19115"/>
                    <a:pt x="16567" y="17541"/>
                  </a:cubicBezTo>
                  <a:close/>
                  <a:moveTo>
                    <a:pt x="7117" y="9720"/>
                  </a:moveTo>
                  <a:cubicBezTo>
                    <a:pt x="7120" y="13365"/>
                    <a:pt x="8647" y="15287"/>
                    <a:pt x="11562" y="15310"/>
                  </a:cubicBezTo>
                  <a:cubicBezTo>
                    <a:pt x="14465" y="15333"/>
                    <a:pt x="16179" y="13307"/>
                    <a:pt x="16193" y="9835"/>
                  </a:cubicBezTo>
                  <a:cubicBezTo>
                    <a:pt x="16210" y="6149"/>
                    <a:pt x="14459" y="3963"/>
                    <a:pt x="11554" y="4039"/>
                  </a:cubicBezTo>
                  <a:cubicBezTo>
                    <a:pt x="8745" y="4113"/>
                    <a:pt x="7115" y="6198"/>
                    <a:pt x="7117" y="9720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99AA949F-7B38-4245-8F92-BBB0E5FAE6D0}"/>
                </a:ext>
              </a:extLst>
            </p:cNvPr>
            <p:cNvSpPr/>
            <p:nvPr/>
          </p:nvSpPr>
          <p:spPr>
            <a:xfrm>
              <a:off x="11178629" y="1316381"/>
              <a:ext cx="14376" cy="48145"/>
            </a:xfrm>
            <a:custGeom>
              <a:avLst/>
              <a:gdLst>
                <a:gd name="connsiteX0" fmla="*/ 0 w 14376"/>
                <a:gd name="connsiteY0" fmla="*/ 1066 h 48145"/>
                <a:gd name="connsiteX1" fmla="*/ 8392 w 14376"/>
                <a:gd name="connsiteY1" fmla="*/ 0 h 48145"/>
                <a:gd name="connsiteX2" fmla="*/ 14377 w 14376"/>
                <a:gd name="connsiteY2" fmla="*/ 47062 h 48145"/>
                <a:gd name="connsiteX3" fmla="*/ 5956 w 14376"/>
                <a:gd name="connsiteY3" fmla="*/ 48146 h 48145"/>
                <a:gd name="connsiteX4" fmla="*/ 0 w 14376"/>
                <a:gd name="connsiteY4" fmla="*/ 1066 h 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76" h="48145">
                  <a:moveTo>
                    <a:pt x="0" y="1066"/>
                  </a:moveTo>
                  <a:cubicBezTo>
                    <a:pt x="2879" y="701"/>
                    <a:pt x="5431" y="378"/>
                    <a:pt x="8392" y="0"/>
                  </a:cubicBezTo>
                  <a:cubicBezTo>
                    <a:pt x="10390" y="15718"/>
                    <a:pt x="12358" y="31189"/>
                    <a:pt x="14377" y="47062"/>
                  </a:cubicBezTo>
                  <a:cubicBezTo>
                    <a:pt x="11485" y="47434"/>
                    <a:pt x="8859" y="47772"/>
                    <a:pt x="5956" y="48146"/>
                  </a:cubicBezTo>
                  <a:cubicBezTo>
                    <a:pt x="3954" y="32306"/>
                    <a:pt x="1993" y="16826"/>
                    <a:pt x="0" y="1066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FF04BB37-2468-4426-8619-50DA01C3327A}"/>
                </a:ext>
              </a:extLst>
            </p:cNvPr>
            <p:cNvSpPr/>
            <p:nvPr/>
          </p:nvSpPr>
          <p:spPr>
            <a:xfrm>
              <a:off x="10892342" y="1196064"/>
              <a:ext cx="44958" cy="31922"/>
            </a:xfrm>
            <a:custGeom>
              <a:avLst/>
              <a:gdLst>
                <a:gd name="connsiteX0" fmla="*/ 4345 w 44958"/>
                <a:gd name="connsiteY0" fmla="*/ 31923 h 31922"/>
                <a:gd name="connsiteX1" fmla="*/ 0 w 44958"/>
                <a:gd name="connsiteY1" fmla="*/ 24661 h 31922"/>
                <a:gd name="connsiteX2" fmla="*/ 40534 w 44958"/>
                <a:gd name="connsiteY2" fmla="*/ 0 h 31922"/>
                <a:gd name="connsiteX3" fmla="*/ 44959 w 44958"/>
                <a:gd name="connsiteY3" fmla="*/ 7214 h 31922"/>
                <a:gd name="connsiteX4" fmla="*/ 4345 w 44958"/>
                <a:gd name="connsiteY4" fmla="*/ 31923 h 31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" h="31922">
                  <a:moveTo>
                    <a:pt x="4345" y="31923"/>
                  </a:moveTo>
                  <a:cubicBezTo>
                    <a:pt x="2784" y="29314"/>
                    <a:pt x="1458" y="27099"/>
                    <a:pt x="0" y="24661"/>
                  </a:cubicBezTo>
                  <a:cubicBezTo>
                    <a:pt x="13566" y="16407"/>
                    <a:pt x="26934" y="8275"/>
                    <a:pt x="40534" y="0"/>
                  </a:cubicBezTo>
                  <a:cubicBezTo>
                    <a:pt x="42037" y="2449"/>
                    <a:pt x="43432" y="4725"/>
                    <a:pt x="44959" y="7214"/>
                  </a:cubicBezTo>
                  <a:cubicBezTo>
                    <a:pt x="31365" y="15486"/>
                    <a:pt x="18004" y="23612"/>
                    <a:pt x="4345" y="31923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5EE88DE8-5527-49FD-A2D5-72711D3439AB}"/>
                </a:ext>
              </a:extLst>
            </p:cNvPr>
            <p:cNvSpPr/>
            <p:nvPr/>
          </p:nvSpPr>
          <p:spPr>
            <a:xfrm>
              <a:off x="11373584" y="1005154"/>
              <a:ext cx="41648" cy="35963"/>
            </a:xfrm>
            <a:custGeom>
              <a:avLst/>
              <a:gdLst>
                <a:gd name="connsiteX0" fmla="*/ 26231 w 41648"/>
                <a:gd name="connsiteY0" fmla="*/ 20819 h 35963"/>
                <a:gd name="connsiteX1" fmla="*/ 30071 w 41648"/>
                <a:gd name="connsiteY1" fmla="*/ 24400 h 35963"/>
                <a:gd name="connsiteX2" fmla="*/ 30989 w 41648"/>
                <a:gd name="connsiteY2" fmla="*/ 23461 h 35963"/>
                <a:gd name="connsiteX3" fmla="*/ 25591 w 41648"/>
                <a:gd name="connsiteY3" fmla="*/ 18974 h 35963"/>
                <a:gd name="connsiteX4" fmla="*/ 22473 w 41648"/>
                <a:gd name="connsiteY4" fmla="*/ 18634 h 35963"/>
                <a:gd name="connsiteX5" fmla="*/ 4729 w 41648"/>
                <a:gd name="connsiteY5" fmla="*/ 22356 h 35963"/>
                <a:gd name="connsiteX6" fmla="*/ 120 w 41648"/>
                <a:gd name="connsiteY6" fmla="*/ 20666 h 35963"/>
                <a:gd name="connsiteX7" fmla="*/ 999 w 41648"/>
                <a:gd name="connsiteY7" fmla="*/ 16915 h 35963"/>
                <a:gd name="connsiteX8" fmla="*/ 5486 w 41648"/>
                <a:gd name="connsiteY8" fmla="*/ 4943 h 35963"/>
                <a:gd name="connsiteX9" fmla="*/ 7713 w 41648"/>
                <a:gd name="connsiteY9" fmla="*/ 0 h 35963"/>
                <a:gd name="connsiteX10" fmla="*/ 7715 w 41648"/>
                <a:gd name="connsiteY10" fmla="*/ 13201 h 35963"/>
                <a:gd name="connsiteX11" fmla="*/ 11424 w 41648"/>
                <a:gd name="connsiteY11" fmla="*/ 16409 h 35963"/>
                <a:gd name="connsiteX12" fmla="*/ 19876 w 41648"/>
                <a:gd name="connsiteY12" fmla="*/ 16385 h 35963"/>
                <a:gd name="connsiteX13" fmla="*/ 23775 w 41648"/>
                <a:gd name="connsiteY13" fmla="*/ 16129 h 35963"/>
                <a:gd name="connsiteX14" fmla="*/ 23177 w 41648"/>
                <a:gd name="connsiteY14" fmla="*/ 3315 h 35963"/>
                <a:gd name="connsiteX15" fmla="*/ 28107 w 41648"/>
                <a:gd name="connsiteY15" fmla="*/ 9425 h 35963"/>
                <a:gd name="connsiteX16" fmla="*/ 41357 w 41648"/>
                <a:gd name="connsiteY16" fmla="*/ 30326 h 35963"/>
                <a:gd name="connsiteX17" fmla="*/ 40530 w 41648"/>
                <a:gd name="connsiteY17" fmla="*/ 35231 h 35963"/>
                <a:gd name="connsiteX18" fmla="*/ 36605 w 41648"/>
                <a:gd name="connsiteY18" fmla="*/ 34298 h 35963"/>
                <a:gd name="connsiteX19" fmla="*/ 25442 w 41648"/>
                <a:gd name="connsiteY19" fmla="*/ 21548 h 35963"/>
                <a:gd name="connsiteX20" fmla="*/ 26231 w 41648"/>
                <a:gd name="connsiteY20" fmla="*/ 20819 h 35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1648" h="35963">
                  <a:moveTo>
                    <a:pt x="26231" y="20819"/>
                  </a:moveTo>
                  <a:cubicBezTo>
                    <a:pt x="27511" y="22013"/>
                    <a:pt x="28790" y="23207"/>
                    <a:pt x="30071" y="24400"/>
                  </a:cubicBezTo>
                  <a:cubicBezTo>
                    <a:pt x="30376" y="24088"/>
                    <a:pt x="30682" y="23774"/>
                    <a:pt x="30989" y="23461"/>
                  </a:cubicBezTo>
                  <a:cubicBezTo>
                    <a:pt x="29206" y="21942"/>
                    <a:pt x="27518" y="20283"/>
                    <a:pt x="25591" y="18974"/>
                  </a:cubicBezTo>
                  <a:cubicBezTo>
                    <a:pt x="24820" y="18449"/>
                    <a:pt x="23469" y="18431"/>
                    <a:pt x="22473" y="18634"/>
                  </a:cubicBezTo>
                  <a:cubicBezTo>
                    <a:pt x="16549" y="19841"/>
                    <a:pt x="10683" y="21345"/>
                    <a:pt x="4729" y="22356"/>
                  </a:cubicBezTo>
                  <a:cubicBezTo>
                    <a:pt x="3280" y="22602"/>
                    <a:pt x="1355" y="21653"/>
                    <a:pt x="120" y="20666"/>
                  </a:cubicBezTo>
                  <a:cubicBezTo>
                    <a:pt x="-317" y="20318"/>
                    <a:pt x="546" y="18173"/>
                    <a:pt x="999" y="16915"/>
                  </a:cubicBezTo>
                  <a:cubicBezTo>
                    <a:pt x="2445" y="12906"/>
                    <a:pt x="3948" y="8917"/>
                    <a:pt x="5486" y="4943"/>
                  </a:cubicBezTo>
                  <a:cubicBezTo>
                    <a:pt x="6058" y="3466"/>
                    <a:pt x="6785" y="2048"/>
                    <a:pt x="7713" y="0"/>
                  </a:cubicBezTo>
                  <a:cubicBezTo>
                    <a:pt x="7713" y="4972"/>
                    <a:pt x="7707" y="9088"/>
                    <a:pt x="7715" y="13201"/>
                  </a:cubicBezTo>
                  <a:cubicBezTo>
                    <a:pt x="7720" y="15684"/>
                    <a:pt x="8749" y="16695"/>
                    <a:pt x="11424" y="16409"/>
                  </a:cubicBezTo>
                  <a:cubicBezTo>
                    <a:pt x="14210" y="16112"/>
                    <a:pt x="17056" y="16401"/>
                    <a:pt x="19876" y="16385"/>
                  </a:cubicBezTo>
                  <a:cubicBezTo>
                    <a:pt x="20978" y="16380"/>
                    <a:pt x="22082" y="16245"/>
                    <a:pt x="23775" y="16129"/>
                  </a:cubicBezTo>
                  <a:cubicBezTo>
                    <a:pt x="21318" y="11933"/>
                    <a:pt x="20588" y="8011"/>
                    <a:pt x="23177" y="3315"/>
                  </a:cubicBezTo>
                  <a:cubicBezTo>
                    <a:pt x="24981" y="5529"/>
                    <a:pt x="26739" y="7348"/>
                    <a:pt x="28107" y="9425"/>
                  </a:cubicBezTo>
                  <a:cubicBezTo>
                    <a:pt x="32645" y="16315"/>
                    <a:pt x="37169" y="23222"/>
                    <a:pt x="41357" y="30326"/>
                  </a:cubicBezTo>
                  <a:cubicBezTo>
                    <a:pt x="42027" y="31462"/>
                    <a:pt x="41452" y="34036"/>
                    <a:pt x="40530" y="35231"/>
                  </a:cubicBezTo>
                  <a:cubicBezTo>
                    <a:pt x="39323" y="36788"/>
                    <a:pt x="37719" y="35570"/>
                    <a:pt x="36605" y="34298"/>
                  </a:cubicBezTo>
                  <a:cubicBezTo>
                    <a:pt x="32884" y="30047"/>
                    <a:pt x="29162" y="25798"/>
                    <a:pt x="25442" y="21548"/>
                  </a:cubicBezTo>
                  <a:cubicBezTo>
                    <a:pt x="25706" y="21306"/>
                    <a:pt x="25968" y="21064"/>
                    <a:pt x="26231" y="20819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E3B37F5D-D166-45BA-955D-D83EDD44135E}"/>
                </a:ext>
              </a:extLst>
            </p:cNvPr>
            <p:cNvSpPr/>
            <p:nvPr/>
          </p:nvSpPr>
          <p:spPr>
            <a:xfrm>
              <a:off x="11336063" y="1230350"/>
              <a:ext cx="41600" cy="37264"/>
            </a:xfrm>
            <a:custGeom>
              <a:avLst/>
              <a:gdLst>
                <a:gd name="connsiteX0" fmla="*/ 41601 w 41600"/>
                <a:gd name="connsiteY0" fmla="*/ 30812 h 37264"/>
                <a:gd name="connsiteX1" fmla="*/ 36149 w 41600"/>
                <a:gd name="connsiteY1" fmla="*/ 37265 h 37264"/>
                <a:gd name="connsiteX2" fmla="*/ 0 w 41600"/>
                <a:gd name="connsiteY2" fmla="*/ 6457 h 37264"/>
                <a:gd name="connsiteX3" fmla="*/ 5458 w 41600"/>
                <a:gd name="connsiteY3" fmla="*/ 0 h 37264"/>
                <a:gd name="connsiteX4" fmla="*/ 41601 w 41600"/>
                <a:gd name="connsiteY4" fmla="*/ 30812 h 3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0" h="37264">
                  <a:moveTo>
                    <a:pt x="41601" y="30812"/>
                  </a:moveTo>
                  <a:cubicBezTo>
                    <a:pt x="39655" y="33115"/>
                    <a:pt x="37985" y="35093"/>
                    <a:pt x="36149" y="37265"/>
                  </a:cubicBezTo>
                  <a:cubicBezTo>
                    <a:pt x="24065" y="26967"/>
                    <a:pt x="12163" y="16823"/>
                    <a:pt x="0" y="6457"/>
                  </a:cubicBezTo>
                  <a:cubicBezTo>
                    <a:pt x="1859" y="4259"/>
                    <a:pt x="3572" y="2233"/>
                    <a:pt x="5458" y="0"/>
                  </a:cubicBezTo>
                  <a:cubicBezTo>
                    <a:pt x="17533" y="10293"/>
                    <a:pt x="29434" y="20441"/>
                    <a:pt x="41601" y="30812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AFC77BBC-6376-47A3-8078-C7971A245E91}"/>
                </a:ext>
              </a:extLst>
            </p:cNvPr>
            <p:cNvSpPr/>
            <p:nvPr/>
          </p:nvSpPr>
          <p:spPr>
            <a:xfrm>
              <a:off x="10939696" y="1248176"/>
              <a:ext cx="39911" cy="38888"/>
            </a:xfrm>
            <a:custGeom>
              <a:avLst/>
              <a:gdLst>
                <a:gd name="connsiteX0" fmla="*/ 6101 w 39911"/>
                <a:gd name="connsiteY0" fmla="*/ 38888 h 38888"/>
                <a:gd name="connsiteX1" fmla="*/ 0 w 39911"/>
                <a:gd name="connsiteY1" fmla="*/ 33063 h 38888"/>
                <a:gd name="connsiteX2" fmla="*/ 34071 w 39911"/>
                <a:gd name="connsiteY2" fmla="*/ 0 h 38888"/>
                <a:gd name="connsiteX3" fmla="*/ 39911 w 39911"/>
                <a:gd name="connsiteY3" fmla="*/ 6054 h 38888"/>
                <a:gd name="connsiteX4" fmla="*/ 6101 w 39911"/>
                <a:gd name="connsiteY4" fmla="*/ 38888 h 38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11" h="38888">
                  <a:moveTo>
                    <a:pt x="6101" y="38888"/>
                  </a:moveTo>
                  <a:cubicBezTo>
                    <a:pt x="4022" y="36903"/>
                    <a:pt x="2161" y="35126"/>
                    <a:pt x="0" y="33063"/>
                  </a:cubicBezTo>
                  <a:cubicBezTo>
                    <a:pt x="11452" y="21950"/>
                    <a:pt x="22705" y="11029"/>
                    <a:pt x="34071" y="0"/>
                  </a:cubicBezTo>
                  <a:cubicBezTo>
                    <a:pt x="36091" y="2094"/>
                    <a:pt x="37882" y="3951"/>
                    <a:pt x="39911" y="6054"/>
                  </a:cubicBezTo>
                  <a:cubicBezTo>
                    <a:pt x="28674" y="16968"/>
                    <a:pt x="17410" y="27905"/>
                    <a:pt x="6101" y="38888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09EB60D6-17A6-4592-A2EC-9F5226D3A370}"/>
                </a:ext>
              </a:extLst>
            </p:cNvPr>
            <p:cNvSpPr/>
            <p:nvPr/>
          </p:nvSpPr>
          <p:spPr>
            <a:xfrm>
              <a:off x="11165975" y="787806"/>
              <a:ext cx="31499" cy="46444"/>
            </a:xfrm>
            <a:custGeom>
              <a:avLst/>
              <a:gdLst>
                <a:gd name="connsiteX0" fmla="*/ 13939 w 31499"/>
                <a:gd name="connsiteY0" fmla="*/ 19594 h 46444"/>
                <a:gd name="connsiteX1" fmla="*/ 10708 w 31499"/>
                <a:gd name="connsiteY1" fmla="*/ 26607 h 46444"/>
                <a:gd name="connsiteX2" fmla="*/ 6795 w 31499"/>
                <a:gd name="connsiteY2" fmla="*/ 33732 h 46444"/>
                <a:gd name="connsiteX3" fmla="*/ 1669 w 31499"/>
                <a:gd name="connsiteY3" fmla="*/ 32388 h 46444"/>
                <a:gd name="connsiteX4" fmla="*/ 2364 w 31499"/>
                <a:gd name="connsiteY4" fmla="*/ 24840 h 46444"/>
                <a:gd name="connsiteX5" fmla="*/ 13910 w 31499"/>
                <a:gd name="connsiteY5" fmla="*/ 18741 h 46444"/>
                <a:gd name="connsiteX6" fmla="*/ 19354 w 31499"/>
                <a:gd name="connsiteY6" fmla="*/ 8462 h 46444"/>
                <a:gd name="connsiteX7" fmla="*/ 14282 w 31499"/>
                <a:gd name="connsiteY7" fmla="*/ 9745 h 46444"/>
                <a:gd name="connsiteX8" fmla="*/ 12029 w 31499"/>
                <a:gd name="connsiteY8" fmla="*/ 8801 h 46444"/>
                <a:gd name="connsiteX9" fmla="*/ 13160 w 31499"/>
                <a:gd name="connsiteY9" fmla="*/ 6560 h 46444"/>
                <a:gd name="connsiteX10" fmla="*/ 19937 w 31499"/>
                <a:gd name="connsiteY10" fmla="*/ 3355 h 46444"/>
                <a:gd name="connsiteX11" fmla="*/ 22438 w 31499"/>
                <a:gd name="connsiteY11" fmla="*/ 1647 h 46444"/>
                <a:gd name="connsiteX12" fmla="*/ 26202 w 31499"/>
                <a:gd name="connsiteY12" fmla="*/ 780 h 46444"/>
                <a:gd name="connsiteX13" fmla="*/ 28114 w 31499"/>
                <a:gd name="connsiteY13" fmla="*/ 297 h 46444"/>
                <a:gd name="connsiteX14" fmla="*/ 31317 w 31499"/>
                <a:gd name="connsiteY14" fmla="*/ 168 h 46444"/>
                <a:gd name="connsiteX15" fmla="*/ 31234 w 31499"/>
                <a:gd name="connsiteY15" fmla="*/ 4419 h 46444"/>
                <a:gd name="connsiteX16" fmla="*/ 28070 w 31499"/>
                <a:gd name="connsiteY16" fmla="*/ 6029 h 46444"/>
                <a:gd name="connsiteX17" fmla="*/ 21961 w 31499"/>
                <a:gd name="connsiteY17" fmla="*/ 11544 h 46444"/>
                <a:gd name="connsiteX18" fmla="*/ 18645 w 31499"/>
                <a:gd name="connsiteY18" fmla="*/ 24784 h 46444"/>
                <a:gd name="connsiteX19" fmla="*/ 14803 w 31499"/>
                <a:gd name="connsiteY19" fmla="*/ 39242 h 46444"/>
                <a:gd name="connsiteX20" fmla="*/ 14382 w 31499"/>
                <a:gd name="connsiteY20" fmla="*/ 42024 h 46444"/>
                <a:gd name="connsiteX21" fmla="*/ 8497 w 31499"/>
                <a:gd name="connsiteY21" fmla="*/ 45931 h 46444"/>
                <a:gd name="connsiteX22" fmla="*/ 15341 w 31499"/>
                <a:gd name="connsiteY22" fmla="*/ 20210 h 46444"/>
                <a:gd name="connsiteX23" fmla="*/ 13939 w 31499"/>
                <a:gd name="connsiteY23" fmla="*/ 19594 h 46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499" h="46444">
                  <a:moveTo>
                    <a:pt x="13939" y="19594"/>
                  </a:moveTo>
                  <a:cubicBezTo>
                    <a:pt x="12866" y="21933"/>
                    <a:pt x="11817" y="24284"/>
                    <a:pt x="10708" y="26607"/>
                  </a:cubicBezTo>
                  <a:cubicBezTo>
                    <a:pt x="9546" y="29042"/>
                    <a:pt x="9766" y="32082"/>
                    <a:pt x="6795" y="33732"/>
                  </a:cubicBezTo>
                  <a:cubicBezTo>
                    <a:pt x="4341" y="35096"/>
                    <a:pt x="3030" y="34528"/>
                    <a:pt x="1669" y="32388"/>
                  </a:cubicBezTo>
                  <a:cubicBezTo>
                    <a:pt x="-756" y="28579"/>
                    <a:pt x="-551" y="26295"/>
                    <a:pt x="2364" y="24840"/>
                  </a:cubicBezTo>
                  <a:cubicBezTo>
                    <a:pt x="6256" y="22894"/>
                    <a:pt x="10099" y="20842"/>
                    <a:pt x="13910" y="18741"/>
                  </a:cubicBezTo>
                  <a:cubicBezTo>
                    <a:pt x="17733" y="16633"/>
                    <a:pt x="18055" y="12700"/>
                    <a:pt x="19354" y="8462"/>
                  </a:cubicBezTo>
                  <a:cubicBezTo>
                    <a:pt x="17221" y="9032"/>
                    <a:pt x="15772" y="9587"/>
                    <a:pt x="14282" y="9745"/>
                  </a:cubicBezTo>
                  <a:cubicBezTo>
                    <a:pt x="13572" y="9820"/>
                    <a:pt x="12782" y="9139"/>
                    <a:pt x="12029" y="8801"/>
                  </a:cubicBezTo>
                  <a:cubicBezTo>
                    <a:pt x="12394" y="8031"/>
                    <a:pt x="12555" y="6895"/>
                    <a:pt x="13160" y="6560"/>
                  </a:cubicBezTo>
                  <a:cubicBezTo>
                    <a:pt x="15342" y="5353"/>
                    <a:pt x="17692" y="4456"/>
                    <a:pt x="19937" y="3355"/>
                  </a:cubicBezTo>
                  <a:cubicBezTo>
                    <a:pt x="20841" y="2913"/>
                    <a:pt x="21794" y="2386"/>
                    <a:pt x="22438" y="1647"/>
                  </a:cubicBezTo>
                  <a:cubicBezTo>
                    <a:pt x="23541" y="378"/>
                    <a:pt x="24412" y="-845"/>
                    <a:pt x="26202" y="780"/>
                  </a:cubicBezTo>
                  <a:cubicBezTo>
                    <a:pt x="26466" y="1021"/>
                    <a:pt x="27446" y="371"/>
                    <a:pt x="28114" y="297"/>
                  </a:cubicBezTo>
                  <a:cubicBezTo>
                    <a:pt x="29174" y="181"/>
                    <a:pt x="30249" y="204"/>
                    <a:pt x="31317" y="168"/>
                  </a:cubicBezTo>
                  <a:cubicBezTo>
                    <a:pt x="31335" y="1605"/>
                    <a:pt x="31768" y="3228"/>
                    <a:pt x="31234" y="4419"/>
                  </a:cubicBezTo>
                  <a:cubicBezTo>
                    <a:pt x="30851" y="5274"/>
                    <a:pt x="29222" y="5856"/>
                    <a:pt x="28070" y="6029"/>
                  </a:cubicBezTo>
                  <a:cubicBezTo>
                    <a:pt x="24733" y="6527"/>
                    <a:pt x="22799" y="8490"/>
                    <a:pt x="21961" y="11544"/>
                  </a:cubicBezTo>
                  <a:cubicBezTo>
                    <a:pt x="20755" y="15930"/>
                    <a:pt x="19782" y="20379"/>
                    <a:pt x="18645" y="24784"/>
                  </a:cubicBezTo>
                  <a:cubicBezTo>
                    <a:pt x="17399" y="29612"/>
                    <a:pt x="16062" y="34416"/>
                    <a:pt x="14803" y="39242"/>
                  </a:cubicBezTo>
                  <a:cubicBezTo>
                    <a:pt x="14567" y="40145"/>
                    <a:pt x="14441" y="41091"/>
                    <a:pt x="14382" y="42024"/>
                  </a:cubicBezTo>
                  <a:cubicBezTo>
                    <a:pt x="14118" y="46294"/>
                    <a:pt x="12853" y="47165"/>
                    <a:pt x="8497" y="45931"/>
                  </a:cubicBezTo>
                  <a:cubicBezTo>
                    <a:pt x="10778" y="37359"/>
                    <a:pt x="13059" y="28784"/>
                    <a:pt x="15341" y="20210"/>
                  </a:cubicBezTo>
                  <a:cubicBezTo>
                    <a:pt x="14873" y="20004"/>
                    <a:pt x="14406" y="19799"/>
                    <a:pt x="13939" y="19594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B93C45ED-A9FB-4660-AC35-309BF6472F64}"/>
                </a:ext>
              </a:extLst>
            </p:cNvPr>
            <p:cNvSpPr/>
            <p:nvPr/>
          </p:nvSpPr>
          <p:spPr>
            <a:xfrm>
              <a:off x="11151652" y="1216034"/>
              <a:ext cx="22827" cy="29109"/>
            </a:xfrm>
            <a:custGeom>
              <a:avLst/>
              <a:gdLst>
                <a:gd name="connsiteX0" fmla="*/ 17977 w 22827"/>
                <a:gd name="connsiteY0" fmla="*/ 13695 h 29109"/>
                <a:gd name="connsiteX1" fmla="*/ 22773 w 22827"/>
                <a:gd name="connsiteY1" fmla="*/ 21190 h 29109"/>
                <a:gd name="connsiteX2" fmla="*/ 16392 w 22827"/>
                <a:gd name="connsiteY2" fmla="*/ 28484 h 29109"/>
                <a:gd name="connsiteX3" fmla="*/ 5349 w 22827"/>
                <a:gd name="connsiteY3" fmla="*/ 28745 h 29109"/>
                <a:gd name="connsiteX4" fmla="*/ 123 w 22827"/>
                <a:gd name="connsiteY4" fmla="*/ 22009 h 29109"/>
                <a:gd name="connsiteX5" fmla="*/ 3291 w 22827"/>
                <a:gd name="connsiteY5" fmla="*/ 19099 h 29109"/>
                <a:gd name="connsiteX6" fmla="*/ 6123 w 22827"/>
                <a:gd name="connsiteY6" fmla="*/ 21839 h 29109"/>
                <a:gd name="connsiteX7" fmla="*/ 8826 w 22827"/>
                <a:gd name="connsiteY7" fmla="*/ 25597 h 29109"/>
                <a:gd name="connsiteX8" fmla="*/ 14514 w 22827"/>
                <a:gd name="connsiteY8" fmla="*/ 23358 h 29109"/>
                <a:gd name="connsiteX9" fmla="*/ 10398 w 22827"/>
                <a:gd name="connsiteY9" fmla="*/ 15591 h 29109"/>
                <a:gd name="connsiteX10" fmla="*/ 7955 w 22827"/>
                <a:gd name="connsiteY10" fmla="*/ 12090 h 29109"/>
                <a:gd name="connsiteX11" fmla="*/ 11388 w 22827"/>
                <a:gd name="connsiteY11" fmla="*/ 11301 h 29109"/>
                <a:gd name="connsiteX12" fmla="*/ 14021 w 22827"/>
                <a:gd name="connsiteY12" fmla="*/ 7882 h 29109"/>
                <a:gd name="connsiteX13" fmla="*/ 12237 w 22827"/>
                <a:gd name="connsiteY13" fmla="*/ 4421 h 29109"/>
                <a:gd name="connsiteX14" fmla="*/ 7829 w 22827"/>
                <a:gd name="connsiteY14" fmla="*/ 4623 h 29109"/>
                <a:gd name="connsiteX15" fmla="*/ 7168 w 22827"/>
                <a:gd name="connsiteY15" fmla="*/ 7249 h 29109"/>
                <a:gd name="connsiteX16" fmla="*/ 4688 w 22827"/>
                <a:gd name="connsiteY16" fmla="*/ 10859 h 29109"/>
                <a:gd name="connsiteX17" fmla="*/ 927 w 22827"/>
                <a:gd name="connsiteY17" fmla="*/ 8070 h 29109"/>
                <a:gd name="connsiteX18" fmla="*/ 4099 w 22827"/>
                <a:gd name="connsiteY18" fmla="*/ 2051 h 29109"/>
                <a:gd name="connsiteX19" fmla="*/ 16723 w 22827"/>
                <a:gd name="connsiteY19" fmla="*/ 1208 h 29109"/>
                <a:gd name="connsiteX20" fmla="*/ 17977 w 22827"/>
                <a:gd name="connsiteY20" fmla="*/ 13695 h 29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27" h="29109">
                  <a:moveTo>
                    <a:pt x="17977" y="13695"/>
                  </a:moveTo>
                  <a:cubicBezTo>
                    <a:pt x="21383" y="15236"/>
                    <a:pt x="23171" y="17550"/>
                    <a:pt x="22773" y="21190"/>
                  </a:cubicBezTo>
                  <a:cubicBezTo>
                    <a:pt x="22344" y="25122"/>
                    <a:pt x="19889" y="27740"/>
                    <a:pt x="16392" y="28484"/>
                  </a:cubicBezTo>
                  <a:cubicBezTo>
                    <a:pt x="12836" y="29241"/>
                    <a:pt x="8953" y="29289"/>
                    <a:pt x="5349" y="28745"/>
                  </a:cubicBezTo>
                  <a:cubicBezTo>
                    <a:pt x="1835" y="28213"/>
                    <a:pt x="-585" y="24776"/>
                    <a:pt x="123" y="22009"/>
                  </a:cubicBezTo>
                  <a:cubicBezTo>
                    <a:pt x="437" y="20781"/>
                    <a:pt x="2066" y="19300"/>
                    <a:pt x="3291" y="19099"/>
                  </a:cubicBezTo>
                  <a:cubicBezTo>
                    <a:pt x="4120" y="18963"/>
                    <a:pt x="6142" y="20872"/>
                    <a:pt x="6123" y="21839"/>
                  </a:cubicBezTo>
                  <a:cubicBezTo>
                    <a:pt x="6080" y="24065"/>
                    <a:pt x="6684" y="25267"/>
                    <a:pt x="8826" y="25597"/>
                  </a:cubicBezTo>
                  <a:cubicBezTo>
                    <a:pt x="11129" y="25951"/>
                    <a:pt x="13277" y="25638"/>
                    <a:pt x="14514" y="23358"/>
                  </a:cubicBezTo>
                  <a:cubicBezTo>
                    <a:pt x="16478" y="19740"/>
                    <a:pt x="14492" y="15790"/>
                    <a:pt x="10398" y="15591"/>
                  </a:cubicBezTo>
                  <a:cubicBezTo>
                    <a:pt x="7857" y="15468"/>
                    <a:pt x="7271" y="14536"/>
                    <a:pt x="7955" y="12090"/>
                  </a:cubicBezTo>
                  <a:cubicBezTo>
                    <a:pt x="9055" y="11868"/>
                    <a:pt x="10481" y="11948"/>
                    <a:pt x="11388" y="11301"/>
                  </a:cubicBezTo>
                  <a:cubicBezTo>
                    <a:pt x="12540" y="10479"/>
                    <a:pt x="13814" y="9154"/>
                    <a:pt x="14021" y="7882"/>
                  </a:cubicBezTo>
                  <a:cubicBezTo>
                    <a:pt x="14197" y="6799"/>
                    <a:pt x="13216" y="4881"/>
                    <a:pt x="12237" y="4421"/>
                  </a:cubicBezTo>
                  <a:cubicBezTo>
                    <a:pt x="11032" y="3856"/>
                    <a:pt x="9233" y="4206"/>
                    <a:pt x="7829" y="4623"/>
                  </a:cubicBezTo>
                  <a:cubicBezTo>
                    <a:pt x="7366" y="4759"/>
                    <a:pt x="7015" y="6397"/>
                    <a:pt x="7168" y="7249"/>
                  </a:cubicBezTo>
                  <a:cubicBezTo>
                    <a:pt x="7558" y="9409"/>
                    <a:pt x="6549" y="10538"/>
                    <a:pt x="4688" y="10859"/>
                  </a:cubicBezTo>
                  <a:cubicBezTo>
                    <a:pt x="2645" y="11212"/>
                    <a:pt x="1200" y="10246"/>
                    <a:pt x="927" y="8070"/>
                  </a:cubicBezTo>
                  <a:cubicBezTo>
                    <a:pt x="590" y="5364"/>
                    <a:pt x="1940" y="3397"/>
                    <a:pt x="4099" y="2051"/>
                  </a:cubicBezTo>
                  <a:cubicBezTo>
                    <a:pt x="8122" y="-450"/>
                    <a:pt x="12476" y="-581"/>
                    <a:pt x="16723" y="1208"/>
                  </a:cubicBezTo>
                  <a:cubicBezTo>
                    <a:pt x="22312" y="3562"/>
                    <a:pt x="22835" y="8468"/>
                    <a:pt x="17977" y="13695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285D12AB-9220-4167-8006-C3B6BDB42E20}"/>
                </a:ext>
              </a:extLst>
            </p:cNvPr>
            <p:cNvSpPr/>
            <p:nvPr/>
          </p:nvSpPr>
          <p:spPr>
            <a:xfrm>
              <a:off x="11393308" y="988978"/>
              <a:ext cx="32317" cy="44090"/>
            </a:xfrm>
            <a:custGeom>
              <a:avLst/>
              <a:gdLst>
                <a:gd name="connsiteX0" fmla="*/ 19269 w 32317"/>
                <a:gd name="connsiteY0" fmla="*/ 33287 h 44090"/>
                <a:gd name="connsiteX1" fmla="*/ 27164 w 32317"/>
                <a:gd name="connsiteY1" fmla="*/ 37993 h 44090"/>
                <a:gd name="connsiteX2" fmla="*/ 27805 w 32317"/>
                <a:gd name="connsiteY2" fmla="*/ 37449 h 44090"/>
                <a:gd name="connsiteX3" fmla="*/ 26374 w 32317"/>
                <a:gd name="connsiteY3" fmla="*/ 35033 h 44090"/>
                <a:gd name="connsiteX4" fmla="*/ 6683 w 32317"/>
                <a:gd name="connsiteY4" fmla="*/ 14104 h 44090"/>
                <a:gd name="connsiteX5" fmla="*/ 603 w 32317"/>
                <a:gd name="connsiteY5" fmla="*/ 5529 h 44090"/>
                <a:gd name="connsiteX6" fmla="*/ 2156 w 32317"/>
                <a:gd name="connsiteY6" fmla="*/ 152 h 44090"/>
                <a:gd name="connsiteX7" fmla="*/ 4729 w 32317"/>
                <a:gd name="connsiteY7" fmla="*/ 609 h 44090"/>
                <a:gd name="connsiteX8" fmla="*/ 21160 w 32317"/>
                <a:gd name="connsiteY8" fmla="*/ 22606 h 44090"/>
                <a:gd name="connsiteX9" fmla="*/ 31559 w 32317"/>
                <a:gd name="connsiteY9" fmla="*/ 38595 h 44090"/>
                <a:gd name="connsiteX10" fmla="*/ 30456 w 32317"/>
                <a:gd name="connsiteY10" fmla="*/ 43648 h 44090"/>
                <a:gd name="connsiteX11" fmla="*/ 26379 w 32317"/>
                <a:gd name="connsiteY11" fmla="*/ 41980 h 44090"/>
                <a:gd name="connsiteX12" fmla="*/ 18613 w 32317"/>
                <a:gd name="connsiteY12" fmla="*/ 33980 h 44090"/>
                <a:gd name="connsiteX13" fmla="*/ 19269 w 32317"/>
                <a:gd name="connsiteY13" fmla="*/ 33287 h 4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317" h="44090">
                  <a:moveTo>
                    <a:pt x="19269" y="33287"/>
                  </a:moveTo>
                  <a:cubicBezTo>
                    <a:pt x="21900" y="34854"/>
                    <a:pt x="24532" y="36425"/>
                    <a:pt x="27164" y="37993"/>
                  </a:cubicBezTo>
                  <a:cubicBezTo>
                    <a:pt x="27377" y="37813"/>
                    <a:pt x="27590" y="37630"/>
                    <a:pt x="27805" y="37449"/>
                  </a:cubicBezTo>
                  <a:cubicBezTo>
                    <a:pt x="27335" y="36637"/>
                    <a:pt x="26999" y="35699"/>
                    <a:pt x="26374" y="35033"/>
                  </a:cubicBezTo>
                  <a:cubicBezTo>
                    <a:pt x="19820" y="28047"/>
                    <a:pt x="13126" y="21189"/>
                    <a:pt x="6683" y="14104"/>
                  </a:cubicBezTo>
                  <a:cubicBezTo>
                    <a:pt x="4339" y="11526"/>
                    <a:pt x="2373" y="8543"/>
                    <a:pt x="603" y="5529"/>
                  </a:cubicBezTo>
                  <a:cubicBezTo>
                    <a:pt x="-574" y="3523"/>
                    <a:pt x="-13" y="1345"/>
                    <a:pt x="2156" y="152"/>
                  </a:cubicBezTo>
                  <a:cubicBezTo>
                    <a:pt x="2772" y="-188"/>
                    <a:pt x="4321" y="76"/>
                    <a:pt x="4729" y="609"/>
                  </a:cubicBezTo>
                  <a:cubicBezTo>
                    <a:pt x="10294" y="7875"/>
                    <a:pt x="15859" y="15148"/>
                    <a:pt x="21160" y="22606"/>
                  </a:cubicBezTo>
                  <a:cubicBezTo>
                    <a:pt x="24841" y="27783"/>
                    <a:pt x="28146" y="33230"/>
                    <a:pt x="31559" y="38595"/>
                  </a:cubicBezTo>
                  <a:cubicBezTo>
                    <a:pt x="32808" y="40560"/>
                    <a:pt x="32566" y="42361"/>
                    <a:pt x="30456" y="43648"/>
                  </a:cubicBezTo>
                  <a:cubicBezTo>
                    <a:pt x="28365" y="44921"/>
                    <a:pt x="27507" y="43157"/>
                    <a:pt x="26379" y="41980"/>
                  </a:cubicBezTo>
                  <a:cubicBezTo>
                    <a:pt x="23811" y="39295"/>
                    <a:pt x="21204" y="36644"/>
                    <a:pt x="18613" y="33980"/>
                  </a:cubicBezTo>
                  <a:cubicBezTo>
                    <a:pt x="18830" y="33747"/>
                    <a:pt x="19049" y="33518"/>
                    <a:pt x="19269" y="33287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1566C6C6-9A55-40CE-BEDB-4D962C514F52}"/>
                </a:ext>
              </a:extLst>
            </p:cNvPr>
            <p:cNvSpPr/>
            <p:nvPr/>
          </p:nvSpPr>
          <p:spPr>
            <a:xfrm>
              <a:off x="11098623" y="1216521"/>
              <a:ext cx="16185" cy="28627"/>
            </a:xfrm>
            <a:custGeom>
              <a:avLst/>
              <a:gdLst>
                <a:gd name="connsiteX0" fmla="*/ 304 w 16185"/>
                <a:gd name="connsiteY0" fmla="*/ 28611 h 28627"/>
                <a:gd name="connsiteX1" fmla="*/ 1984 w 16185"/>
                <a:gd name="connsiteY1" fmla="*/ 25106 h 28627"/>
                <a:gd name="connsiteX2" fmla="*/ 4734 w 16185"/>
                <a:gd name="connsiteY2" fmla="*/ 21601 h 28627"/>
                <a:gd name="connsiteX3" fmla="*/ 4722 w 16185"/>
                <a:gd name="connsiteY3" fmla="*/ 8433 h 28627"/>
                <a:gd name="connsiteX4" fmla="*/ 2031 w 16185"/>
                <a:gd name="connsiteY4" fmla="*/ 4936 h 28627"/>
                <a:gd name="connsiteX5" fmla="*/ 61 w 16185"/>
                <a:gd name="connsiteY5" fmla="*/ 3138 h 28627"/>
                <a:gd name="connsiteX6" fmla="*/ 2203 w 16185"/>
                <a:gd name="connsiteY6" fmla="*/ 1606 h 28627"/>
                <a:gd name="connsiteX7" fmla="*/ 11289 w 16185"/>
                <a:gd name="connsiteY7" fmla="*/ 0 h 28627"/>
                <a:gd name="connsiteX8" fmla="*/ 11288 w 16185"/>
                <a:gd name="connsiteY8" fmla="*/ 8983 h 28627"/>
                <a:gd name="connsiteX9" fmla="*/ 11252 w 16185"/>
                <a:gd name="connsiteY9" fmla="*/ 21208 h 28627"/>
                <a:gd name="connsiteX10" fmla="*/ 14242 w 16185"/>
                <a:gd name="connsiteY10" fmla="*/ 25236 h 28627"/>
                <a:gd name="connsiteX11" fmla="*/ 16186 w 16185"/>
                <a:gd name="connsiteY11" fmla="*/ 27268 h 28627"/>
                <a:gd name="connsiteX12" fmla="*/ 13815 w 16185"/>
                <a:gd name="connsiteY12" fmla="*/ 28550 h 28627"/>
                <a:gd name="connsiteX13" fmla="*/ 304 w 16185"/>
                <a:gd name="connsiteY13" fmla="*/ 28611 h 2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85" h="28627">
                  <a:moveTo>
                    <a:pt x="304" y="28611"/>
                  </a:moveTo>
                  <a:cubicBezTo>
                    <a:pt x="-287" y="26460"/>
                    <a:pt x="-159" y="25312"/>
                    <a:pt x="1984" y="25106"/>
                  </a:cubicBezTo>
                  <a:cubicBezTo>
                    <a:pt x="3964" y="24916"/>
                    <a:pt x="4762" y="23590"/>
                    <a:pt x="4734" y="21601"/>
                  </a:cubicBezTo>
                  <a:cubicBezTo>
                    <a:pt x="4674" y="17212"/>
                    <a:pt x="4692" y="12822"/>
                    <a:pt x="4722" y="8433"/>
                  </a:cubicBezTo>
                  <a:cubicBezTo>
                    <a:pt x="4735" y="6531"/>
                    <a:pt x="4215" y="5262"/>
                    <a:pt x="2031" y="4936"/>
                  </a:cubicBezTo>
                  <a:cubicBezTo>
                    <a:pt x="1302" y="4828"/>
                    <a:pt x="714" y="3765"/>
                    <a:pt x="61" y="3138"/>
                  </a:cubicBezTo>
                  <a:cubicBezTo>
                    <a:pt x="770" y="2608"/>
                    <a:pt x="1414" y="1781"/>
                    <a:pt x="2203" y="1606"/>
                  </a:cubicBezTo>
                  <a:cubicBezTo>
                    <a:pt x="5014" y="983"/>
                    <a:pt x="7873" y="582"/>
                    <a:pt x="11289" y="0"/>
                  </a:cubicBezTo>
                  <a:cubicBezTo>
                    <a:pt x="11289" y="3241"/>
                    <a:pt x="11289" y="6112"/>
                    <a:pt x="11288" y="8983"/>
                  </a:cubicBezTo>
                  <a:cubicBezTo>
                    <a:pt x="11287" y="13058"/>
                    <a:pt x="11358" y="17136"/>
                    <a:pt x="11252" y="21208"/>
                  </a:cubicBezTo>
                  <a:cubicBezTo>
                    <a:pt x="11194" y="23446"/>
                    <a:pt x="11998" y="24678"/>
                    <a:pt x="14242" y="25236"/>
                  </a:cubicBezTo>
                  <a:cubicBezTo>
                    <a:pt x="15011" y="25429"/>
                    <a:pt x="15544" y="26565"/>
                    <a:pt x="16186" y="27268"/>
                  </a:cubicBezTo>
                  <a:cubicBezTo>
                    <a:pt x="15396" y="27715"/>
                    <a:pt x="14617" y="28527"/>
                    <a:pt x="13815" y="28550"/>
                  </a:cubicBezTo>
                  <a:cubicBezTo>
                    <a:pt x="9338" y="28675"/>
                    <a:pt x="4857" y="28611"/>
                    <a:pt x="304" y="28611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1BBF7BA4-CE10-4955-8098-59F76FF2B089}"/>
                </a:ext>
              </a:extLst>
            </p:cNvPr>
            <p:cNvSpPr/>
            <p:nvPr/>
          </p:nvSpPr>
          <p:spPr>
            <a:xfrm>
              <a:off x="11184196" y="1216532"/>
              <a:ext cx="16278" cy="28637"/>
            </a:xfrm>
            <a:custGeom>
              <a:avLst/>
              <a:gdLst>
                <a:gd name="connsiteX0" fmla="*/ 16041 w 16278"/>
                <a:gd name="connsiteY0" fmla="*/ 25554 h 28637"/>
                <a:gd name="connsiteX1" fmla="*/ 13869 w 16278"/>
                <a:gd name="connsiteY1" fmla="*/ 28635 h 28637"/>
                <a:gd name="connsiteX2" fmla="*/ 315 w 16278"/>
                <a:gd name="connsiteY2" fmla="*/ 28606 h 28637"/>
                <a:gd name="connsiteX3" fmla="*/ 2045 w 16278"/>
                <a:gd name="connsiteY3" fmla="*/ 25068 h 28637"/>
                <a:gd name="connsiteX4" fmla="*/ 4715 w 16278"/>
                <a:gd name="connsiteY4" fmla="*/ 21514 h 28637"/>
                <a:gd name="connsiteX5" fmla="*/ 4694 w 16278"/>
                <a:gd name="connsiteY5" fmla="*/ 8355 h 28637"/>
                <a:gd name="connsiteX6" fmla="*/ 1902 w 16278"/>
                <a:gd name="connsiteY6" fmla="*/ 5005 h 28637"/>
                <a:gd name="connsiteX7" fmla="*/ 294 w 16278"/>
                <a:gd name="connsiteY7" fmla="*/ 1939 h 28637"/>
                <a:gd name="connsiteX8" fmla="*/ 11248 w 16278"/>
                <a:gd name="connsiteY8" fmla="*/ 0 h 28637"/>
                <a:gd name="connsiteX9" fmla="*/ 11250 w 16278"/>
                <a:gd name="connsiteY9" fmla="*/ 6077 h 28637"/>
                <a:gd name="connsiteX10" fmla="*/ 11259 w 16278"/>
                <a:gd name="connsiteY10" fmla="*/ 19551 h 28637"/>
                <a:gd name="connsiteX11" fmla="*/ 16041 w 16278"/>
                <a:gd name="connsiteY11" fmla="*/ 25554 h 2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278" h="28637">
                  <a:moveTo>
                    <a:pt x="16041" y="25554"/>
                  </a:moveTo>
                  <a:cubicBezTo>
                    <a:pt x="16673" y="27779"/>
                    <a:pt x="16072" y="28686"/>
                    <a:pt x="13869" y="28635"/>
                  </a:cubicBezTo>
                  <a:cubicBezTo>
                    <a:pt x="9401" y="28533"/>
                    <a:pt x="4928" y="28606"/>
                    <a:pt x="315" y="28606"/>
                  </a:cubicBezTo>
                  <a:cubicBezTo>
                    <a:pt x="-86" y="26679"/>
                    <a:pt x="-381" y="25323"/>
                    <a:pt x="2045" y="25068"/>
                  </a:cubicBezTo>
                  <a:cubicBezTo>
                    <a:pt x="4038" y="24859"/>
                    <a:pt x="4751" y="23490"/>
                    <a:pt x="4715" y="21514"/>
                  </a:cubicBezTo>
                  <a:cubicBezTo>
                    <a:pt x="4638" y="17128"/>
                    <a:pt x="4671" y="12742"/>
                    <a:pt x="4694" y="8355"/>
                  </a:cubicBezTo>
                  <a:cubicBezTo>
                    <a:pt x="4704" y="6421"/>
                    <a:pt x="4089" y="5118"/>
                    <a:pt x="1902" y="5005"/>
                  </a:cubicBezTo>
                  <a:cubicBezTo>
                    <a:pt x="-321" y="4891"/>
                    <a:pt x="-193" y="3494"/>
                    <a:pt x="294" y="1939"/>
                  </a:cubicBezTo>
                  <a:cubicBezTo>
                    <a:pt x="3789" y="1320"/>
                    <a:pt x="7233" y="710"/>
                    <a:pt x="11248" y="0"/>
                  </a:cubicBezTo>
                  <a:cubicBezTo>
                    <a:pt x="11248" y="2227"/>
                    <a:pt x="11248" y="4152"/>
                    <a:pt x="11250" y="6077"/>
                  </a:cubicBezTo>
                  <a:cubicBezTo>
                    <a:pt x="11251" y="10568"/>
                    <a:pt x="11248" y="15060"/>
                    <a:pt x="11259" y="19551"/>
                  </a:cubicBezTo>
                  <a:cubicBezTo>
                    <a:pt x="11271" y="24462"/>
                    <a:pt x="11278" y="24462"/>
                    <a:pt x="16041" y="25554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B1574301-A9EC-4669-9790-29E365C6DA38}"/>
                </a:ext>
              </a:extLst>
            </p:cNvPr>
            <p:cNvSpPr/>
            <p:nvPr/>
          </p:nvSpPr>
          <p:spPr>
            <a:xfrm>
              <a:off x="11179447" y="772087"/>
              <a:ext cx="23353" cy="18162"/>
            </a:xfrm>
            <a:custGeom>
              <a:avLst/>
              <a:gdLst>
                <a:gd name="connsiteX0" fmla="*/ 0 w 23353"/>
                <a:gd name="connsiteY0" fmla="*/ 17875 h 18162"/>
                <a:gd name="connsiteX1" fmla="*/ 10077 w 23353"/>
                <a:gd name="connsiteY1" fmla="*/ 8418 h 18162"/>
                <a:gd name="connsiteX2" fmla="*/ 19516 w 23353"/>
                <a:gd name="connsiteY2" fmla="*/ 814 h 18162"/>
                <a:gd name="connsiteX3" fmla="*/ 23275 w 23353"/>
                <a:gd name="connsiteY3" fmla="*/ 0 h 18162"/>
                <a:gd name="connsiteX4" fmla="*/ 23122 w 23353"/>
                <a:gd name="connsiteY4" fmla="*/ 4181 h 18162"/>
                <a:gd name="connsiteX5" fmla="*/ 16698 w 23353"/>
                <a:gd name="connsiteY5" fmla="*/ 10148 h 18162"/>
                <a:gd name="connsiteX6" fmla="*/ 464 w 23353"/>
                <a:gd name="connsiteY6" fmla="*/ 18162 h 18162"/>
                <a:gd name="connsiteX7" fmla="*/ 0 w 23353"/>
                <a:gd name="connsiteY7" fmla="*/ 17875 h 1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53" h="18162">
                  <a:moveTo>
                    <a:pt x="0" y="17875"/>
                  </a:moveTo>
                  <a:cubicBezTo>
                    <a:pt x="3351" y="14713"/>
                    <a:pt x="6626" y="11466"/>
                    <a:pt x="10077" y="8418"/>
                  </a:cubicBezTo>
                  <a:cubicBezTo>
                    <a:pt x="13105" y="5744"/>
                    <a:pt x="16251" y="3186"/>
                    <a:pt x="19516" y="814"/>
                  </a:cubicBezTo>
                  <a:cubicBezTo>
                    <a:pt x="20465" y="124"/>
                    <a:pt x="22006" y="249"/>
                    <a:pt x="23275" y="0"/>
                  </a:cubicBezTo>
                  <a:cubicBezTo>
                    <a:pt x="23246" y="1401"/>
                    <a:pt x="23551" y="2915"/>
                    <a:pt x="23122" y="4181"/>
                  </a:cubicBezTo>
                  <a:cubicBezTo>
                    <a:pt x="22085" y="7240"/>
                    <a:pt x="19486" y="8806"/>
                    <a:pt x="16698" y="10148"/>
                  </a:cubicBezTo>
                  <a:cubicBezTo>
                    <a:pt x="11261" y="12765"/>
                    <a:pt x="5873" y="15485"/>
                    <a:pt x="464" y="18162"/>
                  </a:cubicBezTo>
                  <a:cubicBezTo>
                    <a:pt x="309" y="18067"/>
                    <a:pt x="155" y="17970"/>
                    <a:pt x="0" y="17875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FD81EA4C-8449-485A-B06E-BF5C00003B90}"/>
                </a:ext>
              </a:extLst>
            </p:cNvPr>
            <p:cNvSpPr/>
            <p:nvPr/>
          </p:nvSpPr>
          <p:spPr>
            <a:xfrm>
              <a:off x="11355088" y="935990"/>
              <a:ext cx="9583" cy="15888"/>
            </a:xfrm>
            <a:custGeom>
              <a:avLst/>
              <a:gdLst>
                <a:gd name="connsiteX0" fmla="*/ 112 w 9583"/>
                <a:gd name="connsiteY0" fmla="*/ 0 h 15888"/>
                <a:gd name="connsiteX1" fmla="*/ 3178 w 9583"/>
                <a:gd name="connsiteY1" fmla="*/ 2735 h 15888"/>
                <a:gd name="connsiteX2" fmla="*/ 9462 w 9583"/>
                <a:gd name="connsiteY2" fmla="*/ 12880 h 15888"/>
                <a:gd name="connsiteX3" fmla="*/ 8783 w 9583"/>
                <a:gd name="connsiteY3" fmla="*/ 15837 h 15888"/>
                <a:gd name="connsiteX4" fmla="*/ 6412 w 9583"/>
                <a:gd name="connsiteY4" fmla="*/ 15355 h 15888"/>
                <a:gd name="connsiteX5" fmla="*/ 0 w 9583"/>
                <a:gd name="connsiteY5" fmla="*/ 13250 h 15888"/>
                <a:gd name="connsiteX6" fmla="*/ 112 w 9583"/>
                <a:gd name="connsiteY6" fmla="*/ 0 h 15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83" h="15888">
                  <a:moveTo>
                    <a:pt x="112" y="0"/>
                  </a:moveTo>
                  <a:cubicBezTo>
                    <a:pt x="1150" y="901"/>
                    <a:pt x="2431" y="1636"/>
                    <a:pt x="3178" y="2735"/>
                  </a:cubicBezTo>
                  <a:cubicBezTo>
                    <a:pt x="5414" y="6025"/>
                    <a:pt x="7543" y="9399"/>
                    <a:pt x="9462" y="12880"/>
                  </a:cubicBezTo>
                  <a:cubicBezTo>
                    <a:pt x="9843" y="13569"/>
                    <a:pt x="9250" y="14944"/>
                    <a:pt x="8783" y="15837"/>
                  </a:cubicBezTo>
                  <a:cubicBezTo>
                    <a:pt x="8678" y="16038"/>
                    <a:pt x="7217" y="15604"/>
                    <a:pt x="6412" y="15355"/>
                  </a:cubicBezTo>
                  <a:cubicBezTo>
                    <a:pt x="4308" y="14700"/>
                    <a:pt x="2223" y="13986"/>
                    <a:pt x="0" y="13250"/>
                  </a:cubicBezTo>
                  <a:cubicBezTo>
                    <a:pt x="3850" y="8554"/>
                    <a:pt x="156" y="4658"/>
                    <a:pt x="112" y="0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5A6B2156-582D-4140-9CCF-011BA55827C1}"/>
                </a:ext>
              </a:extLst>
            </p:cNvPr>
            <p:cNvSpPr/>
            <p:nvPr/>
          </p:nvSpPr>
          <p:spPr>
            <a:xfrm>
              <a:off x="11237047" y="1160713"/>
              <a:ext cx="108628" cy="6990"/>
            </a:xfrm>
            <a:custGeom>
              <a:avLst/>
              <a:gdLst>
                <a:gd name="connsiteX0" fmla="*/ 0 w 108628"/>
                <a:gd name="connsiteY0" fmla="*/ 6786 h 6990"/>
                <a:gd name="connsiteX1" fmla="*/ 0 w 108628"/>
                <a:gd name="connsiteY1" fmla="*/ 223 h 6990"/>
                <a:gd name="connsiteX2" fmla="*/ 3076 w 108628"/>
                <a:gd name="connsiteY2" fmla="*/ 44 h 6990"/>
                <a:gd name="connsiteX3" fmla="*/ 104337 w 108628"/>
                <a:gd name="connsiteY3" fmla="*/ 0 h 6990"/>
                <a:gd name="connsiteX4" fmla="*/ 108625 w 108628"/>
                <a:gd name="connsiteY4" fmla="*/ 3333 h 6990"/>
                <a:gd name="connsiteX5" fmla="*/ 104644 w 108628"/>
                <a:gd name="connsiteY5" fmla="*/ 6991 h 6990"/>
                <a:gd name="connsiteX6" fmla="*/ 1817 w 108628"/>
                <a:gd name="connsiteY6" fmla="*/ 6965 h 6990"/>
                <a:gd name="connsiteX7" fmla="*/ 0 w 108628"/>
                <a:gd name="connsiteY7" fmla="*/ 6786 h 6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628" h="6990">
                  <a:moveTo>
                    <a:pt x="0" y="6786"/>
                  </a:moveTo>
                  <a:cubicBezTo>
                    <a:pt x="0" y="4503"/>
                    <a:pt x="0" y="2539"/>
                    <a:pt x="0" y="223"/>
                  </a:cubicBezTo>
                  <a:cubicBezTo>
                    <a:pt x="1078" y="156"/>
                    <a:pt x="2077" y="46"/>
                    <a:pt x="3076" y="44"/>
                  </a:cubicBezTo>
                  <a:cubicBezTo>
                    <a:pt x="36829" y="29"/>
                    <a:pt x="70583" y="34"/>
                    <a:pt x="104337" y="0"/>
                  </a:cubicBezTo>
                  <a:cubicBezTo>
                    <a:pt x="106738" y="-3"/>
                    <a:pt x="108546" y="579"/>
                    <a:pt x="108625" y="3333"/>
                  </a:cubicBezTo>
                  <a:cubicBezTo>
                    <a:pt x="108701" y="5990"/>
                    <a:pt x="107157" y="6991"/>
                    <a:pt x="104644" y="6991"/>
                  </a:cubicBezTo>
                  <a:cubicBezTo>
                    <a:pt x="70369" y="6972"/>
                    <a:pt x="36092" y="6975"/>
                    <a:pt x="1817" y="6965"/>
                  </a:cubicBezTo>
                  <a:cubicBezTo>
                    <a:pt x="1311" y="6964"/>
                    <a:pt x="807" y="6867"/>
                    <a:pt x="0" y="6786"/>
                  </a:cubicBezTo>
                  <a:close/>
                </a:path>
              </a:pathLst>
            </a:custGeom>
            <a:solidFill>
              <a:schemeClr val="bg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486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8852-2CB2-49F9-ADE0-79B89E255C9F}" type="datetime1">
              <a:rPr lang="zh-CN" altLang="en-US" smtClean="0"/>
              <a:t>2021/07/06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杨文昊、段正鹏、钱辰涞（西安电子科技大学 </a:t>
            </a:r>
            <a:r>
              <a:rPr lang="en-US" altLang="zh-CN"/>
              <a:t>| </a:t>
            </a:r>
            <a:r>
              <a:rPr lang="zh-CN" altLang="en-US"/>
              <a:t>电子工程学院）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3906-ADFF-4920-A1DD-1732EA669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0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9605-6F42-4722-8B5A-9288FA2542E9}" type="datetime1">
              <a:rPr lang="zh-CN" altLang="en-US" smtClean="0"/>
              <a:t>2021/07/06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杨文昊、段正鹏、钱辰涞（西安电子科技大学 </a:t>
            </a:r>
            <a:r>
              <a:rPr lang="en-US" altLang="zh-CN"/>
              <a:t>| </a:t>
            </a:r>
            <a:r>
              <a:rPr lang="zh-CN" altLang="en-US"/>
              <a:t>电子工程学院）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3906-ADFF-4920-A1DD-1732EA6696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655A2A-5D29-4C1D-87ED-DA71B103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72599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grpSp>
        <p:nvGrpSpPr>
          <p:cNvPr id="6" name="图形 8">
            <a:extLst>
              <a:ext uri="{FF2B5EF4-FFF2-40B4-BE49-F238E27FC236}">
                <a16:creationId xmlns:a16="http://schemas.microsoft.com/office/drawing/2014/main" id="{062BCE55-574E-44A3-BCC0-B8344D6EA2A8}"/>
              </a:ext>
            </a:extLst>
          </p:cNvPr>
          <p:cNvGrpSpPr/>
          <p:nvPr/>
        </p:nvGrpSpPr>
        <p:grpSpPr>
          <a:xfrm>
            <a:off x="10758789" y="672626"/>
            <a:ext cx="783270" cy="783025"/>
            <a:chOff x="10758789" y="672626"/>
            <a:chExt cx="783270" cy="783025"/>
          </a:xfrm>
          <a:solidFill>
            <a:schemeClr val="accent1"/>
          </a:solidFill>
          <a:effectLst/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BFEB2409-21B4-4625-BC48-56E88908ABB6}"/>
                </a:ext>
              </a:extLst>
            </p:cNvPr>
            <p:cNvSpPr/>
            <p:nvPr/>
          </p:nvSpPr>
          <p:spPr>
            <a:xfrm>
              <a:off x="10758789" y="672626"/>
              <a:ext cx="783270" cy="783025"/>
            </a:xfrm>
            <a:custGeom>
              <a:avLst/>
              <a:gdLst>
                <a:gd name="connsiteX0" fmla="*/ 597948 w 783270"/>
                <a:gd name="connsiteY0" fmla="*/ 694552 h 783025"/>
                <a:gd name="connsiteX1" fmla="*/ 477940 w 783270"/>
                <a:gd name="connsiteY1" fmla="*/ 734744 h 783025"/>
                <a:gd name="connsiteX2" fmla="*/ 455163 w 783270"/>
                <a:gd name="connsiteY2" fmla="*/ 755767 h 783025"/>
                <a:gd name="connsiteX3" fmla="*/ 400930 w 783270"/>
                <a:gd name="connsiteY3" fmla="*/ 782510 h 783025"/>
                <a:gd name="connsiteX4" fmla="*/ 327523 w 783270"/>
                <a:gd name="connsiteY4" fmla="*/ 755283 h 783025"/>
                <a:gd name="connsiteX5" fmla="*/ 273785 w 783270"/>
                <a:gd name="connsiteY5" fmla="*/ 714607 h 783025"/>
                <a:gd name="connsiteX6" fmla="*/ 209573 w 783270"/>
                <a:gd name="connsiteY6" fmla="*/ 695370 h 783025"/>
                <a:gd name="connsiteX7" fmla="*/ 177323 w 783270"/>
                <a:gd name="connsiteY7" fmla="*/ 694167 h 783025"/>
                <a:gd name="connsiteX8" fmla="*/ 89625 w 783270"/>
                <a:gd name="connsiteY8" fmla="*/ 615910 h 783025"/>
                <a:gd name="connsiteX9" fmla="*/ 89102 w 783270"/>
                <a:gd name="connsiteY9" fmla="*/ 592096 h 783025"/>
                <a:gd name="connsiteX10" fmla="*/ 43195 w 783270"/>
                <a:gd name="connsiteY10" fmla="*/ 471811 h 783025"/>
                <a:gd name="connsiteX11" fmla="*/ 21196 w 783270"/>
                <a:gd name="connsiteY11" fmla="*/ 448631 h 783025"/>
                <a:gd name="connsiteX12" fmla="*/ 8452 w 783270"/>
                <a:gd name="connsiteY12" fmla="*/ 353732 h 783025"/>
                <a:gd name="connsiteX13" fmla="*/ 33069 w 783270"/>
                <a:gd name="connsiteY13" fmla="*/ 322370 h 783025"/>
                <a:gd name="connsiteX14" fmla="*/ 87082 w 783270"/>
                <a:gd name="connsiteY14" fmla="*/ 214038 h 783025"/>
                <a:gd name="connsiteX15" fmla="*/ 88892 w 783270"/>
                <a:gd name="connsiteY15" fmla="*/ 178068 h 783025"/>
                <a:gd name="connsiteX16" fmla="*/ 166732 w 783270"/>
                <a:gd name="connsiteY16" fmla="*/ 89643 h 783025"/>
                <a:gd name="connsiteX17" fmla="*/ 189283 w 783270"/>
                <a:gd name="connsiteY17" fmla="*/ 89117 h 783025"/>
                <a:gd name="connsiteX18" fmla="*/ 315763 w 783270"/>
                <a:gd name="connsiteY18" fmla="*/ 39488 h 783025"/>
                <a:gd name="connsiteX19" fmla="*/ 332458 w 783270"/>
                <a:gd name="connsiteY19" fmla="*/ 22923 h 783025"/>
                <a:gd name="connsiteX20" fmla="*/ 456440 w 783270"/>
                <a:gd name="connsiteY20" fmla="*/ 28692 h 783025"/>
                <a:gd name="connsiteX21" fmla="*/ 528804 w 783270"/>
                <a:gd name="connsiteY21" fmla="*/ 77030 h 783025"/>
                <a:gd name="connsiteX22" fmla="*/ 604828 w 783270"/>
                <a:gd name="connsiteY22" fmla="*/ 89046 h 783025"/>
                <a:gd name="connsiteX23" fmla="*/ 693449 w 783270"/>
                <a:gd name="connsiteY23" fmla="*/ 167159 h 783025"/>
                <a:gd name="connsiteX24" fmla="*/ 693973 w 783270"/>
                <a:gd name="connsiteY24" fmla="*/ 190971 h 783025"/>
                <a:gd name="connsiteX25" fmla="*/ 741251 w 783270"/>
                <a:gd name="connsiteY25" fmla="*/ 312970 h 783025"/>
                <a:gd name="connsiteX26" fmla="*/ 762426 w 783270"/>
                <a:gd name="connsiteY26" fmla="*/ 335200 h 783025"/>
                <a:gd name="connsiteX27" fmla="*/ 775042 w 783270"/>
                <a:gd name="connsiteY27" fmla="*/ 428146 h 783025"/>
                <a:gd name="connsiteX28" fmla="*/ 752239 w 783270"/>
                <a:gd name="connsiteY28" fmla="*/ 458501 h 783025"/>
                <a:gd name="connsiteX29" fmla="*/ 695342 w 783270"/>
                <a:gd name="connsiteY29" fmla="*/ 573981 h 783025"/>
                <a:gd name="connsiteX30" fmla="*/ 694020 w 783270"/>
                <a:gd name="connsiteY30" fmla="*/ 610001 h 783025"/>
                <a:gd name="connsiteX31" fmla="*/ 669502 w 783270"/>
                <a:gd name="connsiteY31" fmla="*/ 667199 h 783025"/>
                <a:gd name="connsiteX32" fmla="*/ 623470 w 783270"/>
                <a:gd name="connsiteY32" fmla="*/ 692325 h 783025"/>
                <a:gd name="connsiteX33" fmla="*/ 597948 w 783270"/>
                <a:gd name="connsiteY33" fmla="*/ 694552 h 783025"/>
                <a:gd name="connsiteX34" fmla="*/ 189008 w 783270"/>
                <a:gd name="connsiteY34" fmla="*/ 97155 h 783025"/>
                <a:gd name="connsiteX35" fmla="*/ 182104 w 783270"/>
                <a:gd name="connsiteY35" fmla="*/ 97144 h 783025"/>
                <a:gd name="connsiteX36" fmla="*/ 136081 w 783270"/>
                <a:gd name="connsiteY36" fmla="*/ 109193 h 783025"/>
                <a:gd name="connsiteX37" fmla="*/ 97179 w 783270"/>
                <a:gd name="connsiteY37" fmla="*/ 182899 h 783025"/>
                <a:gd name="connsiteX38" fmla="*/ 94723 w 783270"/>
                <a:gd name="connsiteY38" fmla="*/ 221038 h 783025"/>
                <a:gd name="connsiteX39" fmla="*/ 35572 w 783270"/>
                <a:gd name="connsiteY39" fmla="*/ 331205 h 783025"/>
                <a:gd name="connsiteX40" fmla="*/ 10124 w 783270"/>
                <a:gd name="connsiteY40" fmla="*/ 378287 h 783025"/>
                <a:gd name="connsiteX41" fmla="*/ 27677 w 783270"/>
                <a:gd name="connsiteY41" fmla="*/ 443423 h 783025"/>
                <a:gd name="connsiteX42" fmla="*/ 47667 w 783270"/>
                <a:gd name="connsiteY42" fmla="*/ 464186 h 783025"/>
                <a:gd name="connsiteX43" fmla="*/ 97213 w 783270"/>
                <a:gd name="connsiteY43" fmla="*/ 588610 h 783025"/>
                <a:gd name="connsiteX44" fmla="*/ 97606 w 783270"/>
                <a:gd name="connsiteY44" fmla="*/ 612113 h 783025"/>
                <a:gd name="connsiteX45" fmla="*/ 181201 w 783270"/>
                <a:gd name="connsiteY45" fmla="*/ 685923 h 783025"/>
                <a:gd name="connsiteX46" fmla="*/ 244403 w 783270"/>
                <a:gd name="connsiteY46" fmla="*/ 693705 h 783025"/>
                <a:gd name="connsiteX47" fmla="*/ 327888 w 783270"/>
                <a:gd name="connsiteY47" fmla="*/ 743922 h 783025"/>
                <a:gd name="connsiteX48" fmla="*/ 344803 w 783270"/>
                <a:gd name="connsiteY48" fmla="*/ 759233 h 783025"/>
                <a:gd name="connsiteX49" fmla="*/ 451147 w 783270"/>
                <a:gd name="connsiteY49" fmla="*/ 748308 h 783025"/>
                <a:gd name="connsiteX50" fmla="*/ 533885 w 783270"/>
                <a:gd name="connsiteY50" fmla="*/ 695228 h 783025"/>
                <a:gd name="connsiteX51" fmla="*/ 602509 w 783270"/>
                <a:gd name="connsiteY51" fmla="*/ 685760 h 783025"/>
                <a:gd name="connsiteX52" fmla="*/ 625422 w 783270"/>
                <a:gd name="connsiteY52" fmla="*/ 683066 h 783025"/>
                <a:gd name="connsiteX53" fmla="*/ 685981 w 783270"/>
                <a:gd name="connsiteY53" fmla="*/ 600843 h 783025"/>
                <a:gd name="connsiteX54" fmla="*/ 686217 w 783270"/>
                <a:gd name="connsiteY54" fmla="*/ 580456 h 783025"/>
                <a:gd name="connsiteX55" fmla="*/ 738396 w 783270"/>
                <a:gd name="connsiteY55" fmla="*/ 460978 h 783025"/>
                <a:gd name="connsiteX56" fmla="*/ 754613 w 783270"/>
                <a:gd name="connsiteY56" fmla="*/ 444398 h 783025"/>
                <a:gd name="connsiteX57" fmla="*/ 751062 w 783270"/>
                <a:gd name="connsiteY57" fmla="*/ 334725 h 783025"/>
                <a:gd name="connsiteX58" fmla="*/ 723379 w 783270"/>
                <a:gd name="connsiteY58" fmla="*/ 304035 h 783025"/>
                <a:gd name="connsiteX59" fmla="*/ 685853 w 783270"/>
                <a:gd name="connsiteY59" fmla="*/ 194164 h 783025"/>
                <a:gd name="connsiteX60" fmla="*/ 685439 w 783270"/>
                <a:gd name="connsiteY60" fmla="*/ 170660 h 783025"/>
                <a:gd name="connsiteX61" fmla="*/ 601916 w 783270"/>
                <a:gd name="connsiteY61" fmla="*/ 97131 h 783025"/>
                <a:gd name="connsiteX62" fmla="*/ 554503 w 783270"/>
                <a:gd name="connsiteY62" fmla="*/ 93294 h 783025"/>
                <a:gd name="connsiteX63" fmla="*/ 452197 w 783270"/>
                <a:gd name="connsiteY63" fmla="*/ 35913 h 783025"/>
                <a:gd name="connsiteX64" fmla="*/ 408033 w 783270"/>
                <a:gd name="connsiteY64" fmla="*/ 10755 h 783025"/>
                <a:gd name="connsiteX65" fmla="*/ 332882 w 783270"/>
                <a:gd name="connsiteY65" fmla="*/ 33926 h 783025"/>
                <a:gd name="connsiteX66" fmla="*/ 304166 w 783270"/>
                <a:gd name="connsiteY66" fmla="*/ 59595 h 783025"/>
                <a:gd name="connsiteX67" fmla="*/ 189008 w 783270"/>
                <a:gd name="connsiteY67" fmla="*/ 97155 h 78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783270" h="783025">
                  <a:moveTo>
                    <a:pt x="597948" y="694552"/>
                  </a:moveTo>
                  <a:cubicBezTo>
                    <a:pt x="553242" y="693808"/>
                    <a:pt x="513103" y="707188"/>
                    <a:pt x="477940" y="734744"/>
                  </a:cubicBezTo>
                  <a:cubicBezTo>
                    <a:pt x="469830" y="741098"/>
                    <a:pt x="462360" y="748367"/>
                    <a:pt x="455163" y="755767"/>
                  </a:cubicBezTo>
                  <a:cubicBezTo>
                    <a:pt x="440190" y="771163"/>
                    <a:pt x="422223" y="780383"/>
                    <a:pt x="400930" y="782510"/>
                  </a:cubicBezTo>
                  <a:cubicBezTo>
                    <a:pt x="372142" y="785393"/>
                    <a:pt x="347520" y="776150"/>
                    <a:pt x="327523" y="755283"/>
                  </a:cubicBezTo>
                  <a:cubicBezTo>
                    <a:pt x="311752" y="738826"/>
                    <a:pt x="294179" y="724907"/>
                    <a:pt x="273785" y="714607"/>
                  </a:cubicBezTo>
                  <a:cubicBezTo>
                    <a:pt x="253514" y="704367"/>
                    <a:pt x="232173" y="697590"/>
                    <a:pt x="209573" y="695370"/>
                  </a:cubicBezTo>
                  <a:cubicBezTo>
                    <a:pt x="198883" y="694321"/>
                    <a:pt x="188070" y="694020"/>
                    <a:pt x="177323" y="694167"/>
                  </a:cubicBezTo>
                  <a:cubicBezTo>
                    <a:pt x="132943" y="694771"/>
                    <a:pt x="93647" y="659970"/>
                    <a:pt x="89625" y="615910"/>
                  </a:cubicBezTo>
                  <a:cubicBezTo>
                    <a:pt x="88906" y="608022"/>
                    <a:pt x="89310" y="600035"/>
                    <a:pt x="89102" y="592096"/>
                  </a:cubicBezTo>
                  <a:cubicBezTo>
                    <a:pt x="87916" y="546619"/>
                    <a:pt x="72813" y="506390"/>
                    <a:pt x="43195" y="471811"/>
                  </a:cubicBezTo>
                  <a:cubicBezTo>
                    <a:pt x="36274" y="463732"/>
                    <a:pt x="28292" y="456570"/>
                    <a:pt x="21196" y="448631"/>
                  </a:cubicBezTo>
                  <a:cubicBezTo>
                    <a:pt x="-1399" y="423356"/>
                    <a:pt x="-6392" y="384231"/>
                    <a:pt x="8452" y="353732"/>
                  </a:cubicBezTo>
                  <a:cubicBezTo>
                    <a:pt x="14443" y="341423"/>
                    <a:pt x="23585" y="331897"/>
                    <a:pt x="33069" y="322370"/>
                  </a:cubicBezTo>
                  <a:cubicBezTo>
                    <a:pt x="63017" y="292280"/>
                    <a:pt x="81353" y="256162"/>
                    <a:pt x="87082" y="214038"/>
                  </a:cubicBezTo>
                  <a:cubicBezTo>
                    <a:pt x="88695" y="202179"/>
                    <a:pt x="89113" y="190051"/>
                    <a:pt x="88892" y="178068"/>
                  </a:cubicBezTo>
                  <a:cubicBezTo>
                    <a:pt x="88069" y="133441"/>
                    <a:pt x="122231" y="94222"/>
                    <a:pt x="166732" y="89643"/>
                  </a:cubicBezTo>
                  <a:cubicBezTo>
                    <a:pt x="174188" y="88875"/>
                    <a:pt x="181763" y="89239"/>
                    <a:pt x="189283" y="89117"/>
                  </a:cubicBezTo>
                  <a:cubicBezTo>
                    <a:pt x="237629" y="88333"/>
                    <a:pt x="279712" y="71516"/>
                    <a:pt x="315763" y="39488"/>
                  </a:cubicBezTo>
                  <a:cubicBezTo>
                    <a:pt x="321614" y="34289"/>
                    <a:pt x="326706" y="28244"/>
                    <a:pt x="332458" y="22923"/>
                  </a:cubicBezTo>
                  <a:cubicBezTo>
                    <a:pt x="367940" y="-9907"/>
                    <a:pt x="423892" y="-7025"/>
                    <a:pt x="456440" y="28692"/>
                  </a:cubicBezTo>
                  <a:cubicBezTo>
                    <a:pt x="476487" y="50691"/>
                    <a:pt x="500931" y="66543"/>
                    <a:pt x="528804" y="77030"/>
                  </a:cubicBezTo>
                  <a:cubicBezTo>
                    <a:pt x="553314" y="86252"/>
                    <a:pt x="578692" y="89790"/>
                    <a:pt x="604828" y="89046"/>
                  </a:cubicBezTo>
                  <a:cubicBezTo>
                    <a:pt x="649826" y="87766"/>
                    <a:pt x="689199" y="122490"/>
                    <a:pt x="693449" y="167159"/>
                  </a:cubicBezTo>
                  <a:cubicBezTo>
                    <a:pt x="694198" y="175041"/>
                    <a:pt x="693776" y="183032"/>
                    <a:pt x="693973" y="190971"/>
                  </a:cubicBezTo>
                  <a:cubicBezTo>
                    <a:pt x="695126" y="237294"/>
                    <a:pt x="710925" y="277996"/>
                    <a:pt x="741251" y="312970"/>
                  </a:cubicBezTo>
                  <a:cubicBezTo>
                    <a:pt x="747947" y="320696"/>
                    <a:pt x="756034" y="327253"/>
                    <a:pt x="762426" y="335200"/>
                  </a:cubicBezTo>
                  <a:cubicBezTo>
                    <a:pt x="785202" y="363522"/>
                    <a:pt x="789164" y="394700"/>
                    <a:pt x="775042" y="428146"/>
                  </a:cubicBezTo>
                  <a:cubicBezTo>
                    <a:pt x="769978" y="440135"/>
                    <a:pt x="761466" y="449522"/>
                    <a:pt x="752239" y="458501"/>
                  </a:cubicBezTo>
                  <a:cubicBezTo>
                    <a:pt x="719644" y="490228"/>
                    <a:pt x="700474" y="528772"/>
                    <a:pt x="695342" y="573981"/>
                  </a:cubicBezTo>
                  <a:cubicBezTo>
                    <a:pt x="693990" y="585884"/>
                    <a:pt x="694547" y="597995"/>
                    <a:pt x="694020" y="610001"/>
                  </a:cubicBezTo>
                  <a:cubicBezTo>
                    <a:pt x="693049" y="632126"/>
                    <a:pt x="684828" y="651221"/>
                    <a:pt x="669502" y="667199"/>
                  </a:cubicBezTo>
                  <a:cubicBezTo>
                    <a:pt x="656822" y="680415"/>
                    <a:pt x="641459" y="689044"/>
                    <a:pt x="623470" y="692325"/>
                  </a:cubicBezTo>
                  <a:cubicBezTo>
                    <a:pt x="615104" y="693850"/>
                    <a:pt x="606465" y="693858"/>
                    <a:pt x="597948" y="694552"/>
                  </a:cubicBezTo>
                  <a:close/>
                  <a:moveTo>
                    <a:pt x="189008" y="97155"/>
                  </a:moveTo>
                  <a:cubicBezTo>
                    <a:pt x="186706" y="97155"/>
                    <a:pt x="184403" y="97221"/>
                    <a:pt x="182104" y="97144"/>
                  </a:cubicBezTo>
                  <a:cubicBezTo>
                    <a:pt x="165565" y="96597"/>
                    <a:pt x="150006" y="100213"/>
                    <a:pt x="136081" y="109193"/>
                  </a:cubicBezTo>
                  <a:cubicBezTo>
                    <a:pt x="109389" y="126406"/>
                    <a:pt x="96405" y="151119"/>
                    <a:pt x="97179" y="182899"/>
                  </a:cubicBezTo>
                  <a:cubicBezTo>
                    <a:pt x="97492" y="195701"/>
                    <a:pt x="96898" y="208419"/>
                    <a:pt x="94723" y="221038"/>
                  </a:cubicBezTo>
                  <a:cubicBezTo>
                    <a:pt x="87260" y="264331"/>
                    <a:pt x="67512" y="301105"/>
                    <a:pt x="35572" y="331205"/>
                  </a:cubicBezTo>
                  <a:cubicBezTo>
                    <a:pt x="21810" y="344173"/>
                    <a:pt x="13013" y="359688"/>
                    <a:pt x="10124" y="378287"/>
                  </a:cubicBezTo>
                  <a:cubicBezTo>
                    <a:pt x="6365" y="402488"/>
                    <a:pt x="11951" y="424499"/>
                    <a:pt x="27677" y="443423"/>
                  </a:cubicBezTo>
                  <a:cubicBezTo>
                    <a:pt x="33801" y="450791"/>
                    <a:pt x="41319" y="456984"/>
                    <a:pt x="47667" y="464186"/>
                  </a:cubicBezTo>
                  <a:cubicBezTo>
                    <a:pt x="78999" y="499721"/>
                    <a:pt x="95671" y="541184"/>
                    <a:pt x="97213" y="588610"/>
                  </a:cubicBezTo>
                  <a:cubicBezTo>
                    <a:pt x="97468" y="596442"/>
                    <a:pt x="96937" y="604325"/>
                    <a:pt x="97606" y="612113"/>
                  </a:cubicBezTo>
                  <a:cubicBezTo>
                    <a:pt x="101268" y="654702"/>
                    <a:pt x="138443" y="687467"/>
                    <a:pt x="181201" y="685923"/>
                  </a:cubicBezTo>
                  <a:cubicBezTo>
                    <a:pt x="202703" y="685148"/>
                    <a:pt x="223794" y="687516"/>
                    <a:pt x="244403" y="693705"/>
                  </a:cubicBezTo>
                  <a:cubicBezTo>
                    <a:pt x="276486" y="703342"/>
                    <a:pt x="304266" y="720148"/>
                    <a:pt x="327888" y="743922"/>
                  </a:cubicBezTo>
                  <a:cubicBezTo>
                    <a:pt x="333246" y="749314"/>
                    <a:pt x="338665" y="754818"/>
                    <a:pt x="344803" y="759233"/>
                  </a:cubicBezTo>
                  <a:cubicBezTo>
                    <a:pt x="377450" y="782718"/>
                    <a:pt x="423968" y="777777"/>
                    <a:pt x="451147" y="748308"/>
                  </a:cubicBezTo>
                  <a:cubicBezTo>
                    <a:pt x="474104" y="723416"/>
                    <a:pt x="501717" y="705740"/>
                    <a:pt x="533885" y="695228"/>
                  </a:cubicBezTo>
                  <a:cubicBezTo>
                    <a:pt x="556172" y="687944"/>
                    <a:pt x="579063" y="685187"/>
                    <a:pt x="602509" y="685760"/>
                  </a:cubicBezTo>
                  <a:cubicBezTo>
                    <a:pt x="610134" y="685944"/>
                    <a:pt x="618048" y="685021"/>
                    <a:pt x="625422" y="683066"/>
                  </a:cubicBezTo>
                  <a:cubicBezTo>
                    <a:pt x="662689" y="673178"/>
                    <a:pt x="687268" y="639398"/>
                    <a:pt x="685981" y="600843"/>
                  </a:cubicBezTo>
                  <a:cubicBezTo>
                    <a:pt x="685754" y="594054"/>
                    <a:pt x="685704" y="587219"/>
                    <a:pt x="686217" y="580456"/>
                  </a:cubicBezTo>
                  <a:cubicBezTo>
                    <a:pt x="689687" y="534578"/>
                    <a:pt x="707108" y="494720"/>
                    <a:pt x="738396" y="460978"/>
                  </a:cubicBezTo>
                  <a:cubicBezTo>
                    <a:pt x="743651" y="455312"/>
                    <a:pt x="749555" y="450226"/>
                    <a:pt x="754613" y="444398"/>
                  </a:cubicBezTo>
                  <a:cubicBezTo>
                    <a:pt x="781887" y="412974"/>
                    <a:pt x="780369" y="364188"/>
                    <a:pt x="751062" y="334725"/>
                  </a:cubicBezTo>
                  <a:cubicBezTo>
                    <a:pt x="741316" y="324930"/>
                    <a:pt x="731532" y="315253"/>
                    <a:pt x="723379" y="304035"/>
                  </a:cubicBezTo>
                  <a:cubicBezTo>
                    <a:pt x="699559" y="271260"/>
                    <a:pt x="687036" y="234647"/>
                    <a:pt x="685853" y="194164"/>
                  </a:cubicBezTo>
                  <a:cubicBezTo>
                    <a:pt x="685623" y="186331"/>
                    <a:pt x="686124" y="178446"/>
                    <a:pt x="685439" y="170660"/>
                  </a:cubicBezTo>
                  <a:cubicBezTo>
                    <a:pt x="681698" y="128226"/>
                    <a:pt x="644506" y="95587"/>
                    <a:pt x="601916" y="97131"/>
                  </a:cubicBezTo>
                  <a:cubicBezTo>
                    <a:pt x="585954" y="97710"/>
                    <a:pt x="570140" y="96629"/>
                    <a:pt x="554503" y="93294"/>
                  </a:cubicBezTo>
                  <a:cubicBezTo>
                    <a:pt x="514464" y="84759"/>
                    <a:pt x="480234" y="65736"/>
                    <a:pt x="452197" y="35913"/>
                  </a:cubicBezTo>
                  <a:cubicBezTo>
                    <a:pt x="439969" y="22905"/>
                    <a:pt x="425543" y="14024"/>
                    <a:pt x="408033" y="10755"/>
                  </a:cubicBezTo>
                  <a:cubicBezTo>
                    <a:pt x="379037" y="5339"/>
                    <a:pt x="353703" y="12746"/>
                    <a:pt x="332882" y="33926"/>
                  </a:cubicBezTo>
                  <a:cubicBezTo>
                    <a:pt x="323847" y="43115"/>
                    <a:pt x="314597" y="51986"/>
                    <a:pt x="304166" y="59595"/>
                  </a:cubicBezTo>
                  <a:cubicBezTo>
                    <a:pt x="269850" y="84626"/>
                    <a:pt x="231403" y="96970"/>
                    <a:pt x="189008" y="97155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E5E2670A-CB8F-4127-BA52-0217B509EEE8}"/>
                </a:ext>
              </a:extLst>
            </p:cNvPr>
            <p:cNvSpPr/>
            <p:nvPr/>
          </p:nvSpPr>
          <p:spPr>
            <a:xfrm>
              <a:off x="10823597" y="737401"/>
              <a:ext cx="653467" cy="653471"/>
            </a:xfrm>
            <a:custGeom>
              <a:avLst/>
              <a:gdLst>
                <a:gd name="connsiteX0" fmla="*/ 1 w 653467"/>
                <a:gd name="connsiteY0" fmla="*/ 326560 h 653471"/>
                <a:gd name="connsiteX1" fmla="*/ 327549 w 653467"/>
                <a:gd name="connsiteY1" fmla="*/ 2 h 653471"/>
                <a:gd name="connsiteX2" fmla="*/ 653449 w 653467"/>
                <a:gd name="connsiteY2" fmla="*/ 330073 h 653471"/>
                <a:gd name="connsiteX3" fmla="*/ 325596 w 653467"/>
                <a:gd name="connsiteY3" fmla="*/ 653468 h 653471"/>
                <a:gd name="connsiteX4" fmla="*/ 1 w 653467"/>
                <a:gd name="connsiteY4" fmla="*/ 326560 h 653471"/>
                <a:gd name="connsiteX5" fmla="*/ 327117 w 653467"/>
                <a:gd name="connsiteY5" fmla="*/ 9063 h 653471"/>
                <a:gd name="connsiteX6" fmla="*/ 9043 w 653467"/>
                <a:gd name="connsiteY6" fmla="*/ 329590 h 653471"/>
                <a:gd name="connsiteX7" fmla="*/ 326799 w 653467"/>
                <a:gd name="connsiteY7" fmla="*/ 644448 h 653471"/>
                <a:gd name="connsiteX8" fmla="*/ 644408 w 653467"/>
                <a:gd name="connsiteY8" fmla="*/ 323189 h 653471"/>
                <a:gd name="connsiteX9" fmla="*/ 327117 w 653467"/>
                <a:gd name="connsiteY9" fmla="*/ 9063 h 653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3467" h="653471">
                  <a:moveTo>
                    <a:pt x="1" y="326560"/>
                  </a:moveTo>
                  <a:cubicBezTo>
                    <a:pt x="277" y="144492"/>
                    <a:pt x="149324" y="-602"/>
                    <a:pt x="327549" y="2"/>
                  </a:cubicBezTo>
                  <a:cubicBezTo>
                    <a:pt x="509650" y="620"/>
                    <a:pt x="655345" y="150388"/>
                    <a:pt x="653449" y="330073"/>
                  </a:cubicBezTo>
                  <a:cubicBezTo>
                    <a:pt x="651557" y="509352"/>
                    <a:pt x="504501" y="654222"/>
                    <a:pt x="325596" y="653468"/>
                  </a:cubicBezTo>
                  <a:cubicBezTo>
                    <a:pt x="143597" y="652702"/>
                    <a:pt x="-313" y="503754"/>
                    <a:pt x="1" y="326560"/>
                  </a:cubicBezTo>
                  <a:close/>
                  <a:moveTo>
                    <a:pt x="327117" y="9063"/>
                  </a:moveTo>
                  <a:cubicBezTo>
                    <a:pt x="151707" y="8736"/>
                    <a:pt x="7553" y="152390"/>
                    <a:pt x="9043" y="329590"/>
                  </a:cubicBezTo>
                  <a:cubicBezTo>
                    <a:pt x="10498" y="502594"/>
                    <a:pt x="151844" y="644400"/>
                    <a:pt x="326799" y="644448"/>
                  </a:cubicBezTo>
                  <a:cubicBezTo>
                    <a:pt x="502251" y="644495"/>
                    <a:pt x="646292" y="500658"/>
                    <a:pt x="644408" y="323189"/>
                  </a:cubicBezTo>
                  <a:cubicBezTo>
                    <a:pt x="642570" y="150187"/>
                    <a:pt x="501054" y="9260"/>
                    <a:pt x="327117" y="9063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923A3C7B-27EB-416E-B2C3-18364F107EAF}"/>
                </a:ext>
              </a:extLst>
            </p:cNvPr>
            <p:cNvSpPr/>
            <p:nvPr/>
          </p:nvSpPr>
          <p:spPr>
            <a:xfrm>
              <a:off x="10902545" y="852762"/>
              <a:ext cx="463901" cy="422674"/>
            </a:xfrm>
            <a:custGeom>
              <a:avLst/>
              <a:gdLst>
                <a:gd name="connsiteX0" fmla="*/ 390929 w 463901"/>
                <a:gd name="connsiteY0" fmla="*/ 348796 h 422674"/>
                <a:gd name="connsiteX1" fmla="*/ 363075 w 463901"/>
                <a:gd name="connsiteY1" fmla="*/ 348796 h 422674"/>
                <a:gd name="connsiteX2" fmla="*/ 245683 w 463901"/>
                <a:gd name="connsiteY2" fmla="*/ 348712 h 422674"/>
                <a:gd name="connsiteX3" fmla="*/ 240846 w 463901"/>
                <a:gd name="connsiteY3" fmla="*/ 346683 h 422674"/>
                <a:gd name="connsiteX4" fmla="*/ 218138 w 463901"/>
                <a:gd name="connsiteY4" fmla="*/ 324121 h 422674"/>
                <a:gd name="connsiteX5" fmla="*/ 214699 w 463901"/>
                <a:gd name="connsiteY5" fmla="*/ 320827 h 422674"/>
                <a:gd name="connsiteX6" fmla="*/ 211085 w 463901"/>
                <a:gd name="connsiteY6" fmla="*/ 325312 h 422674"/>
                <a:gd name="connsiteX7" fmla="*/ 189312 w 463901"/>
                <a:gd name="connsiteY7" fmla="*/ 347035 h 422674"/>
                <a:gd name="connsiteX8" fmla="*/ 185870 w 463901"/>
                <a:gd name="connsiteY8" fmla="*/ 348721 h 422674"/>
                <a:gd name="connsiteX9" fmla="*/ 115438 w 463901"/>
                <a:gd name="connsiteY9" fmla="*/ 348795 h 422674"/>
                <a:gd name="connsiteX10" fmla="*/ 118410 w 463901"/>
                <a:gd name="connsiteY10" fmla="*/ 345589 h 422674"/>
                <a:gd name="connsiteX11" fmla="*/ 141897 w 463901"/>
                <a:gd name="connsiteY11" fmla="*/ 322122 h 422674"/>
                <a:gd name="connsiteX12" fmla="*/ 149937 w 463901"/>
                <a:gd name="connsiteY12" fmla="*/ 308815 h 422674"/>
                <a:gd name="connsiteX13" fmla="*/ 145507 w 463901"/>
                <a:gd name="connsiteY13" fmla="*/ 281909 h 422674"/>
                <a:gd name="connsiteX14" fmla="*/ 105962 w 463901"/>
                <a:gd name="connsiteY14" fmla="*/ 236876 h 422674"/>
                <a:gd name="connsiteX15" fmla="*/ 103778 w 463901"/>
                <a:gd name="connsiteY15" fmla="*/ 234305 h 422674"/>
                <a:gd name="connsiteX16" fmla="*/ 123646 w 463901"/>
                <a:gd name="connsiteY16" fmla="*/ 234330 h 422674"/>
                <a:gd name="connsiteX17" fmla="*/ 166000 w 463901"/>
                <a:gd name="connsiteY17" fmla="*/ 235427 h 422674"/>
                <a:gd name="connsiteX18" fmla="*/ 171454 w 463901"/>
                <a:gd name="connsiteY18" fmla="*/ 239163 h 422674"/>
                <a:gd name="connsiteX19" fmla="*/ 173620 w 463901"/>
                <a:gd name="connsiteY19" fmla="*/ 244340 h 422674"/>
                <a:gd name="connsiteX20" fmla="*/ 169258 w 463901"/>
                <a:gd name="connsiteY20" fmla="*/ 243962 h 422674"/>
                <a:gd name="connsiteX21" fmla="*/ 161812 w 463901"/>
                <a:gd name="connsiteY21" fmla="*/ 240147 h 422674"/>
                <a:gd name="connsiteX22" fmla="*/ 122586 w 463901"/>
                <a:gd name="connsiteY22" fmla="*/ 239645 h 422674"/>
                <a:gd name="connsiteX23" fmla="*/ 117483 w 463901"/>
                <a:gd name="connsiteY23" fmla="*/ 239641 h 422674"/>
                <a:gd name="connsiteX24" fmla="*/ 120506 w 463901"/>
                <a:gd name="connsiteY24" fmla="*/ 243253 h 422674"/>
                <a:gd name="connsiteX25" fmla="*/ 149141 w 463901"/>
                <a:gd name="connsiteY25" fmla="*/ 275732 h 422674"/>
                <a:gd name="connsiteX26" fmla="*/ 152534 w 463901"/>
                <a:gd name="connsiteY26" fmla="*/ 319093 h 422674"/>
                <a:gd name="connsiteX27" fmla="*/ 137527 w 463901"/>
                <a:gd name="connsiteY27" fmla="*/ 337068 h 422674"/>
                <a:gd name="connsiteX28" fmla="*/ 134571 w 463901"/>
                <a:gd name="connsiteY28" fmla="*/ 339843 h 422674"/>
                <a:gd name="connsiteX29" fmla="*/ 147566 w 463901"/>
                <a:gd name="connsiteY29" fmla="*/ 336341 h 422674"/>
                <a:gd name="connsiteX30" fmla="*/ 170094 w 463901"/>
                <a:gd name="connsiteY30" fmla="*/ 312308 h 422674"/>
                <a:gd name="connsiteX31" fmla="*/ 178428 w 463901"/>
                <a:gd name="connsiteY31" fmla="*/ 273137 h 422674"/>
                <a:gd name="connsiteX32" fmla="*/ 177853 w 463901"/>
                <a:gd name="connsiteY32" fmla="*/ 271280 h 422674"/>
                <a:gd name="connsiteX33" fmla="*/ 183425 w 463901"/>
                <a:gd name="connsiteY33" fmla="*/ 268222 h 422674"/>
                <a:gd name="connsiteX34" fmla="*/ 187668 w 463901"/>
                <a:gd name="connsiteY34" fmla="*/ 287221 h 422674"/>
                <a:gd name="connsiteX35" fmla="*/ 176571 w 463901"/>
                <a:gd name="connsiteY35" fmla="*/ 315348 h 422674"/>
                <a:gd name="connsiteX36" fmla="*/ 156607 w 463901"/>
                <a:gd name="connsiteY36" fmla="*/ 336635 h 422674"/>
                <a:gd name="connsiteX37" fmla="*/ 153577 w 463901"/>
                <a:gd name="connsiteY37" fmla="*/ 340016 h 422674"/>
                <a:gd name="connsiteX38" fmla="*/ 166852 w 463901"/>
                <a:gd name="connsiteY38" fmla="*/ 339924 h 422674"/>
                <a:gd name="connsiteX39" fmla="*/ 169523 w 463901"/>
                <a:gd name="connsiteY39" fmla="*/ 337983 h 422674"/>
                <a:gd name="connsiteX40" fmla="*/ 194910 w 463901"/>
                <a:gd name="connsiteY40" fmla="*/ 310173 h 422674"/>
                <a:gd name="connsiteX41" fmla="*/ 197546 w 463901"/>
                <a:gd name="connsiteY41" fmla="*/ 306827 h 422674"/>
                <a:gd name="connsiteX42" fmla="*/ 202884 w 463901"/>
                <a:gd name="connsiteY42" fmla="*/ 311557 h 422674"/>
                <a:gd name="connsiteX43" fmla="*/ 190582 w 463901"/>
                <a:gd name="connsiteY43" fmla="*/ 325680 h 422674"/>
                <a:gd name="connsiteX44" fmla="*/ 178374 w 463901"/>
                <a:gd name="connsiteY44" fmla="*/ 339742 h 422674"/>
                <a:gd name="connsiteX45" fmla="*/ 189104 w 463901"/>
                <a:gd name="connsiteY45" fmla="*/ 337178 h 422674"/>
                <a:gd name="connsiteX46" fmla="*/ 215207 w 463901"/>
                <a:gd name="connsiteY46" fmla="*/ 311819 h 422674"/>
                <a:gd name="connsiteX47" fmla="*/ 232198 w 463901"/>
                <a:gd name="connsiteY47" fmla="*/ 328121 h 422674"/>
                <a:gd name="connsiteX48" fmla="*/ 241170 w 463901"/>
                <a:gd name="connsiteY48" fmla="*/ 336885 h 422674"/>
                <a:gd name="connsiteX49" fmla="*/ 252378 w 463901"/>
                <a:gd name="connsiteY49" fmla="*/ 339771 h 422674"/>
                <a:gd name="connsiteX50" fmla="*/ 227651 w 463901"/>
                <a:gd name="connsiteY50" fmla="*/ 311526 h 422674"/>
                <a:gd name="connsiteX51" fmla="*/ 232710 w 463901"/>
                <a:gd name="connsiteY51" fmla="*/ 307078 h 422674"/>
                <a:gd name="connsiteX52" fmla="*/ 238904 w 463901"/>
                <a:gd name="connsiteY52" fmla="*/ 313798 h 422674"/>
                <a:gd name="connsiteX53" fmla="*/ 261197 w 463901"/>
                <a:gd name="connsiteY53" fmla="*/ 338056 h 422674"/>
                <a:gd name="connsiteX54" fmla="*/ 265436 w 463901"/>
                <a:gd name="connsiteY54" fmla="*/ 339962 h 422674"/>
                <a:gd name="connsiteX55" fmla="*/ 276825 w 463901"/>
                <a:gd name="connsiteY55" fmla="*/ 340051 h 422674"/>
                <a:gd name="connsiteX56" fmla="*/ 274239 w 463901"/>
                <a:gd name="connsiteY56" fmla="*/ 336983 h 422674"/>
                <a:gd name="connsiteX57" fmla="*/ 253681 w 463901"/>
                <a:gd name="connsiteY57" fmla="*/ 314967 h 422674"/>
                <a:gd name="connsiteX58" fmla="*/ 246308 w 463901"/>
                <a:gd name="connsiteY58" fmla="*/ 269619 h 422674"/>
                <a:gd name="connsiteX59" fmla="*/ 247087 w 463901"/>
                <a:gd name="connsiteY59" fmla="*/ 268341 h 422674"/>
                <a:gd name="connsiteX60" fmla="*/ 252398 w 463901"/>
                <a:gd name="connsiteY60" fmla="*/ 271008 h 422674"/>
                <a:gd name="connsiteX61" fmla="*/ 250066 w 463901"/>
                <a:gd name="connsiteY61" fmla="*/ 282365 h 422674"/>
                <a:gd name="connsiteX62" fmla="*/ 259624 w 463901"/>
                <a:gd name="connsiteY62" fmla="*/ 311445 h 422674"/>
                <a:gd name="connsiteX63" fmla="*/ 282372 w 463901"/>
                <a:gd name="connsiteY63" fmla="*/ 335701 h 422674"/>
                <a:gd name="connsiteX64" fmla="*/ 295745 w 463901"/>
                <a:gd name="connsiteY64" fmla="*/ 339061 h 422674"/>
                <a:gd name="connsiteX65" fmla="*/ 292889 w 463901"/>
                <a:gd name="connsiteY65" fmla="*/ 336952 h 422674"/>
                <a:gd name="connsiteX66" fmla="*/ 274916 w 463901"/>
                <a:gd name="connsiteY66" fmla="*/ 313447 h 422674"/>
                <a:gd name="connsiteX67" fmla="*/ 280088 w 463901"/>
                <a:gd name="connsiteY67" fmla="*/ 277262 h 422674"/>
                <a:gd name="connsiteX68" fmla="*/ 310347 w 463901"/>
                <a:gd name="connsiteY68" fmla="*/ 242868 h 422674"/>
                <a:gd name="connsiteX69" fmla="*/ 312952 w 463901"/>
                <a:gd name="connsiteY69" fmla="*/ 239817 h 422674"/>
                <a:gd name="connsiteX70" fmla="*/ 296391 w 463901"/>
                <a:gd name="connsiteY70" fmla="*/ 239829 h 422674"/>
                <a:gd name="connsiteX71" fmla="*/ 269094 w 463901"/>
                <a:gd name="connsiteY71" fmla="*/ 240134 h 422674"/>
                <a:gd name="connsiteX72" fmla="*/ 261132 w 463901"/>
                <a:gd name="connsiteY72" fmla="*/ 244163 h 422674"/>
                <a:gd name="connsiteX73" fmla="*/ 256986 w 463901"/>
                <a:gd name="connsiteY73" fmla="*/ 244355 h 422674"/>
                <a:gd name="connsiteX74" fmla="*/ 260263 w 463901"/>
                <a:gd name="connsiteY74" fmla="*/ 236802 h 422674"/>
                <a:gd name="connsiteX75" fmla="*/ 262489 w 463901"/>
                <a:gd name="connsiteY75" fmla="*/ 235582 h 422674"/>
                <a:gd name="connsiteX76" fmla="*/ 325235 w 463901"/>
                <a:gd name="connsiteY76" fmla="*/ 233899 h 422674"/>
                <a:gd name="connsiteX77" fmla="*/ 326842 w 463901"/>
                <a:gd name="connsiteY77" fmla="*/ 234189 h 422674"/>
                <a:gd name="connsiteX78" fmla="*/ 317612 w 463901"/>
                <a:gd name="connsiteY78" fmla="*/ 244808 h 422674"/>
                <a:gd name="connsiteX79" fmla="*/ 286695 w 463901"/>
                <a:gd name="connsiteY79" fmla="*/ 279867 h 422674"/>
                <a:gd name="connsiteX80" fmla="*/ 283038 w 463901"/>
                <a:gd name="connsiteY80" fmla="*/ 314446 h 422674"/>
                <a:gd name="connsiteX81" fmla="*/ 306721 w 463901"/>
                <a:gd name="connsiteY81" fmla="*/ 339667 h 422674"/>
                <a:gd name="connsiteX82" fmla="*/ 313265 w 463901"/>
                <a:gd name="connsiteY82" fmla="*/ 305470 h 422674"/>
                <a:gd name="connsiteX83" fmla="*/ 298941 w 463901"/>
                <a:gd name="connsiteY83" fmla="*/ 274571 h 422674"/>
                <a:gd name="connsiteX84" fmla="*/ 436105 w 463901"/>
                <a:gd name="connsiteY84" fmla="*/ 275399 h 422674"/>
                <a:gd name="connsiteX85" fmla="*/ 446750 w 463901"/>
                <a:gd name="connsiteY85" fmla="*/ 209082 h 422674"/>
                <a:gd name="connsiteX86" fmla="*/ 425442 w 463901"/>
                <a:gd name="connsiteY86" fmla="*/ 122010 h 422674"/>
                <a:gd name="connsiteX87" fmla="*/ 418548 w 463901"/>
                <a:gd name="connsiteY87" fmla="*/ 129738 h 422674"/>
                <a:gd name="connsiteX88" fmla="*/ 398256 w 463901"/>
                <a:gd name="connsiteY88" fmla="*/ 152838 h 422674"/>
                <a:gd name="connsiteX89" fmla="*/ 395236 w 463901"/>
                <a:gd name="connsiteY89" fmla="*/ 154641 h 422674"/>
                <a:gd name="connsiteX90" fmla="*/ 377699 w 463901"/>
                <a:gd name="connsiteY90" fmla="*/ 154724 h 422674"/>
                <a:gd name="connsiteX91" fmla="*/ 377007 w 463901"/>
                <a:gd name="connsiteY91" fmla="*/ 153954 h 422674"/>
                <a:gd name="connsiteX92" fmla="*/ 379016 w 463901"/>
                <a:gd name="connsiteY92" fmla="*/ 151760 h 422674"/>
                <a:gd name="connsiteX93" fmla="*/ 387491 w 463901"/>
                <a:gd name="connsiteY93" fmla="*/ 149517 h 422674"/>
                <a:gd name="connsiteX94" fmla="*/ 398593 w 463901"/>
                <a:gd name="connsiteY94" fmla="*/ 142745 h 422674"/>
                <a:gd name="connsiteX95" fmla="*/ 412165 w 463901"/>
                <a:gd name="connsiteY95" fmla="*/ 127108 h 422674"/>
                <a:gd name="connsiteX96" fmla="*/ 414368 w 463901"/>
                <a:gd name="connsiteY96" fmla="*/ 124175 h 422674"/>
                <a:gd name="connsiteX97" fmla="*/ 394982 w 463901"/>
                <a:gd name="connsiteY97" fmla="*/ 125965 h 422674"/>
                <a:gd name="connsiteX98" fmla="*/ 320975 w 463901"/>
                <a:gd name="connsiteY98" fmla="*/ 133075 h 422674"/>
                <a:gd name="connsiteX99" fmla="*/ 296296 w 463901"/>
                <a:gd name="connsiteY99" fmla="*/ 143086 h 422674"/>
                <a:gd name="connsiteX100" fmla="*/ 271421 w 463901"/>
                <a:gd name="connsiteY100" fmla="*/ 165070 h 422674"/>
                <a:gd name="connsiteX101" fmla="*/ 245890 w 463901"/>
                <a:gd name="connsiteY101" fmla="*/ 185721 h 422674"/>
                <a:gd name="connsiteX102" fmla="*/ 178839 w 463901"/>
                <a:gd name="connsiteY102" fmla="*/ 181949 h 422674"/>
                <a:gd name="connsiteX103" fmla="*/ 151089 w 463901"/>
                <a:gd name="connsiteY103" fmla="*/ 157106 h 422674"/>
                <a:gd name="connsiteX104" fmla="*/ 119572 w 463901"/>
                <a:gd name="connsiteY104" fmla="*/ 135484 h 422674"/>
                <a:gd name="connsiteX105" fmla="*/ 102050 w 463901"/>
                <a:gd name="connsiteY105" fmla="*/ 132408 h 422674"/>
                <a:gd name="connsiteX106" fmla="*/ 18365 w 463901"/>
                <a:gd name="connsiteY106" fmla="*/ 124346 h 422674"/>
                <a:gd name="connsiteX107" fmla="*/ 16313 w 463901"/>
                <a:gd name="connsiteY107" fmla="*/ 124340 h 422674"/>
                <a:gd name="connsiteX108" fmla="*/ 18168 w 463901"/>
                <a:gd name="connsiteY108" fmla="*/ 126895 h 422674"/>
                <a:gd name="connsiteX109" fmla="*/ 34741 w 463901"/>
                <a:gd name="connsiteY109" fmla="*/ 145748 h 422674"/>
                <a:gd name="connsiteX110" fmla="*/ 39128 w 463901"/>
                <a:gd name="connsiteY110" fmla="*/ 148412 h 422674"/>
                <a:gd name="connsiteX111" fmla="*/ 51237 w 463901"/>
                <a:gd name="connsiteY111" fmla="*/ 151682 h 422674"/>
                <a:gd name="connsiteX112" fmla="*/ 53509 w 463901"/>
                <a:gd name="connsiteY112" fmla="*/ 153823 h 422674"/>
                <a:gd name="connsiteX113" fmla="*/ 52901 w 463901"/>
                <a:gd name="connsiteY113" fmla="*/ 154711 h 422674"/>
                <a:gd name="connsiteX114" fmla="*/ 35062 w 463901"/>
                <a:gd name="connsiteY114" fmla="*/ 154662 h 422674"/>
                <a:gd name="connsiteX115" fmla="*/ 32980 w 463901"/>
                <a:gd name="connsiteY115" fmla="*/ 153587 h 422674"/>
                <a:gd name="connsiteX116" fmla="*/ 0 w 463901"/>
                <a:gd name="connsiteY116" fmla="*/ 116126 h 422674"/>
                <a:gd name="connsiteX117" fmla="*/ 3431 w 463901"/>
                <a:gd name="connsiteY117" fmla="*/ 116138 h 422674"/>
                <a:gd name="connsiteX118" fmla="*/ 52455 w 463901"/>
                <a:gd name="connsiteY118" fmla="*/ 120948 h 422674"/>
                <a:gd name="connsiteX119" fmla="*/ 58659 w 463901"/>
                <a:gd name="connsiteY119" fmla="*/ 117500 h 422674"/>
                <a:gd name="connsiteX120" fmla="*/ 109342 w 463901"/>
                <a:gd name="connsiteY120" fmla="*/ 51911 h 422674"/>
                <a:gd name="connsiteX121" fmla="*/ 110633 w 463901"/>
                <a:gd name="connsiteY121" fmla="*/ 50965 h 422674"/>
                <a:gd name="connsiteX122" fmla="*/ 117540 w 463901"/>
                <a:gd name="connsiteY122" fmla="*/ 61050 h 422674"/>
                <a:gd name="connsiteX123" fmla="*/ 69967 w 463901"/>
                <a:gd name="connsiteY123" fmla="*/ 122389 h 422674"/>
                <a:gd name="connsiteX124" fmla="*/ 81068 w 463901"/>
                <a:gd name="connsiteY124" fmla="*/ 123556 h 422674"/>
                <a:gd name="connsiteX125" fmla="*/ 110736 w 463901"/>
                <a:gd name="connsiteY125" fmla="*/ 126383 h 422674"/>
                <a:gd name="connsiteX126" fmla="*/ 145387 w 463901"/>
                <a:gd name="connsiteY126" fmla="*/ 142596 h 422674"/>
                <a:gd name="connsiteX127" fmla="*/ 166513 w 463901"/>
                <a:gd name="connsiteY127" fmla="*/ 162689 h 422674"/>
                <a:gd name="connsiteX128" fmla="*/ 194285 w 463901"/>
                <a:gd name="connsiteY128" fmla="*/ 182747 h 422674"/>
                <a:gd name="connsiteX129" fmla="*/ 251432 w 463901"/>
                <a:gd name="connsiteY129" fmla="*/ 173501 h 422674"/>
                <a:gd name="connsiteX130" fmla="*/ 278527 w 463901"/>
                <a:gd name="connsiteY130" fmla="*/ 148339 h 422674"/>
                <a:gd name="connsiteX131" fmla="*/ 310027 w 463901"/>
                <a:gd name="connsiteY131" fmla="*/ 128528 h 422674"/>
                <a:gd name="connsiteX132" fmla="*/ 334179 w 463901"/>
                <a:gd name="connsiteY132" fmla="*/ 125056 h 422674"/>
                <a:gd name="connsiteX133" fmla="*/ 419748 w 463901"/>
                <a:gd name="connsiteY133" fmla="*/ 116854 h 422674"/>
                <a:gd name="connsiteX134" fmla="*/ 422144 w 463901"/>
                <a:gd name="connsiteY134" fmla="*/ 116388 h 422674"/>
                <a:gd name="connsiteX135" fmla="*/ 182764 w 463901"/>
                <a:gd name="connsiteY135" fmla="*/ 23220 h 422674"/>
                <a:gd name="connsiteX136" fmla="*/ 177411 w 463901"/>
                <a:gd name="connsiteY136" fmla="*/ 12093 h 422674"/>
                <a:gd name="connsiteX137" fmla="*/ 192204 w 463901"/>
                <a:gd name="connsiteY137" fmla="*/ 7500 h 422674"/>
                <a:gd name="connsiteX138" fmla="*/ 356027 w 463901"/>
                <a:gd name="connsiteY138" fmla="*/ 30081 h 422674"/>
                <a:gd name="connsiteX139" fmla="*/ 434215 w 463901"/>
                <a:gd name="connsiteY139" fmla="*/ 112180 h 422674"/>
                <a:gd name="connsiteX140" fmla="*/ 458837 w 463901"/>
                <a:gd name="connsiteY140" fmla="*/ 201197 h 422674"/>
                <a:gd name="connsiteX141" fmla="*/ 448540 w 463901"/>
                <a:gd name="connsiteY141" fmla="*/ 277225 h 422674"/>
                <a:gd name="connsiteX142" fmla="*/ 450085 w 463901"/>
                <a:gd name="connsiteY142" fmla="*/ 282161 h 422674"/>
                <a:gd name="connsiteX143" fmla="*/ 462329 w 463901"/>
                <a:gd name="connsiteY143" fmla="*/ 322616 h 422674"/>
                <a:gd name="connsiteX144" fmla="*/ 431543 w 463901"/>
                <a:gd name="connsiteY144" fmla="*/ 348175 h 422674"/>
                <a:gd name="connsiteX145" fmla="*/ 413693 w 463901"/>
                <a:gd name="connsiteY145" fmla="*/ 348689 h 422674"/>
                <a:gd name="connsiteX146" fmla="*/ 404335 w 463901"/>
                <a:gd name="connsiteY146" fmla="*/ 352864 h 422674"/>
                <a:gd name="connsiteX147" fmla="*/ 342713 w 463901"/>
                <a:gd name="connsiteY147" fmla="*/ 400097 h 422674"/>
                <a:gd name="connsiteX148" fmla="*/ 256272 w 463901"/>
                <a:gd name="connsiteY148" fmla="*/ 422512 h 422674"/>
                <a:gd name="connsiteX149" fmla="*/ 137336 w 463901"/>
                <a:gd name="connsiteY149" fmla="*/ 391352 h 422674"/>
                <a:gd name="connsiteX150" fmla="*/ 55553 w 463901"/>
                <a:gd name="connsiteY150" fmla="*/ 299034 h 422674"/>
                <a:gd name="connsiteX151" fmla="*/ 36752 w 463901"/>
                <a:gd name="connsiteY151" fmla="*/ 222434 h 422674"/>
                <a:gd name="connsiteX152" fmla="*/ 41235 w 463901"/>
                <a:gd name="connsiteY152" fmla="*/ 167266 h 422674"/>
                <a:gd name="connsiteX153" fmla="*/ 38700 w 463901"/>
                <a:gd name="connsiteY153" fmla="*/ 160256 h 422674"/>
                <a:gd name="connsiteX154" fmla="*/ 41505 w 463901"/>
                <a:gd name="connsiteY154" fmla="*/ 160052 h 422674"/>
                <a:gd name="connsiteX155" fmla="*/ 135954 w 463901"/>
                <a:gd name="connsiteY155" fmla="*/ 161782 h 422674"/>
                <a:gd name="connsiteX156" fmla="*/ 140077 w 463901"/>
                <a:gd name="connsiteY156" fmla="*/ 164604 h 422674"/>
                <a:gd name="connsiteX157" fmla="*/ 143703 w 463901"/>
                <a:gd name="connsiteY157" fmla="*/ 173331 h 422674"/>
                <a:gd name="connsiteX158" fmla="*/ 139009 w 463901"/>
                <a:gd name="connsiteY158" fmla="*/ 173128 h 422674"/>
                <a:gd name="connsiteX159" fmla="*/ 127544 w 463901"/>
                <a:gd name="connsiteY159" fmla="*/ 167287 h 422674"/>
                <a:gd name="connsiteX160" fmla="*/ 56320 w 463901"/>
                <a:gd name="connsiteY160" fmla="*/ 165771 h 422674"/>
                <a:gd name="connsiteX161" fmla="*/ 51757 w 463901"/>
                <a:gd name="connsiteY161" fmla="*/ 165767 h 422674"/>
                <a:gd name="connsiteX162" fmla="*/ 61784 w 463901"/>
                <a:gd name="connsiteY162" fmla="*/ 176796 h 422674"/>
                <a:gd name="connsiteX163" fmla="*/ 70102 w 463901"/>
                <a:gd name="connsiteY163" fmla="*/ 179161 h 422674"/>
                <a:gd name="connsiteX164" fmla="*/ 72052 w 463901"/>
                <a:gd name="connsiteY164" fmla="*/ 183089 h 422674"/>
                <a:gd name="connsiteX165" fmla="*/ 59647 w 463901"/>
                <a:gd name="connsiteY165" fmla="*/ 182998 h 422674"/>
                <a:gd name="connsiteX166" fmla="*/ 57010 w 463901"/>
                <a:gd name="connsiteY166" fmla="*/ 181052 h 422674"/>
                <a:gd name="connsiteX167" fmla="*/ 52518 w 463901"/>
                <a:gd name="connsiteY167" fmla="*/ 176056 h 422674"/>
                <a:gd name="connsiteX168" fmla="*/ 151587 w 463901"/>
                <a:gd name="connsiteY168" fmla="*/ 385385 h 422674"/>
                <a:gd name="connsiteX169" fmla="*/ 390929 w 463901"/>
                <a:gd name="connsiteY169" fmla="*/ 348796 h 422674"/>
                <a:gd name="connsiteX170" fmla="*/ 314899 w 463901"/>
                <a:gd name="connsiteY170" fmla="*/ 341895 h 422674"/>
                <a:gd name="connsiteX171" fmla="*/ 318745 w 463901"/>
                <a:gd name="connsiteY171" fmla="*/ 341895 h 422674"/>
                <a:gd name="connsiteX172" fmla="*/ 391526 w 463901"/>
                <a:gd name="connsiteY172" fmla="*/ 341884 h 422674"/>
                <a:gd name="connsiteX173" fmla="*/ 430726 w 463901"/>
                <a:gd name="connsiteY173" fmla="*/ 341508 h 422674"/>
                <a:gd name="connsiteX174" fmla="*/ 446354 w 463901"/>
                <a:gd name="connsiteY174" fmla="*/ 335839 h 422674"/>
                <a:gd name="connsiteX175" fmla="*/ 455891 w 463901"/>
                <a:gd name="connsiteY175" fmla="*/ 306419 h 422674"/>
                <a:gd name="connsiteX176" fmla="*/ 444432 w 463901"/>
                <a:gd name="connsiteY176" fmla="*/ 286026 h 422674"/>
                <a:gd name="connsiteX177" fmla="*/ 425293 w 463901"/>
                <a:gd name="connsiteY177" fmla="*/ 281054 h 422674"/>
                <a:gd name="connsiteX178" fmla="*/ 318314 w 463901"/>
                <a:gd name="connsiteY178" fmla="*/ 281044 h 422674"/>
                <a:gd name="connsiteX179" fmla="*/ 315004 w 463901"/>
                <a:gd name="connsiteY179" fmla="*/ 281218 h 422674"/>
                <a:gd name="connsiteX180" fmla="*/ 314899 w 463901"/>
                <a:gd name="connsiteY180" fmla="*/ 341895 h 422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463901" h="422674">
                  <a:moveTo>
                    <a:pt x="390929" y="348796"/>
                  </a:moveTo>
                  <a:cubicBezTo>
                    <a:pt x="381264" y="348796"/>
                    <a:pt x="372169" y="348796"/>
                    <a:pt x="363075" y="348796"/>
                  </a:cubicBezTo>
                  <a:cubicBezTo>
                    <a:pt x="323944" y="348796"/>
                    <a:pt x="284812" y="348822"/>
                    <a:pt x="245683" y="348712"/>
                  </a:cubicBezTo>
                  <a:cubicBezTo>
                    <a:pt x="244048" y="348706"/>
                    <a:pt x="242031" y="347829"/>
                    <a:pt x="240846" y="346683"/>
                  </a:cubicBezTo>
                  <a:cubicBezTo>
                    <a:pt x="233177" y="339266"/>
                    <a:pt x="225690" y="331660"/>
                    <a:pt x="218138" y="324121"/>
                  </a:cubicBezTo>
                  <a:cubicBezTo>
                    <a:pt x="217261" y="323244"/>
                    <a:pt x="216348" y="322404"/>
                    <a:pt x="214699" y="320827"/>
                  </a:cubicBezTo>
                  <a:cubicBezTo>
                    <a:pt x="213425" y="322422"/>
                    <a:pt x="212385" y="323996"/>
                    <a:pt x="211085" y="325312"/>
                  </a:cubicBezTo>
                  <a:cubicBezTo>
                    <a:pt x="203874" y="332601"/>
                    <a:pt x="196631" y="339857"/>
                    <a:pt x="189312" y="347035"/>
                  </a:cubicBezTo>
                  <a:cubicBezTo>
                    <a:pt x="188434" y="347897"/>
                    <a:pt x="187032" y="348716"/>
                    <a:pt x="185870" y="348721"/>
                  </a:cubicBezTo>
                  <a:cubicBezTo>
                    <a:pt x="162647" y="348820"/>
                    <a:pt x="139422" y="348795"/>
                    <a:pt x="115438" y="348795"/>
                  </a:cubicBezTo>
                  <a:cubicBezTo>
                    <a:pt x="116685" y="347444"/>
                    <a:pt x="117510" y="346479"/>
                    <a:pt x="118410" y="345589"/>
                  </a:cubicBezTo>
                  <a:cubicBezTo>
                    <a:pt x="126274" y="337798"/>
                    <a:pt x="134443" y="330288"/>
                    <a:pt x="141897" y="322122"/>
                  </a:cubicBezTo>
                  <a:cubicBezTo>
                    <a:pt x="145333" y="318358"/>
                    <a:pt x="147939" y="313559"/>
                    <a:pt x="149937" y="308815"/>
                  </a:cubicBezTo>
                  <a:cubicBezTo>
                    <a:pt x="154020" y="299116"/>
                    <a:pt x="152468" y="289903"/>
                    <a:pt x="145507" y="281909"/>
                  </a:cubicBezTo>
                  <a:cubicBezTo>
                    <a:pt x="132391" y="266843"/>
                    <a:pt x="119150" y="251884"/>
                    <a:pt x="105962" y="236876"/>
                  </a:cubicBezTo>
                  <a:cubicBezTo>
                    <a:pt x="105231" y="236045"/>
                    <a:pt x="104527" y="235188"/>
                    <a:pt x="103778" y="234305"/>
                  </a:cubicBezTo>
                  <a:cubicBezTo>
                    <a:pt x="110550" y="234305"/>
                    <a:pt x="117102" y="234182"/>
                    <a:pt x="123646" y="234330"/>
                  </a:cubicBezTo>
                  <a:cubicBezTo>
                    <a:pt x="137766" y="234649"/>
                    <a:pt x="151880" y="235206"/>
                    <a:pt x="166000" y="235427"/>
                  </a:cubicBezTo>
                  <a:cubicBezTo>
                    <a:pt x="168969" y="235473"/>
                    <a:pt x="170663" y="236239"/>
                    <a:pt x="171454" y="239163"/>
                  </a:cubicBezTo>
                  <a:cubicBezTo>
                    <a:pt x="171938" y="240950"/>
                    <a:pt x="172881" y="242614"/>
                    <a:pt x="173620" y="244340"/>
                  </a:cubicBezTo>
                  <a:cubicBezTo>
                    <a:pt x="171860" y="246427"/>
                    <a:pt x="170404" y="246178"/>
                    <a:pt x="169258" y="243962"/>
                  </a:cubicBezTo>
                  <a:cubicBezTo>
                    <a:pt x="167664" y="240881"/>
                    <a:pt x="165203" y="240144"/>
                    <a:pt x="161812" y="240147"/>
                  </a:cubicBezTo>
                  <a:cubicBezTo>
                    <a:pt x="148737" y="240163"/>
                    <a:pt x="135661" y="239837"/>
                    <a:pt x="122586" y="239645"/>
                  </a:cubicBezTo>
                  <a:cubicBezTo>
                    <a:pt x="121166" y="239624"/>
                    <a:pt x="119747" y="239641"/>
                    <a:pt x="117483" y="239641"/>
                  </a:cubicBezTo>
                  <a:cubicBezTo>
                    <a:pt x="118839" y="241266"/>
                    <a:pt x="119649" y="242279"/>
                    <a:pt x="120506" y="243253"/>
                  </a:cubicBezTo>
                  <a:cubicBezTo>
                    <a:pt x="130048" y="254083"/>
                    <a:pt x="139603" y="264899"/>
                    <a:pt x="149141" y="275732"/>
                  </a:cubicBezTo>
                  <a:cubicBezTo>
                    <a:pt x="161093" y="289309"/>
                    <a:pt x="162531" y="303828"/>
                    <a:pt x="152534" y="319093"/>
                  </a:cubicBezTo>
                  <a:cubicBezTo>
                    <a:pt x="148285" y="325579"/>
                    <a:pt x="142593" y="331122"/>
                    <a:pt x="137527" y="337068"/>
                  </a:cubicBezTo>
                  <a:cubicBezTo>
                    <a:pt x="136814" y="337903"/>
                    <a:pt x="135921" y="338585"/>
                    <a:pt x="134571" y="339843"/>
                  </a:cubicBezTo>
                  <a:cubicBezTo>
                    <a:pt x="139849" y="340158"/>
                    <a:pt x="143881" y="340661"/>
                    <a:pt x="147566" y="336341"/>
                  </a:cubicBezTo>
                  <a:cubicBezTo>
                    <a:pt x="154684" y="327997"/>
                    <a:pt x="162494" y="320236"/>
                    <a:pt x="170094" y="312308"/>
                  </a:cubicBezTo>
                  <a:cubicBezTo>
                    <a:pt x="180977" y="300952"/>
                    <a:pt x="183178" y="287796"/>
                    <a:pt x="178428" y="273137"/>
                  </a:cubicBezTo>
                  <a:cubicBezTo>
                    <a:pt x="178267" y="272640"/>
                    <a:pt x="178120" y="272141"/>
                    <a:pt x="177853" y="271280"/>
                  </a:cubicBezTo>
                  <a:cubicBezTo>
                    <a:pt x="179606" y="270316"/>
                    <a:pt x="181374" y="269347"/>
                    <a:pt x="183425" y="268222"/>
                  </a:cubicBezTo>
                  <a:cubicBezTo>
                    <a:pt x="186551" y="274407"/>
                    <a:pt x="187613" y="280702"/>
                    <a:pt x="187668" y="287221"/>
                  </a:cubicBezTo>
                  <a:cubicBezTo>
                    <a:pt x="187760" y="298084"/>
                    <a:pt x="184048" y="307447"/>
                    <a:pt x="176571" y="315348"/>
                  </a:cubicBezTo>
                  <a:cubicBezTo>
                    <a:pt x="169883" y="322413"/>
                    <a:pt x="163256" y="329534"/>
                    <a:pt x="156607" y="336635"/>
                  </a:cubicBezTo>
                  <a:cubicBezTo>
                    <a:pt x="155786" y="337513"/>
                    <a:pt x="155001" y="338425"/>
                    <a:pt x="153577" y="340016"/>
                  </a:cubicBezTo>
                  <a:cubicBezTo>
                    <a:pt x="158603" y="340016"/>
                    <a:pt x="162735" y="340136"/>
                    <a:pt x="166852" y="339924"/>
                  </a:cubicBezTo>
                  <a:cubicBezTo>
                    <a:pt x="167779" y="339876"/>
                    <a:pt x="168778" y="338793"/>
                    <a:pt x="169523" y="337983"/>
                  </a:cubicBezTo>
                  <a:cubicBezTo>
                    <a:pt x="178013" y="328739"/>
                    <a:pt x="186467" y="319461"/>
                    <a:pt x="194910" y="310173"/>
                  </a:cubicBezTo>
                  <a:cubicBezTo>
                    <a:pt x="195817" y="309175"/>
                    <a:pt x="196587" y="308052"/>
                    <a:pt x="197546" y="306827"/>
                  </a:cubicBezTo>
                  <a:cubicBezTo>
                    <a:pt x="199603" y="308652"/>
                    <a:pt x="201140" y="310012"/>
                    <a:pt x="202884" y="311557"/>
                  </a:cubicBezTo>
                  <a:cubicBezTo>
                    <a:pt x="198667" y="316395"/>
                    <a:pt x="194621" y="321036"/>
                    <a:pt x="190582" y="325680"/>
                  </a:cubicBezTo>
                  <a:cubicBezTo>
                    <a:pt x="186632" y="330222"/>
                    <a:pt x="182690" y="334772"/>
                    <a:pt x="178374" y="339742"/>
                  </a:cubicBezTo>
                  <a:cubicBezTo>
                    <a:pt x="182721" y="340236"/>
                    <a:pt x="185940" y="340430"/>
                    <a:pt x="189104" y="337178"/>
                  </a:cubicBezTo>
                  <a:cubicBezTo>
                    <a:pt x="197482" y="328571"/>
                    <a:pt x="206311" y="320400"/>
                    <a:pt x="215207" y="311819"/>
                  </a:cubicBezTo>
                  <a:cubicBezTo>
                    <a:pt x="220931" y="317310"/>
                    <a:pt x="226565" y="322715"/>
                    <a:pt x="232198" y="328121"/>
                  </a:cubicBezTo>
                  <a:cubicBezTo>
                    <a:pt x="235216" y="331019"/>
                    <a:pt x="238508" y="333689"/>
                    <a:pt x="241170" y="336885"/>
                  </a:cubicBezTo>
                  <a:cubicBezTo>
                    <a:pt x="244131" y="340443"/>
                    <a:pt x="247679" y="340341"/>
                    <a:pt x="252378" y="339771"/>
                  </a:cubicBezTo>
                  <a:cubicBezTo>
                    <a:pt x="243945" y="330137"/>
                    <a:pt x="235879" y="320925"/>
                    <a:pt x="227651" y="311526"/>
                  </a:cubicBezTo>
                  <a:cubicBezTo>
                    <a:pt x="229295" y="310080"/>
                    <a:pt x="230837" y="308724"/>
                    <a:pt x="232710" y="307078"/>
                  </a:cubicBezTo>
                  <a:cubicBezTo>
                    <a:pt x="234847" y="309396"/>
                    <a:pt x="236883" y="311590"/>
                    <a:pt x="238904" y="313798"/>
                  </a:cubicBezTo>
                  <a:cubicBezTo>
                    <a:pt x="246317" y="321901"/>
                    <a:pt x="253677" y="330055"/>
                    <a:pt x="261197" y="338056"/>
                  </a:cubicBezTo>
                  <a:cubicBezTo>
                    <a:pt x="262191" y="339113"/>
                    <a:pt x="263963" y="339848"/>
                    <a:pt x="265436" y="339962"/>
                  </a:cubicBezTo>
                  <a:cubicBezTo>
                    <a:pt x="268936" y="340238"/>
                    <a:pt x="272475" y="340051"/>
                    <a:pt x="276825" y="340051"/>
                  </a:cubicBezTo>
                  <a:cubicBezTo>
                    <a:pt x="275633" y="338632"/>
                    <a:pt x="274974" y="337772"/>
                    <a:pt x="274239" y="336983"/>
                  </a:cubicBezTo>
                  <a:cubicBezTo>
                    <a:pt x="267385" y="329645"/>
                    <a:pt x="260411" y="322416"/>
                    <a:pt x="253681" y="314967"/>
                  </a:cubicBezTo>
                  <a:cubicBezTo>
                    <a:pt x="241496" y="301481"/>
                    <a:pt x="240225" y="286121"/>
                    <a:pt x="246308" y="269619"/>
                  </a:cubicBezTo>
                  <a:cubicBezTo>
                    <a:pt x="246445" y="269245"/>
                    <a:pt x="246725" y="268924"/>
                    <a:pt x="247087" y="268341"/>
                  </a:cubicBezTo>
                  <a:cubicBezTo>
                    <a:pt x="248891" y="269245"/>
                    <a:pt x="250635" y="270122"/>
                    <a:pt x="252398" y="271008"/>
                  </a:cubicBezTo>
                  <a:cubicBezTo>
                    <a:pt x="251585" y="274882"/>
                    <a:pt x="250530" y="278588"/>
                    <a:pt x="250066" y="282365"/>
                  </a:cubicBezTo>
                  <a:cubicBezTo>
                    <a:pt x="248701" y="293506"/>
                    <a:pt x="251921" y="303253"/>
                    <a:pt x="259624" y="311445"/>
                  </a:cubicBezTo>
                  <a:cubicBezTo>
                    <a:pt x="267220" y="319522"/>
                    <a:pt x="275186" y="327278"/>
                    <a:pt x="282372" y="335701"/>
                  </a:cubicBezTo>
                  <a:cubicBezTo>
                    <a:pt x="286092" y="340061"/>
                    <a:pt x="290100" y="340636"/>
                    <a:pt x="295745" y="339061"/>
                  </a:cubicBezTo>
                  <a:cubicBezTo>
                    <a:pt x="294790" y="338362"/>
                    <a:pt x="293750" y="337754"/>
                    <a:pt x="292889" y="336952"/>
                  </a:cubicBezTo>
                  <a:cubicBezTo>
                    <a:pt x="285565" y="330141"/>
                    <a:pt x="279031" y="322708"/>
                    <a:pt x="274916" y="313447"/>
                  </a:cubicBezTo>
                  <a:cubicBezTo>
                    <a:pt x="269081" y="300313"/>
                    <a:pt x="270577" y="288173"/>
                    <a:pt x="280088" y="277262"/>
                  </a:cubicBezTo>
                  <a:cubicBezTo>
                    <a:pt x="290123" y="265752"/>
                    <a:pt x="300258" y="254331"/>
                    <a:pt x="310347" y="242868"/>
                  </a:cubicBezTo>
                  <a:cubicBezTo>
                    <a:pt x="311074" y="242040"/>
                    <a:pt x="311778" y="241195"/>
                    <a:pt x="312952" y="239817"/>
                  </a:cubicBezTo>
                  <a:cubicBezTo>
                    <a:pt x="306936" y="239817"/>
                    <a:pt x="301663" y="239771"/>
                    <a:pt x="296391" y="239829"/>
                  </a:cubicBezTo>
                  <a:cubicBezTo>
                    <a:pt x="287292" y="239926"/>
                    <a:pt x="278190" y="240263"/>
                    <a:pt x="269094" y="240134"/>
                  </a:cubicBezTo>
                  <a:cubicBezTo>
                    <a:pt x="265494" y="240083"/>
                    <a:pt x="262827" y="240824"/>
                    <a:pt x="261132" y="244163"/>
                  </a:cubicBezTo>
                  <a:cubicBezTo>
                    <a:pt x="260142" y="246108"/>
                    <a:pt x="258767" y="246324"/>
                    <a:pt x="256986" y="244355"/>
                  </a:cubicBezTo>
                  <a:cubicBezTo>
                    <a:pt x="258019" y="241916"/>
                    <a:pt x="259011" y="239294"/>
                    <a:pt x="260263" y="236802"/>
                  </a:cubicBezTo>
                  <a:cubicBezTo>
                    <a:pt x="260583" y="236167"/>
                    <a:pt x="261714" y="235605"/>
                    <a:pt x="262489" y="235582"/>
                  </a:cubicBezTo>
                  <a:cubicBezTo>
                    <a:pt x="283404" y="234972"/>
                    <a:pt x="304319" y="234436"/>
                    <a:pt x="325235" y="233899"/>
                  </a:cubicBezTo>
                  <a:cubicBezTo>
                    <a:pt x="325605" y="233890"/>
                    <a:pt x="325979" y="234029"/>
                    <a:pt x="326842" y="234189"/>
                  </a:cubicBezTo>
                  <a:cubicBezTo>
                    <a:pt x="323590" y="237933"/>
                    <a:pt x="320618" y="241384"/>
                    <a:pt x="317612" y="244808"/>
                  </a:cubicBezTo>
                  <a:cubicBezTo>
                    <a:pt x="307337" y="256522"/>
                    <a:pt x="297278" y="268438"/>
                    <a:pt x="286695" y="279867"/>
                  </a:cubicBezTo>
                  <a:cubicBezTo>
                    <a:pt x="277148" y="290175"/>
                    <a:pt x="276002" y="302185"/>
                    <a:pt x="283038" y="314446"/>
                  </a:cubicBezTo>
                  <a:cubicBezTo>
                    <a:pt x="288858" y="324585"/>
                    <a:pt x="297474" y="332183"/>
                    <a:pt x="306721" y="339667"/>
                  </a:cubicBezTo>
                  <a:cubicBezTo>
                    <a:pt x="312351" y="328725"/>
                    <a:pt x="314289" y="317449"/>
                    <a:pt x="313265" y="305470"/>
                  </a:cubicBezTo>
                  <a:cubicBezTo>
                    <a:pt x="312238" y="293451"/>
                    <a:pt x="307825" y="283101"/>
                    <a:pt x="298941" y="274571"/>
                  </a:cubicBezTo>
                  <a:cubicBezTo>
                    <a:pt x="304955" y="273606"/>
                    <a:pt x="428539" y="274356"/>
                    <a:pt x="436105" y="275399"/>
                  </a:cubicBezTo>
                  <a:cubicBezTo>
                    <a:pt x="443569" y="253959"/>
                    <a:pt x="447047" y="231810"/>
                    <a:pt x="446750" y="209082"/>
                  </a:cubicBezTo>
                  <a:cubicBezTo>
                    <a:pt x="446352" y="178623"/>
                    <a:pt x="439430" y="149724"/>
                    <a:pt x="425442" y="122010"/>
                  </a:cubicBezTo>
                  <a:cubicBezTo>
                    <a:pt x="422934" y="124819"/>
                    <a:pt x="420721" y="127261"/>
                    <a:pt x="418548" y="129738"/>
                  </a:cubicBezTo>
                  <a:cubicBezTo>
                    <a:pt x="411788" y="137443"/>
                    <a:pt x="405067" y="145180"/>
                    <a:pt x="398256" y="152838"/>
                  </a:cubicBezTo>
                  <a:cubicBezTo>
                    <a:pt x="397499" y="153688"/>
                    <a:pt x="396271" y="154610"/>
                    <a:pt x="395236" y="154641"/>
                  </a:cubicBezTo>
                  <a:cubicBezTo>
                    <a:pt x="389395" y="154814"/>
                    <a:pt x="383545" y="154724"/>
                    <a:pt x="377699" y="154724"/>
                  </a:cubicBezTo>
                  <a:cubicBezTo>
                    <a:pt x="377468" y="154469"/>
                    <a:pt x="377238" y="154212"/>
                    <a:pt x="377007" y="153954"/>
                  </a:cubicBezTo>
                  <a:cubicBezTo>
                    <a:pt x="377668" y="153198"/>
                    <a:pt x="378192" y="152039"/>
                    <a:pt x="379016" y="151760"/>
                  </a:cubicBezTo>
                  <a:cubicBezTo>
                    <a:pt x="381780" y="150822"/>
                    <a:pt x="384614" y="149933"/>
                    <a:pt x="387491" y="149517"/>
                  </a:cubicBezTo>
                  <a:cubicBezTo>
                    <a:pt x="392240" y="148834"/>
                    <a:pt x="395632" y="146432"/>
                    <a:pt x="398593" y="142745"/>
                  </a:cubicBezTo>
                  <a:cubicBezTo>
                    <a:pt x="402914" y="137369"/>
                    <a:pt x="407634" y="132315"/>
                    <a:pt x="412165" y="127108"/>
                  </a:cubicBezTo>
                  <a:cubicBezTo>
                    <a:pt x="412812" y="126365"/>
                    <a:pt x="413356" y="125530"/>
                    <a:pt x="414368" y="124175"/>
                  </a:cubicBezTo>
                  <a:cubicBezTo>
                    <a:pt x="407410" y="124816"/>
                    <a:pt x="401194" y="125370"/>
                    <a:pt x="394982" y="125965"/>
                  </a:cubicBezTo>
                  <a:cubicBezTo>
                    <a:pt x="370311" y="128324"/>
                    <a:pt x="345640" y="130678"/>
                    <a:pt x="320975" y="133075"/>
                  </a:cubicBezTo>
                  <a:cubicBezTo>
                    <a:pt x="311772" y="133968"/>
                    <a:pt x="303389" y="137373"/>
                    <a:pt x="296296" y="143086"/>
                  </a:cubicBezTo>
                  <a:cubicBezTo>
                    <a:pt x="287687" y="150021"/>
                    <a:pt x="279539" y="157553"/>
                    <a:pt x="271421" y="165070"/>
                  </a:cubicBezTo>
                  <a:cubicBezTo>
                    <a:pt x="263359" y="172532"/>
                    <a:pt x="255657" y="180441"/>
                    <a:pt x="245890" y="185721"/>
                  </a:cubicBezTo>
                  <a:cubicBezTo>
                    <a:pt x="222810" y="198197"/>
                    <a:pt x="200059" y="197082"/>
                    <a:pt x="178839" y="181949"/>
                  </a:cubicBezTo>
                  <a:cubicBezTo>
                    <a:pt x="168792" y="174783"/>
                    <a:pt x="160197" y="165556"/>
                    <a:pt x="151089" y="157106"/>
                  </a:cubicBezTo>
                  <a:cubicBezTo>
                    <a:pt x="141631" y="148328"/>
                    <a:pt x="132222" y="139394"/>
                    <a:pt x="119572" y="135484"/>
                  </a:cubicBezTo>
                  <a:cubicBezTo>
                    <a:pt x="113948" y="133745"/>
                    <a:pt x="107943" y="133001"/>
                    <a:pt x="102050" y="132408"/>
                  </a:cubicBezTo>
                  <a:cubicBezTo>
                    <a:pt x="74167" y="129605"/>
                    <a:pt x="46262" y="127008"/>
                    <a:pt x="18365" y="124346"/>
                  </a:cubicBezTo>
                  <a:cubicBezTo>
                    <a:pt x="17884" y="124299"/>
                    <a:pt x="17394" y="124340"/>
                    <a:pt x="16313" y="124340"/>
                  </a:cubicBezTo>
                  <a:cubicBezTo>
                    <a:pt x="17137" y="125482"/>
                    <a:pt x="17596" y="126238"/>
                    <a:pt x="18168" y="126895"/>
                  </a:cubicBezTo>
                  <a:cubicBezTo>
                    <a:pt x="23664" y="133204"/>
                    <a:pt x="29118" y="139553"/>
                    <a:pt x="34741" y="145748"/>
                  </a:cubicBezTo>
                  <a:cubicBezTo>
                    <a:pt x="35851" y="146971"/>
                    <a:pt x="37532" y="147914"/>
                    <a:pt x="39128" y="148412"/>
                  </a:cubicBezTo>
                  <a:cubicBezTo>
                    <a:pt x="43117" y="149655"/>
                    <a:pt x="47235" y="150479"/>
                    <a:pt x="51237" y="151682"/>
                  </a:cubicBezTo>
                  <a:cubicBezTo>
                    <a:pt x="52129" y="151949"/>
                    <a:pt x="52758" y="153086"/>
                    <a:pt x="53509" y="153823"/>
                  </a:cubicBezTo>
                  <a:cubicBezTo>
                    <a:pt x="53306" y="154119"/>
                    <a:pt x="53104" y="154415"/>
                    <a:pt x="52901" y="154711"/>
                  </a:cubicBezTo>
                  <a:cubicBezTo>
                    <a:pt x="46955" y="154711"/>
                    <a:pt x="41008" y="154748"/>
                    <a:pt x="35062" y="154662"/>
                  </a:cubicBezTo>
                  <a:cubicBezTo>
                    <a:pt x="34355" y="154651"/>
                    <a:pt x="33471" y="154141"/>
                    <a:pt x="32980" y="153587"/>
                  </a:cubicBezTo>
                  <a:cubicBezTo>
                    <a:pt x="22109" y="141293"/>
                    <a:pt x="11284" y="128962"/>
                    <a:pt x="0" y="116126"/>
                  </a:cubicBezTo>
                  <a:cubicBezTo>
                    <a:pt x="1523" y="116126"/>
                    <a:pt x="2485" y="116047"/>
                    <a:pt x="3431" y="116138"/>
                  </a:cubicBezTo>
                  <a:cubicBezTo>
                    <a:pt x="19776" y="117706"/>
                    <a:pt x="36129" y="119214"/>
                    <a:pt x="52455" y="120948"/>
                  </a:cubicBezTo>
                  <a:cubicBezTo>
                    <a:pt x="55641" y="121286"/>
                    <a:pt x="57214" y="120455"/>
                    <a:pt x="58659" y="117500"/>
                  </a:cubicBezTo>
                  <a:cubicBezTo>
                    <a:pt x="71049" y="92180"/>
                    <a:pt x="88217" y="70504"/>
                    <a:pt x="109342" y="51911"/>
                  </a:cubicBezTo>
                  <a:cubicBezTo>
                    <a:pt x="109732" y="51567"/>
                    <a:pt x="110183" y="51292"/>
                    <a:pt x="110633" y="50965"/>
                  </a:cubicBezTo>
                  <a:cubicBezTo>
                    <a:pt x="112873" y="54235"/>
                    <a:pt x="115098" y="57483"/>
                    <a:pt x="117540" y="61050"/>
                  </a:cubicBezTo>
                  <a:cubicBezTo>
                    <a:pt x="97995" y="78315"/>
                    <a:pt x="81952" y="98413"/>
                    <a:pt x="69967" y="122389"/>
                  </a:cubicBezTo>
                  <a:cubicBezTo>
                    <a:pt x="73910" y="122805"/>
                    <a:pt x="77487" y="123213"/>
                    <a:pt x="81068" y="123556"/>
                  </a:cubicBezTo>
                  <a:cubicBezTo>
                    <a:pt x="90957" y="124506"/>
                    <a:pt x="100856" y="125352"/>
                    <a:pt x="110736" y="126383"/>
                  </a:cubicBezTo>
                  <a:cubicBezTo>
                    <a:pt x="124137" y="127780"/>
                    <a:pt x="135488" y="133817"/>
                    <a:pt x="145387" y="142596"/>
                  </a:cubicBezTo>
                  <a:cubicBezTo>
                    <a:pt x="152652" y="149040"/>
                    <a:pt x="159500" y="155959"/>
                    <a:pt x="166513" y="162689"/>
                  </a:cubicBezTo>
                  <a:cubicBezTo>
                    <a:pt x="174839" y="170675"/>
                    <a:pt x="183274" y="178712"/>
                    <a:pt x="194285" y="182747"/>
                  </a:cubicBezTo>
                  <a:cubicBezTo>
                    <a:pt x="214925" y="190312"/>
                    <a:pt x="234368" y="187631"/>
                    <a:pt x="251432" y="173501"/>
                  </a:cubicBezTo>
                  <a:cubicBezTo>
                    <a:pt x="260912" y="165653"/>
                    <a:pt x="269550" y="156787"/>
                    <a:pt x="278527" y="148339"/>
                  </a:cubicBezTo>
                  <a:cubicBezTo>
                    <a:pt x="287741" y="139666"/>
                    <a:pt x="297495" y="131615"/>
                    <a:pt x="310027" y="128528"/>
                  </a:cubicBezTo>
                  <a:cubicBezTo>
                    <a:pt x="317887" y="126591"/>
                    <a:pt x="326085" y="125861"/>
                    <a:pt x="334179" y="125056"/>
                  </a:cubicBezTo>
                  <a:cubicBezTo>
                    <a:pt x="362691" y="122217"/>
                    <a:pt x="391223" y="119580"/>
                    <a:pt x="419748" y="116854"/>
                  </a:cubicBezTo>
                  <a:cubicBezTo>
                    <a:pt x="420533" y="116778"/>
                    <a:pt x="421307" y="116554"/>
                    <a:pt x="422144" y="116388"/>
                  </a:cubicBezTo>
                  <a:cubicBezTo>
                    <a:pt x="387927" y="49174"/>
                    <a:pt x="293607" y="-13387"/>
                    <a:pt x="182764" y="23220"/>
                  </a:cubicBezTo>
                  <a:cubicBezTo>
                    <a:pt x="181072" y="19705"/>
                    <a:pt x="179370" y="16165"/>
                    <a:pt x="177411" y="12093"/>
                  </a:cubicBezTo>
                  <a:cubicBezTo>
                    <a:pt x="182354" y="10545"/>
                    <a:pt x="187218" y="8785"/>
                    <a:pt x="192204" y="7500"/>
                  </a:cubicBezTo>
                  <a:cubicBezTo>
                    <a:pt x="249886" y="-7365"/>
                    <a:pt x="304681" y="-283"/>
                    <a:pt x="356027" y="30081"/>
                  </a:cubicBezTo>
                  <a:cubicBezTo>
                    <a:pt x="389728" y="50011"/>
                    <a:pt x="415687" y="77646"/>
                    <a:pt x="434215" y="112180"/>
                  </a:cubicBezTo>
                  <a:cubicBezTo>
                    <a:pt x="449134" y="139991"/>
                    <a:pt x="457263" y="169665"/>
                    <a:pt x="458837" y="201197"/>
                  </a:cubicBezTo>
                  <a:cubicBezTo>
                    <a:pt x="460134" y="227204"/>
                    <a:pt x="456599" y="252520"/>
                    <a:pt x="448540" y="277225"/>
                  </a:cubicBezTo>
                  <a:cubicBezTo>
                    <a:pt x="447788" y="279526"/>
                    <a:pt x="448209" y="280707"/>
                    <a:pt x="450085" y="282161"/>
                  </a:cubicBezTo>
                  <a:cubicBezTo>
                    <a:pt x="461825" y="291248"/>
                    <a:pt x="466676" y="307506"/>
                    <a:pt x="462329" y="322616"/>
                  </a:cubicBezTo>
                  <a:cubicBezTo>
                    <a:pt x="458160" y="337113"/>
                    <a:pt x="446859" y="346661"/>
                    <a:pt x="431543" y="348175"/>
                  </a:cubicBezTo>
                  <a:cubicBezTo>
                    <a:pt x="425630" y="348759"/>
                    <a:pt x="419628" y="348936"/>
                    <a:pt x="413693" y="348689"/>
                  </a:cubicBezTo>
                  <a:cubicBezTo>
                    <a:pt x="409630" y="348518"/>
                    <a:pt x="406973" y="349894"/>
                    <a:pt x="404335" y="352864"/>
                  </a:cubicBezTo>
                  <a:cubicBezTo>
                    <a:pt x="386842" y="372556"/>
                    <a:pt x="366196" y="388223"/>
                    <a:pt x="342713" y="400097"/>
                  </a:cubicBezTo>
                  <a:cubicBezTo>
                    <a:pt x="315545" y="413835"/>
                    <a:pt x="286721" y="421369"/>
                    <a:pt x="256272" y="422512"/>
                  </a:cubicBezTo>
                  <a:cubicBezTo>
                    <a:pt x="213492" y="424118"/>
                    <a:pt x="173793" y="413809"/>
                    <a:pt x="137336" y="391352"/>
                  </a:cubicBezTo>
                  <a:cubicBezTo>
                    <a:pt x="100787" y="368840"/>
                    <a:pt x="73608" y="337888"/>
                    <a:pt x="55553" y="299034"/>
                  </a:cubicBezTo>
                  <a:cubicBezTo>
                    <a:pt x="44287" y="274787"/>
                    <a:pt x="38142" y="249184"/>
                    <a:pt x="36752" y="222434"/>
                  </a:cubicBezTo>
                  <a:cubicBezTo>
                    <a:pt x="35786" y="203825"/>
                    <a:pt x="37178" y="185432"/>
                    <a:pt x="41235" y="167266"/>
                  </a:cubicBezTo>
                  <a:cubicBezTo>
                    <a:pt x="41879" y="164379"/>
                    <a:pt x="41035" y="162452"/>
                    <a:pt x="38700" y="160256"/>
                  </a:cubicBezTo>
                  <a:cubicBezTo>
                    <a:pt x="40001" y="160158"/>
                    <a:pt x="40755" y="160038"/>
                    <a:pt x="41505" y="160052"/>
                  </a:cubicBezTo>
                  <a:cubicBezTo>
                    <a:pt x="72989" y="160641"/>
                    <a:pt x="104471" y="161270"/>
                    <a:pt x="135954" y="161782"/>
                  </a:cubicBezTo>
                  <a:cubicBezTo>
                    <a:pt x="138218" y="161819"/>
                    <a:pt x="139335" y="162544"/>
                    <a:pt x="140077" y="164604"/>
                  </a:cubicBezTo>
                  <a:cubicBezTo>
                    <a:pt x="141137" y="167543"/>
                    <a:pt x="142462" y="170385"/>
                    <a:pt x="143703" y="173331"/>
                  </a:cubicBezTo>
                  <a:cubicBezTo>
                    <a:pt x="141933" y="175155"/>
                    <a:pt x="140282" y="175734"/>
                    <a:pt x="139009" y="173128"/>
                  </a:cubicBezTo>
                  <a:cubicBezTo>
                    <a:pt x="136622" y="168242"/>
                    <a:pt x="132732" y="167341"/>
                    <a:pt x="127544" y="167287"/>
                  </a:cubicBezTo>
                  <a:cubicBezTo>
                    <a:pt x="103800" y="167041"/>
                    <a:pt x="80062" y="166318"/>
                    <a:pt x="56320" y="165771"/>
                  </a:cubicBezTo>
                  <a:cubicBezTo>
                    <a:pt x="55116" y="165744"/>
                    <a:pt x="53911" y="165767"/>
                    <a:pt x="51757" y="165767"/>
                  </a:cubicBezTo>
                  <a:cubicBezTo>
                    <a:pt x="55484" y="169986"/>
                    <a:pt x="58211" y="173917"/>
                    <a:pt x="61784" y="176796"/>
                  </a:cubicBezTo>
                  <a:cubicBezTo>
                    <a:pt x="63852" y="178460"/>
                    <a:pt x="67283" y="178436"/>
                    <a:pt x="70102" y="179161"/>
                  </a:cubicBezTo>
                  <a:cubicBezTo>
                    <a:pt x="72696" y="179828"/>
                    <a:pt x="72697" y="179822"/>
                    <a:pt x="72052" y="183089"/>
                  </a:cubicBezTo>
                  <a:cubicBezTo>
                    <a:pt x="67965" y="183089"/>
                    <a:pt x="63798" y="183207"/>
                    <a:pt x="59647" y="182998"/>
                  </a:cubicBezTo>
                  <a:cubicBezTo>
                    <a:pt x="58731" y="182950"/>
                    <a:pt x="57777" y="181838"/>
                    <a:pt x="57010" y="181052"/>
                  </a:cubicBezTo>
                  <a:cubicBezTo>
                    <a:pt x="55499" y="179502"/>
                    <a:pt x="54107" y="177839"/>
                    <a:pt x="52518" y="176056"/>
                  </a:cubicBezTo>
                  <a:cubicBezTo>
                    <a:pt x="38199" y="240391"/>
                    <a:pt x="62987" y="336142"/>
                    <a:pt x="151587" y="385385"/>
                  </a:cubicBezTo>
                  <a:cubicBezTo>
                    <a:pt x="240416" y="434757"/>
                    <a:pt x="339496" y="405376"/>
                    <a:pt x="390929" y="348796"/>
                  </a:cubicBezTo>
                  <a:close/>
                  <a:moveTo>
                    <a:pt x="314899" y="341895"/>
                  </a:moveTo>
                  <a:cubicBezTo>
                    <a:pt x="316321" y="341895"/>
                    <a:pt x="317534" y="341895"/>
                    <a:pt x="318745" y="341895"/>
                  </a:cubicBezTo>
                  <a:cubicBezTo>
                    <a:pt x="343006" y="341897"/>
                    <a:pt x="367266" y="341934"/>
                    <a:pt x="391526" y="341884"/>
                  </a:cubicBezTo>
                  <a:cubicBezTo>
                    <a:pt x="404594" y="341860"/>
                    <a:pt x="417665" y="341847"/>
                    <a:pt x="430726" y="341508"/>
                  </a:cubicBezTo>
                  <a:cubicBezTo>
                    <a:pt x="436435" y="341359"/>
                    <a:pt x="441940" y="339751"/>
                    <a:pt x="446354" y="335839"/>
                  </a:cubicBezTo>
                  <a:cubicBezTo>
                    <a:pt x="455271" y="327939"/>
                    <a:pt x="457272" y="317609"/>
                    <a:pt x="455891" y="306419"/>
                  </a:cubicBezTo>
                  <a:cubicBezTo>
                    <a:pt x="454873" y="298171"/>
                    <a:pt x="451634" y="290893"/>
                    <a:pt x="444432" y="286026"/>
                  </a:cubicBezTo>
                  <a:cubicBezTo>
                    <a:pt x="438659" y="282123"/>
                    <a:pt x="432078" y="281061"/>
                    <a:pt x="425293" y="281054"/>
                  </a:cubicBezTo>
                  <a:cubicBezTo>
                    <a:pt x="389633" y="281022"/>
                    <a:pt x="353973" y="281037"/>
                    <a:pt x="318314" y="281044"/>
                  </a:cubicBezTo>
                  <a:cubicBezTo>
                    <a:pt x="317234" y="281044"/>
                    <a:pt x="316154" y="281155"/>
                    <a:pt x="315004" y="281218"/>
                  </a:cubicBezTo>
                  <a:cubicBezTo>
                    <a:pt x="323338" y="301559"/>
                    <a:pt x="323451" y="321513"/>
                    <a:pt x="314899" y="341895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20B7E179-DA90-402E-BF1F-8BFDDB80DD54}"/>
                </a:ext>
              </a:extLst>
            </p:cNvPr>
            <p:cNvSpPr/>
            <p:nvPr/>
          </p:nvSpPr>
          <p:spPr>
            <a:xfrm>
              <a:off x="11023492" y="862362"/>
              <a:ext cx="49456" cy="49580"/>
            </a:xfrm>
            <a:custGeom>
              <a:avLst/>
              <a:gdLst>
                <a:gd name="connsiteX0" fmla="*/ 0 w 49456"/>
                <a:gd name="connsiteY0" fmla="*/ 24581 h 49580"/>
                <a:gd name="connsiteX1" fmla="*/ 24896 w 49456"/>
                <a:gd name="connsiteY1" fmla="*/ 1 h 49580"/>
                <a:gd name="connsiteX2" fmla="*/ 49457 w 49456"/>
                <a:gd name="connsiteY2" fmla="*/ 24969 h 49580"/>
                <a:gd name="connsiteX3" fmla="*/ 24520 w 49456"/>
                <a:gd name="connsiteY3" fmla="*/ 49581 h 49580"/>
                <a:gd name="connsiteX4" fmla="*/ 0 w 49456"/>
                <a:gd name="connsiteY4" fmla="*/ 24581 h 4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56" h="49580">
                  <a:moveTo>
                    <a:pt x="0" y="24581"/>
                  </a:moveTo>
                  <a:cubicBezTo>
                    <a:pt x="-30" y="11098"/>
                    <a:pt x="11305" y="-93"/>
                    <a:pt x="24896" y="1"/>
                  </a:cubicBezTo>
                  <a:cubicBezTo>
                    <a:pt x="38417" y="95"/>
                    <a:pt x="49496" y="11358"/>
                    <a:pt x="49457" y="24969"/>
                  </a:cubicBezTo>
                  <a:cubicBezTo>
                    <a:pt x="49418" y="38431"/>
                    <a:pt x="38124" y="49578"/>
                    <a:pt x="24520" y="49581"/>
                  </a:cubicBezTo>
                  <a:cubicBezTo>
                    <a:pt x="11082" y="49583"/>
                    <a:pt x="30" y="38315"/>
                    <a:pt x="0" y="24581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EF89308-46D8-4E23-833D-07D304DC7968}"/>
                </a:ext>
              </a:extLst>
            </p:cNvPr>
            <p:cNvSpPr/>
            <p:nvPr/>
          </p:nvSpPr>
          <p:spPr>
            <a:xfrm>
              <a:off x="10858668" y="997665"/>
              <a:ext cx="56396" cy="71048"/>
            </a:xfrm>
            <a:custGeom>
              <a:avLst/>
              <a:gdLst>
                <a:gd name="connsiteX0" fmla="*/ 23766 w 56396"/>
                <a:gd name="connsiteY0" fmla="*/ 28913 h 71048"/>
                <a:gd name="connsiteX1" fmla="*/ 27276 w 56396"/>
                <a:gd name="connsiteY1" fmla="*/ 42888 h 71048"/>
                <a:gd name="connsiteX2" fmla="*/ 29896 w 56396"/>
                <a:gd name="connsiteY2" fmla="*/ 45599 h 71048"/>
                <a:gd name="connsiteX3" fmla="*/ 32791 w 56396"/>
                <a:gd name="connsiteY3" fmla="*/ 46628 h 71048"/>
                <a:gd name="connsiteX4" fmla="*/ 36212 w 56396"/>
                <a:gd name="connsiteY4" fmla="*/ 50954 h 71048"/>
                <a:gd name="connsiteX5" fmla="*/ 32082 w 56396"/>
                <a:gd name="connsiteY5" fmla="*/ 53988 h 71048"/>
                <a:gd name="connsiteX6" fmla="*/ 31023 w 56396"/>
                <a:gd name="connsiteY6" fmla="*/ 54369 h 71048"/>
                <a:gd name="connsiteX7" fmla="*/ 42549 w 56396"/>
                <a:gd name="connsiteY7" fmla="*/ 64872 h 71048"/>
                <a:gd name="connsiteX8" fmla="*/ 44879 w 56396"/>
                <a:gd name="connsiteY8" fmla="*/ 65966 h 71048"/>
                <a:gd name="connsiteX9" fmla="*/ 43581 w 56396"/>
                <a:gd name="connsiteY9" fmla="*/ 68178 h 71048"/>
                <a:gd name="connsiteX10" fmla="*/ 26619 w 56396"/>
                <a:gd name="connsiteY10" fmla="*/ 69515 h 71048"/>
                <a:gd name="connsiteX11" fmla="*/ 24244 w 56396"/>
                <a:gd name="connsiteY11" fmla="*/ 65629 h 71048"/>
                <a:gd name="connsiteX12" fmla="*/ 27631 w 56396"/>
                <a:gd name="connsiteY12" fmla="*/ 61431 h 71048"/>
                <a:gd name="connsiteX13" fmla="*/ 22195 w 56396"/>
                <a:gd name="connsiteY13" fmla="*/ 52702 h 71048"/>
                <a:gd name="connsiteX14" fmla="*/ 14610 w 56396"/>
                <a:gd name="connsiteY14" fmla="*/ 47692 h 71048"/>
                <a:gd name="connsiteX15" fmla="*/ 8938 w 56396"/>
                <a:gd name="connsiteY15" fmla="*/ 45327 h 71048"/>
                <a:gd name="connsiteX16" fmla="*/ 7698 w 56396"/>
                <a:gd name="connsiteY16" fmla="*/ 47429 h 71048"/>
                <a:gd name="connsiteX17" fmla="*/ 4670 w 56396"/>
                <a:gd name="connsiteY17" fmla="*/ 49401 h 71048"/>
                <a:gd name="connsiteX18" fmla="*/ 1796 w 56396"/>
                <a:gd name="connsiteY18" fmla="*/ 46759 h 71048"/>
                <a:gd name="connsiteX19" fmla="*/ 16 w 56396"/>
                <a:gd name="connsiteY19" fmla="*/ 34727 h 71048"/>
                <a:gd name="connsiteX20" fmla="*/ 2365 w 56396"/>
                <a:gd name="connsiteY20" fmla="*/ 4834 h 71048"/>
                <a:gd name="connsiteX21" fmla="*/ 5485 w 56396"/>
                <a:gd name="connsiteY21" fmla="*/ 267 h 71048"/>
                <a:gd name="connsiteX22" fmla="*/ 8531 w 56396"/>
                <a:gd name="connsiteY22" fmla="*/ 606 h 71048"/>
                <a:gd name="connsiteX23" fmla="*/ 8577 w 56396"/>
                <a:gd name="connsiteY23" fmla="*/ 3747 h 71048"/>
                <a:gd name="connsiteX24" fmla="*/ 7339 w 56396"/>
                <a:gd name="connsiteY24" fmla="*/ 20085 h 71048"/>
                <a:gd name="connsiteX25" fmla="*/ 12342 w 56396"/>
                <a:gd name="connsiteY25" fmla="*/ 15557 h 71048"/>
                <a:gd name="connsiteX26" fmla="*/ 18937 w 56396"/>
                <a:gd name="connsiteY26" fmla="*/ 16573 h 71048"/>
                <a:gd name="connsiteX27" fmla="*/ 19909 w 56396"/>
                <a:gd name="connsiteY27" fmla="*/ 8399 h 71048"/>
                <a:gd name="connsiteX28" fmla="*/ 24830 w 56396"/>
                <a:gd name="connsiteY28" fmla="*/ 6273 h 71048"/>
                <a:gd name="connsiteX29" fmla="*/ 28034 w 56396"/>
                <a:gd name="connsiteY29" fmla="*/ 8771 h 71048"/>
                <a:gd name="connsiteX30" fmla="*/ 48264 w 56396"/>
                <a:gd name="connsiteY30" fmla="*/ 24913 h 71048"/>
                <a:gd name="connsiteX31" fmla="*/ 55339 w 56396"/>
                <a:gd name="connsiteY31" fmla="*/ 33467 h 71048"/>
                <a:gd name="connsiteX32" fmla="*/ 52025 w 56396"/>
                <a:gd name="connsiteY32" fmla="*/ 42245 h 71048"/>
                <a:gd name="connsiteX33" fmla="*/ 50464 w 56396"/>
                <a:gd name="connsiteY33" fmla="*/ 44746 h 71048"/>
                <a:gd name="connsiteX34" fmla="*/ 51719 w 56396"/>
                <a:gd name="connsiteY34" fmla="*/ 53680 h 71048"/>
                <a:gd name="connsiteX35" fmla="*/ 50421 w 56396"/>
                <a:gd name="connsiteY35" fmla="*/ 60465 h 71048"/>
                <a:gd name="connsiteX36" fmla="*/ 47948 w 56396"/>
                <a:gd name="connsiteY36" fmla="*/ 60956 h 71048"/>
                <a:gd name="connsiteX37" fmla="*/ 44695 w 56396"/>
                <a:gd name="connsiteY37" fmla="*/ 57495 h 71048"/>
                <a:gd name="connsiteX38" fmla="*/ 43070 w 56396"/>
                <a:gd name="connsiteY38" fmla="*/ 53246 h 71048"/>
                <a:gd name="connsiteX39" fmla="*/ 24944 w 56396"/>
                <a:gd name="connsiteY39" fmla="*/ 29753 h 71048"/>
                <a:gd name="connsiteX40" fmla="*/ 23766 w 56396"/>
                <a:gd name="connsiteY40" fmla="*/ 28913 h 71048"/>
                <a:gd name="connsiteX41" fmla="*/ 50078 w 56396"/>
                <a:gd name="connsiteY41" fmla="*/ 37539 h 71048"/>
                <a:gd name="connsiteX42" fmla="*/ 48510 w 56396"/>
                <a:gd name="connsiteY42" fmla="*/ 31251 h 71048"/>
                <a:gd name="connsiteX43" fmla="*/ 35514 w 56396"/>
                <a:gd name="connsiteY43" fmla="*/ 20622 h 71048"/>
                <a:gd name="connsiteX44" fmla="*/ 24195 w 56396"/>
                <a:gd name="connsiteY44" fmla="*/ 10308 h 71048"/>
                <a:gd name="connsiteX45" fmla="*/ 21328 w 56396"/>
                <a:gd name="connsiteY45" fmla="*/ 10188 h 71048"/>
                <a:gd name="connsiteX46" fmla="*/ 23753 w 56396"/>
                <a:gd name="connsiteY46" fmla="*/ 22637 h 71048"/>
                <a:gd name="connsiteX47" fmla="*/ 35031 w 56396"/>
                <a:gd name="connsiteY47" fmla="*/ 34683 h 71048"/>
                <a:gd name="connsiteX48" fmla="*/ 43410 w 56396"/>
                <a:gd name="connsiteY48" fmla="*/ 44166 h 71048"/>
                <a:gd name="connsiteX49" fmla="*/ 43762 w 56396"/>
                <a:gd name="connsiteY49" fmla="*/ 40846 h 71048"/>
                <a:gd name="connsiteX50" fmla="*/ 46304 w 56396"/>
                <a:gd name="connsiteY50" fmla="*/ 35501 h 71048"/>
                <a:gd name="connsiteX51" fmla="*/ 50078 w 56396"/>
                <a:gd name="connsiteY51" fmla="*/ 37539 h 71048"/>
                <a:gd name="connsiteX52" fmla="*/ 18818 w 56396"/>
                <a:gd name="connsiteY52" fmla="*/ 43213 h 71048"/>
                <a:gd name="connsiteX53" fmla="*/ 18821 w 56396"/>
                <a:gd name="connsiteY53" fmla="*/ 26465 h 71048"/>
                <a:gd name="connsiteX54" fmla="*/ 13303 w 56396"/>
                <a:gd name="connsiteY54" fmla="*/ 20812 h 71048"/>
                <a:gd name="connsiteX55" fmla="*/ 14134 w 56396"/>
                <a:gd name="connsiteY55" fmla="*/ 35097 h 71048"/>
                <a:gd name="connsiteX56" fmla="*/ 13181 w 56396"/>
                <a:gd name="connsiteY56" fmla="*/ 35319 h 71048"/>
                <a:gd name="connsiteX57" fmla="*/ 8749 w 56396"/>
                <a:gd name="connsiteY57" fmla="*/ 27421 h 71048"/>
                <a:gd name="connsiteX58" fmla="*/ 8798 w 56396"/>
                <a:gd name="connsiteY58" fmla="*/ 38168 h 71048"/>
                <a:gd name="connsiteX59" fmla="*/ 9838 w 56396"/>
                <a:gd name="connsiteY59" fmla="*/ 39825 h 71048"/>
                <a:gd name="connsiteX60" fmla="*/ 18818 w 56396"/>
                <a:gd name="connsiteY60" fmla="*/ 43213 h 71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6396" h="71048">
                  <a:moveTo>
                    <a:pt x="23766" y="28913"/>
                  </a:moveTo>
                  <a:cubicBezTo>
                    <a:pt x="24985" y="33901"/>
                    <a:pt x="25969" y="38441"/>
                    <a:pt x="27276" y="42888"/>
                  </a:cubicBezTo>
                  <a:cubicBezTo>
                    <a:pt x="27592" y="43968"/>
                    <a:pt x="28862" y="44900"/>
                    <a:pt x="29896" y="45599"/>
                  </a:cubicBezTo>
                  <a:cubicBezTo>
                    <a:pt x="30720" y="46158"/>
                    <a:pt x="32120" y="45984"/>
                    <a:pt x="32791" y="46628"/>
                  </a:cubicBezTo>
                  <a:cubicBezTo>
                    <a:pt x="34106" y="47889"/>
                    <a:pt x="35091" y="49492"/>
                    <a:pt x="36212" y="50954"/>
                  </a:cubicBezTo>
                  <a:cubicBezTo>
                    <a:pt x="34838" y="51969"/>
                    <a:pt x="33476" y="53002"/>
                    <a:pt x="32082" y="53988"/>
                  </a:cubicBezTo>
                  <a:cubicBezTo>
                    <a:pt x="31775" y="54205"/>
                    <a:pt x="31352" y="54257"/>
                    <a:pt x="31023" y="54369"/>
                  </a:cubicBezTo>
                  <a:cubicBezTo>
                    <a:pt x="31269" y="59843"/>
                    <a:pt x="38215" y="64039"/>
                    <a:pt x="42549" y="64872"/>
                  </a:cubicBezTo>
                  <a:cubicBezTo>
                    <a:pt x="43366" y="65028"/>
                    <a:pt x="44104" y="65590"/>
                    <a:pt x="44879" y="65966"/>
                  </a:cubicBezTo>
                  <a:cubicBezTo>
                    <a:pt x="44455" y="66713"/>
                    <a:pt x="44189" y="67638"/>
                    <a:pt x="43581" y="68178"/>
                  </a:cubicBezTo>
                  <a:cubicBezTo>
                    <a:pt x="40137" y="71231"/>
                    <a:pt x="30421" y="72119"/>
                    <a:pt x="26619" y="69515"/>
                  </a:cubicBezTo>
                  <a:cubicBezTo>
                    <a:pt x="25420" y="68694"/>
                    <a:pt x="23976" y="66689"/>
                    <a:pt x="24244" y="65629"/>
                  </a:cubicBezTo>
                  <a:cubicBezTo>
                    <a:pt x="24647" y="64031"/>
                    <a:pt x="26454" y="62787"/>
                    <a:pt x="27631" y="61431"/>
                  </a:cubicBezTo>
                  <a:cubicBezTo>
                    <a:pt x="26121" y="58918"/>
                    <a:pt x="24611" y="55405"/>
                    <a:pt x="22195" y="52702"/>
                  </a:cubicBezTo>
                  <a:cubicBezTo>
                    <a:pt x="20239" y="50513"/>
                    <a:pt x="17257" y="49188"/>
                    <a:pt x="14610" y="47692"/>
                  </a:cubicBezTo>
                  <a:cubicBezTo>
                    <a:pt x="12917" y="46737"/>
                    <a:pt x="11002" y="46169"/>
                    <a:pt x="8938" y="45327"/>
                  </a:cubicBezTo>
                  <a:cubicBezTo>
                    <a:pt x="8603" y="45921"/>
                    <a:pt x="8315" y="46849"/>
                    <a:pt x="7698" y="47429"/>
                  </a:cubicBezTo>
                  <a:cubicBezTo>
                    <a:pt x="6801" y="48275"/>
                    <a:pt x="5530" y="49570"/>
                    <a:pt x="4670" y="49401"/>
                  </a:cubicBezTo>
                  <a:cubicBezTo>
                    <a:pt x="3546" y="49179"/>
                    <a:pt x="2041" y="47854"/>
                    <a:pt x="1796" y="46759"/>
                  </a:cubicBezTo>
                  <a:cubicBezTo>
                    <a:pt x="912" y="42802"/>
                    <a:pt x="-145" y="38717"/>
                    <a:pt x="16" y="34727"/>
                  </a:cubicBezTo>
                  <a:cubicBezTo>
                    <a:pt x="421" y="24745"/>
                    <a:pt x="1332" y="14776"/>
                    <a:pt x="2365" y="4834"/>
                  </a:cubicBezTo>
                  <a:cubicBezTo>
                    <a:pt x="2536" y="3191"/>
                    <a:pt x="4157" y="1523"/>
                    <a:pt x="5485" y="267"/>
                  </a:cubicBezTo>
                  <a:cubicBezTo>
                    <a:pt x="6003" y="-224"/>
                    <a:pt x="7985" y="5"/>
                    <a:pt x="8531" y="606"/>
                  </a:cubicBezTo>
                  <a:cubicBezTo>
                    <a:pt x="9068" y="1197"/>
                    <a:pt x="8902" y="2764"/>
                    <a:pt x="8577" y="3747"/>
                  </a:cubicBezTo>
                  <a:cubicBezTo>
                    <a:pt x="6769" y="9206"/>
                    <a:pt x="7112" y="14752"/>
                    <a:pt x="7339" y="20085"/>
                  </a:cubicBezTo>
                  <a:cubicBezTo>
                    <a:pt x="9022" y="18468"/>
                    <a:pt x="10415" y="16170"/>
                    <a:pt x="12342" y="15557"/>
                  </a:cubicBezTo>
                  <a:cubicBezTo>
                    <a:pt x="14181" y="14970"/>
                    <a:pt x="16579" y="16137"/>
                    <a:pt x="18937" y="16573"/>
                  </a:cubicBezTo>
                  <a:cubicBezTo>
                    <a:pt x="19223" y="14090"/>
                    <a:pt x="19438" y="11224"/>
                    <a:pt x="19909" y="8399"/>
                  </a:cubicBezTo>
                  <a:cubicBezTo>
                    <a:pt x="20419" y="5334"/>
                    <a:pt x="22152" y="4614"/>
                    <a:pt x="24830" y="6273"/>
                  </a:cubicBezTo>
                  <a:cubicBezTo>
                    <a:pt x="25974" y="6981"/>
                    <a:pt x="26971" y="7931"/>
                    <a:pt x="28034" y="8771"/>
                  </a:cubicBezTo>
                  <a:cubicBezTo>
                    <a:pt x="34801" y="14125"/>
                    <a:pt x="41711" y="19308"/>
                    <a:pt x="48264" y="24913"/>
                  </a:cubicBezTo>
                  <a:cubicBezTo>
                    <a:pt x="51046" y="27291"/>
                    <a:pt x="53511" y="30296"/>
                    <a:pt x="55339" y="33467"/>
                  </a:cubicBezTo>
                  <a:cubicBezTo>
                    <a:pt x="57599" y="37390"/>
                    <a:pt x="56121" y="40274"/>
                    <a:pt x="52025" y="42245"/>
                  </a:cubicBezTo>
                  <a:cubicBezTo>
                    <a:pt x="51251" y="42618"/>
                    <a:pt x="50396" y="43937"/>
                    <a:pt x="50464" y="44746"/>
                  </a:cubicBezTo>
                  <a:cubicBezTo>
                    <a:pt x="50714" y="47740"/>
                    <a:pt x="51634" y="50694"/>
                    <a:pt x="51719" y="53680"/>
                  </a:cubicBezTo>
                  <a:cubicBezTo>
                    <a:pt x="51783" y="55939"/>
                    <a:pt x="51078" y="58260"/>
                    <a:pt x="50421" y="60465"/>
                  </a:cubicBezTo>
                  <a:cubicBezTo>
                    <a:pt x="50298" y="60875"/>
                    <a:pt x="48446" y="61312"/>
                    <a:pt x="47948" y="60956"/>
                  </a:cubicBezTo>
                  <a:cubicBezTo>
                    <a:pt x="46677" y="60049"/>
                    <a:pt x="45514" y="58829"/>
                    <a:pt x="44695" y="57495"/>
                  </a:cubicBezTo>
                  <a:cubicBezTo>
                    <a:pt x="43915" y="56223"/>
                    <a:pt x="43946" y="54408"/>
                    <a:pt x="43070" y="53246"/>
                  </a:cubicBezTo>
                  <a:cubicBezTo>
                    <a:pt x="37112" y="45351"/>
                    <a:pt x="31010" y="37565"/>
                    <a:pt x="24944" y="29753"/>
                  </a:cubicBezTo>
                  <a:cubicBezTo>
                    <a:pt x="24769" y="29528"/>
                    <a:pt x="24464" y="29404"/>
                    <a:pt x="23766" y="28913"/>
                  </a:cubicBezTo>
                  <a:close/>
                  <a:moveTo>
                    <a:pt x="50078" y="37539"/>
                  </a:moveTo>
                  <a:cubicBezTo>
                    <a:pt x="51820" y="35050"/>
                    <a:pt x="51597" y="33788"/>
                    <a:pt x="48510" y="31251"/>
                  </a:cubicBezTo>
                  <a:cubicBezTo>
                    <a:pt x="44188" y="27695"/>
                    <a:pt x="39748" y="24279"/>
                    <a:pt x="35514" y="20622"/>
                  </a:cubicBezTo>
                  <a:cubicBezTo>
                    <a:pt x="31652" y="17287"/>
                    <a:pt x="28054" y="13647"/>
                    <a:pt x="24195" y="10308"/>
                  </a:cubicBezTo>
                  <a:cubicBezTo>
                    <a:pt x="23598" y="9791"/>
                    <a:pt x="21574" y="9771"/>
                    <a:pt x="21328" y="10188"/>
                  </a:cubicBezTo>
                  <a:cubicBezTo>
                    <a:pt x="19638" y="13024"/>
                    <a:pt x="21356" y="20211"/>
                    <a:pt x="23753" y="22637"/>
                  </a:cubicBezTo>
                  <a:cubicBezTo>
                    <a:pt x="27618" y="26548"/>
                    <a:pt x="31323" y="30620"/>
                    <a:pt x="35031" y="34683"/>
                  </a:cubicBezTo>
                  <a:cubicBezTo>
                    <a:pt x="37875" y="37797"/>
                    <a:pt x="40621" y="41001"/>
                    <a:pt x="43410" y="44166"/>
                  </a:cubicBezTo>
                  <a:cubicBezTo>
                    <a:pt x="43975" y="42926"/>
                    <a:pt x="44156" y="41762"/>
                    <a:pt x="43762" y="40846"/>
                  </a:cubicBezTo>
                  <a:cubicBezTo>
                    <a:pt x="42557" y="38047"/>
                    <a:pt x="44853" y="36844"/>
                    <a:pt x="46304" y="35501"/>
                  </a:cubicBezTo>
                  <a:cubicBezTo>
                    <a:pt x="46620" y="35209"/>
                    <a:pt x="48594" y="36711"/>
                    <a:pt x="50078" y="37539"/>
                  </a:cubicBezTo>
                  <a:close/>
                  <a:moveTo>
                    <a:pt x="18818" y="43213"/>
                  </a:moveTo>
                  <a:cubicBezTo>
                    <a:pt x="18818" y="37017"/>
                    <a:pt x="18810" y="31740"/>
                    <a:pt x="18821" y="26465"/>
                  </a:cubicBezTo>
                  <a:cubicBezTo>
                    <a:pt x="18828" y="23275"/>
                    <a:pt x="17089" y="21331"/>
                    <a:pt x="13303" y="20812"/>
                  </a:cubicBezTo>
                  <a:cubicBezTo>
                    <a:pt x="13583" y="25630"/>
                    <a:pt x="13859" y="30363"/>
                    <a:pt x="14134" y="35097"/>
                  </a:cubicBezTo>
                  <a:cubicBezTo>
                    <a:pt x="13817" y="35171"/>
                    <a:pt x="13499" y="35245"/>
                    <a:pt x="13181" y="35319"/>
                  </a:cubicBezTo>
                  <a:cubicBezTo>
                    <a:pt x="11834" y="32917"/>
                    <a:pt x="10486" y="30515"/>
                    <a:pt x="8749" y="27421"/>
                  </a:cubicBezTo>
                  <a:cubicBezTo>
                    <a:pt x="8749" y="31591"/>
                    <a:pt x="8699" y="34883"/>
                    <a:pt x="8798" y="38168"/>
                  </a:cubicBezTo>
                  <a:cubicBezTo>
                    <a:pt x="8815" y="38747"/>
                    <a:pt x="9334" y="39616"/>
                    <a:pt x="9838" y="39825"/>
                  </a:cubicBezTo>
                  <a:cubicBezTo>
                    <a:pt x="12753" y="41026"/>
                    <a:pt x="15733" y="42069"/>
                    <a:pt x="18818" y="43213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0ADAEAF5-4B69-4870-BA8C-05E242565000}"/>
                </a:ext>
              </a:extLst>
            </p:cNvPr>
            <p:cNvSpPr/>
            <p:nvPr/>
          </p:nvSpPr>
          <p:spPr>
            <a:xfrm>
              <a:off x="11261607" y="823500"/>
              <a:ext cx="65120" cy="72285"/>
            </a:xfrm>
            <a:custGeom>
              <a:avLst/>
              <a:gdLst>
                <a:gd name="connsiteX0" fmla="*/ 41341 w 65120"/>
                <a:gd name="connsiteY0" fmla="*/ 42692 h 72285"/>
                <a:gd name="connsiteX1" fmla="*/ 36559 w 65120"/>
                <a:gd name="connsiteY1" fmla="*/ 34722 h 72285"/>
                <a:gd name="connsiteX2" fmla="*/ 34874 w 65120"/>
                <a:gd name="connsiteY2" fmla="*/ 32183 h 72285"/>
                <a:gd name="connsiteX3" fmla="*/ 37574 w 65120"/>
                <a:gd name="connsiteY3" fmla="*/ 29915 h 72285"/>
                <a:gd name="connsiteX4" fmla="*/ 41935 w 65120"/>
                <a:gd name="connsiteY4" fmla="*/ 27849 h 72285"/>
                <a:gd name="connsiteX5" fmla="*/ 41846 w 65120"/>
                <a:gd name="connsiteY5" fmla="*/ 26676 h 72285"/>
                <a:gd name="connsiteX6" fmla="*/ 28094 w 65120"/>
                <a:gd name="connsiteY6" fmla="*/ 25248 h 72285"/>
                <a:gd name="connsiteX7" fmla="*/ 20543 w 65120"/>
                <a:gd name="connsiteY7" fmla="*/ 26312 h 72285"/>
                <a:gd name="connsiteX8" fmla="*/ 18024 w 65120"/>
                <a:gd name="connsiteY8" fmla="*/ 28461 h 72285"/>
                <a:gd name="connsiteX9" fmla="*/ 10583 w 65120"/>
                <a:gd name="connsiteY9" fmla="*/ 36384 h 72285"/>
                <a:gd name="connsiteX10" fmla="*/ 5697 w 65120"/>
                <a:gd name="connsiteY10" fmla="*/ 36791 h 72285"/>
                <a:gd name="connsiteX11" fmla="*/ 5594 w 65120"/>
                <a:gd name="connsiteY11" fmla="*/ 33196 h 72285"/>
                <a:gd name="connsiteX12" fmla="*/ 7998 w 65120"/>
                <a:gd name="connsiteY12" fmla="*/ 25732 h 72285"/>
                <a:gd name="connsiteX13" fmla="*/ 0 w 65120"/>
                <a:gd name="connsiteY13" fmla="*/ 17597 h 72285"/>
                <a:gd name="connsiteX14" fmla="*/ 1901 w 65120"/>
                <a:gd name="connsiteY14" fmla="*/ 17411 h 72285"/>
                <a:gd name="connsiteX15" fmla="*/ 18836 w 65120"/>
                <a:gd name="connsiteY15" fmla="*/ 19427 h 72285"/>
                <a:gd name="connsiteX16" fmla="*/ 25113 w 65120"/>
                <a:gd name="connsiteY16" fmla="*/ 14863 h 72285"/>
                <a:gd name="connsiteX17" fmla="*/ 19870 w 65120"/>
                <a:gd name="connsiteY17" fmla="*/ 8211 h 72285"/>
                <a:gd name="connsiteX18" fmla="*/ 28743 w 65120"/>
                <a:gd name="connsiteY18" fmla="*/ 9347 h 72285"/>
                <a:gd name="connsiteX19" fmla="*/ 35826 w 65120"/>
                <a:gd name="connsiteY19" fmla="*/ 7133 h 72285"/>
                <a:gd name="connsiteX20" fmla="*/ 45686 w 65120"/>
                <a:gd name="connsiteY20" fmla="*/ 0 h 72285"/>
                <a:gd name="connsiteX21" fmla="*/ 46497 w 65120"/>
                <a:gd name="connsiteY21" fmla="*/ 11605 h 72285"/>
                <a:gd name="connsiteX22" fmla="*/ 44163 w 65120"/>
                <a:gd name="connsiteY22" fmla="*/ 13958 h 72285"/>
                <a:gd name="connsiteX23" fmla="*/ 32680 w 65120"/>
                <a:gd name="connsiteY23" fmla="*/ 16651 h 72285"/>
                <a:gd name="connsiteX24" fmla="*/ 27732 w 65120"/>
                <a:gd name="connsiteY24" fmla="*/ 18727 h 72285"/>
                <a:gd name="connsiteX25" fmla="*/ 28042 w 65120"/>
                <a:gd name="connsiteY25" fmla="*/ 20233 h 72285"/>
                <a:gd name="connsiteX26" fmla="*/ 42779 w 65120"/>
                <a:gd name="connsiteY26" fmla="*/ 21381 h 72285"/>
                <a:gd name="connsiteX27" fmla="*/ 52128 w 65120"/>
                <a:gd name="connsiteY27" fmla="*/ 19547 h 72285"/>
                <a:gd name="connsiteX28" fmla="*/ 56552 w 65120"/>
                <a:gd name="connsiteY28" fmla="*/ 14303 h 72285"/>
                <a:gd name="connsiteX29" fmla="*/ 61398 w 65120"/>
                <a:gd name="connsiteY29" fmla="*/ 12126 h 72285"/>
                <a:gd name="connsiteX30" fmla="*/ 61594 w 65120"/>
                <a:gd name="connsiteY30" fmla="*/ 18460 h 72285"/>
                <a:gd name="connsiteX31" fmla="*/ 58117 w 65120"/>
                <a:gd name="connsiteY31" fmla="*/ 22531 h 72285"/>
                <a:gd name="connsiteX32" fmla="*/ 64882 w 65120"/>
                <a:gd name="connsiteY32" fmla="*/ 21305 h 72285"/>
                <a:gd name="connsiteX33" fmla="*/ 61012 w 65120"/>
                <a:gd name="connsiteY33" fmla="*/ 26662 h 72285"/>
                <a:gd name="connsiteX34" fmla="*/ 44568 w 65120"/>
                <a:gd name="connsiteY34" fmla="*/ 30738 h 72285"/>
                <a:gd name="connsiteX35" fmla="*/ 42911 w 65120"/>
                <a:gd name="connsiteY35" fmla="*/ 31630 h 72285"/>
                <a:gd name="connsiteX36" fmla="*/ 51264 w 65120"/>
                <a:gd name="connsiteY36" fmla="*/ 34219 h 72285"/>
                <a:gd name="connsiteX37" fmla="*/ 54266 w 65120"/>
                <a:gd name="connsiteY37" fmla="*/ 35052 h 72285"/>
                <a:gd name="connsiteX38" fmla="*/ 55170 w 65120"/>
                <a:gd name="connsiteY38" fmla="*/ 41219 h 72285"/>
                <a:gd name="connsiteX39" fmla="*/ 48580 w 65120"/>
                <a:gd name="connsiteY39" fmla="*/ 46576 h 72285"/>
                <a:gd name="connsiteX40" fmla="*/ 50108 w 65120"/>
                <a:gd name="connsiteY40" fmla="*/ 54655 h 72285"/>
                <a:gd name="connsiteX41" fmla="*/ 52035 w 65120"/>
                <a:gd name="connsiteY41" fmla="*/ 60910 h 72285"/>
                <a:gd name="connsiteX42" fmla="*/ 49094 w 65120"/>
                <a:gd name="connsiteY42" fmla="*/ 71754 h 72285"/>
                <a:gd name="connsiteX43" fmla="*/ 46526 w 65120"/>
                <a:gd name="connsiteY43" fmla="*/ 70584 h 72285"/>
                <a:gd name="connsiteX44" fmla="*/ 43839 w 65120"/>
                <a:gd name="connsiteY44" fmla="*/ 50842 h 72285"/>
                <a:gd name="connsiteX45" fmla="*/ 39758 w 65120"/>
                <a:gd name="connsiteY45" fmla="*/ 47097 h 72285"/>
                <a:gd name="connsiteX46" fmla="*/ 31696 w 65120"/>
                <a:gd name="connsiteY46" fmla="*/ 46810 h 72285"/>
                <a:gd name="connsiteX47" fmla="*/ 27875 w 65120"/>
                <a:gd name="connsiteY47" fmla="*/ 34716 h 72285"/>
                <a:gd name="connsiteX48" fmla="*/ 33121 w 65120"/>
                <a:gd name="connsiteY48" fmla="*/ 43033 h 72285"/>
                <a:gd name="connsiteX49" fmla="*/ 41341 w 65120"/>
                <a:gd name="connsiteY49" fmla="*/ 42692 h 72285"/>
                <a:gd name="connsiteX50" fmla="*/ 44709 w 65120"/>
                <a:gd name="connsiteY50" fmla="*/ 36661 h 72285"/>
                <a:gd name="connsiteX51" fmla="*/ 47735 w 65120"/>
                <a:gd name="connsiteY51" fmla="*/ 40999 h 72285"/>
                <a:gd name="connsiteX52" fmla="*/ 50257 w 65120"/>
                <a:gd name="connsiteY52" fmla="*/ 38599 h 72285"/>
                <a:gd name="connsiteX53" fmla="*/ 44709 w 65120"/>
                <a:gd name="connsiteY53" fmla="*/ 36661 h 72285"/>
                <a:gd name="connsiteX54" fmla="*/ 8705 w 65120"/>
                <a:gd name="connsiteY54" fmla="*/ 25485 h 72285"/>
                <a:gd name="connsiteX55" fmla="*/ 9941 w 65120"/>
                <a:gd name="connsiteY55" fmla="*/ 28081 h 72285"/>
                <a:gd name="connsiteX56" fmla="*/ 13663 w 65120"/>
                <a:gd name="connsiteY56" fmla="*/ 25934 h 72285"/>
                <a:gd name="connsiteX57" fmla="*/ 13224 w 65120"/>
                <a:gd name="connsiteY57" fmla="*/ 25245 h 72285"/>
                <a:gd name="connsiteX58" fmla="*/ 8705 w 65120"/>
                <a:gd name="connsiteY58" fmla="*/ 25485 h 72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5120" h="72285">
                  <a:moveTo>
                    <a:pt x="41341" y="42692"/>
                  </a:moveTo>
                  <a:cubicBezTo>
                    <a:pt x="40619" y="39031"/>
                    <a:pt x="39144" y="36593"/>
                    <a:pt x="36559" y="34722"/>
                  </a:cubicBezTo>
                  <a:cubicBezTo>
                    <a:pt x="35747" y="34134"/>
                    <a:pt x="34645" y="32693"/>
                    <a:pt x="34874" y="32183"/>
                  </a:cubicBezTo>
                  <a:cubicBezTo>
                    <a:pt x="35314" y="31211"/>
                    <a:pt x="36543" y="30507"/>
                    <a:pt x="37574" y="29915"/>
                  </a:cubicBezTo>
                  <a:cubicBezTo>
                    <a:pt x="38965" y="29115"/>
                    <a:pt x="40477" y="28527"/>
                    <a:pt x="41935" y="27849"/>
                  </a:cubicBezTo>
                  <a:cubicBezTo>
                    <a:pt x="41906" y="27457"/>
                    <a:pt x="41875" y="27066"/>
                    <a:pt x="41846" y="26676"/>
                  </a:cubicBezTo>
                  <a:cubicBezTo>
                    <a:pt x="37263" y="26171"/>
                    <a:pt x="32691" y="25458"/>
                    <a:pt x="28094" y="25248"/>
                  </a:cubicBezTo>
                  <a:cubicBezTo>
                    <a:pt x="25590" y="25133"/>
                    <a:pt x="23007" y="25708"/>
                    <a:pt x="20543" y="26312"/>
                  </a:cubicBezTo>
                  <a:cubicBezTo>
                    <a:pt x="19581" y="26546"/>
                    <a:pt x="18783" y="27647"/>
                    <a:pt x="18024" y="28461"/>
                  </a:cubicBezTo>
                  <a:cubicBezTo>
                    <a:pt x="15550" y="31117"/>
                    <a:pt x="13330" y="34060"/>
                    <a:pt x="10583" y="36384"/>
                  </a:cubicBezTo>
                  <a:cubicBezTo>
                    <a:pt x="9568" y="37244"/>
                    <a:pt x="7361" y="36696"/>
                    <a:pt x="5697" y="36791"/>
                  </a:cubicBezTo>
                  <a:cubicBezTo>
                    <a:pt x="5646" y="35588"/>
                    <a:pt x="5317" y="34318"/>
                    <a:pt x="5594" y="33196"/>
                  </a:cubicBezTo>
                  <a:cubicBezTo>
                    <a:pt x="6191" y="30788"/>
                    <a:pt x="7098" y="28457"/>
                    <a:pt x="7998" y="25732"/>
                  </a:cubicBezTo>
                  <a:cubicBezTo>
                    <a:pt x="3487" y="24994"/>
                    <a:pt x="1795" y="21492"/>
                    <a:pt x="0" y="17597"/>
                  </a:cubicBezTo>
                  <a:cubicBezTo>
                    <a:pt x="815" y="17502"/>
                    <a:pt x="1475" y="17209"/>
                    <a:pt x="1901" y="17411"/>
                  </a:cubicBezTo>
                  <a:cubicBezTo>
                    <a:pt x="7322" y="19988"/>
                    <a:pt x="13172" y="19025"/>
                    <a:pt x="18836" y="19427"/>
                  </a:cubicBezTo>
                  <a:cubicBezTo>
                    <a:pt x="21714" y="19631"/>
                    <a:pt x="23983" y="18178"/>
                    <a:pt x="25113" y="14863"/>
                  </a:cubicBezTo>
                  <a:cubicBezTo>
                    <a:pt x="22409" y="13600"/>
                    <a:pt x="17852" y="13722"/>
                    <a:pt x="19870" y="8211"/>
                  </a:cubicBezTo>
                  <a:cubicBezTo>
                    <a:pt x="22694" y="8548"/>
                    <a:pt x="25794" y="8634"/>
                    <a:pt x="28743" y="9347"/>
                  </a:cubicBezTo>
                  <a:cubicBezTo>
                    <a:pt x="31725" y="10069"/>
                    <a:pt x="33694" y="8795"/>
                    <a:pt x="35826" y="7133"/>
                  </a:cubicBezTo>
                  <a:cubicBezTo>
                    <a:pt x="38877" y="4754"/>
                    <a:pt x="42090" y="2584"/>
                    <a:pt x="45686" y="0"/>
                  </a:cubicBezTo>
                  <a:cubicBezTo>
                    <a:pt x="46043" y="4442"/>
                    <a:pt x="46487" y="8023"/>
                    <a:pt x="46497" y="11605"/>
                  </a:cubicBezTo>
                  <a:cubicBezTo>
                    <a:pt x="46500" y="12414"/>
                    <a:pt x="45125" y="13690"/>
                    <a:pt x="44163" y="13958"/>
                  </a:cubicBezTo>
                  <a:cubicBezTo>
                    <a:pt x="40381" y="15012"/>
                    <a:pt x="36483" y="15654"/>
                    <a:pt x="32680" y="16651"/>
                  </a:cubicBezTo>
                  <a:cubicBezTo>
                    <a:pt x="30967" y="17098"/>
                    <a:pt x="29377" y="18020"/>
                    <a:pt x="27732" y="18727"/>
                  </a:cubicBezTo>
                  <a:cubicBezTo>
                    <a:pt x="27835" y="19229"/>
                    <a:pt x="27938" y="19730"/>
                    <a:pt x="28042" y="20233"/>
                  </a:cubicBezTo>
                  <a:cubicBezTo>
                    <a:pt x="32954" y="20618"/>
                    <a:pt x="37864" y="21031"/>
                    <a:pt x="42779" y="21381"/>
                  </a:cubicBezTo>
                  <a:cubicBezTo>
                    <a:pt x="46050" y="21614"/>
                    <a:pt x="49495" y="22437"/>
                    <a:pt x="52128" y="19547"/>
                  </a:cubicBezTo>
                  <a:cubicBezTo>
                    <a:pt x="53667" y="17857"/>
                    <a:pt x="54991" y="15970"/>
                    <a:pt x="56552" y="14303"/>
                  </a:cubicBezTo>
                  <a:cubicBezTo>
                    <a:pt x="57833" y="12936"/>
                    <a:pt x="58996" y="10757"/>
                    <a:pt x="61398" y="12126"/>
                  </a:cubicBezTo>
                  <a:cubicBezTo>
                    <a:pt x="62913" y="12990"/>
                    <a:pt x="62942" y="16636"/>
                    <a:pt x="61594" y="18460"/>
                  </a:cubicBezTo>
                  <a:cubicBezTo>
                    <a:pt x="60742" y="19611"/>
                    <a:pt x="59736" y="20647"/>
                    <a:pt x="58117" y="22531"/>
                  </a:cubicBezTo>
                  <a:cubicBezTo>
                    <a:pt x="60892" y="22028"/>
                    <a:pt x="62888" y="21666"/>
                    <a:pt x="64882" y="21305"/>
                  </a:cubicBezTo>
                  <a:cubicBezTo>
                    <a:pt x="65539" y="25092"/>
                    <a:pt x="65019" y="25605"/>
                    <a:pt x="61012" y="26662"/>
                  </a:cubicBezTo>
                  <a:cubicBezTo>
                    <a:pt x="55550" y="28106"/>
                    <a:pt x="49598" y="27580"/>
                    <a:pt x="44568" y="30738"/>
                  </a:cubicBezTo>
                  <a:cubicBezTo>
                    <a:pt x="44236" y="30946"/>
                    <a:pt x="43879" y="31111"/>
                    <a:pt x="42911" y="31630"/>
                  </a:cubicBezTo>
                  <a:cubicBezTo>
                    <a:pt x="46060" y="32609"/>
                    <a:pt x="48656" y="33428"/>
                    <a:pt x="51264" y="34219"/>
                  </a:cubicBezTo>
                  <a:cubicBezTo>
                    <a:pt x="52257" y="34521"/>
                    <a:pt x="53320" y="34646"/>
                    <a:pt x="54266" y="35052"/>
                  </a:cubicBezTo>
                  <a:cubicBezTo>
                    <a:pt x="57962" y="36641"/>
                    <a:pt x="58278" y="38686"/>
                    <a:pt x="55170" y="41219"/>
                  </a:cubicBezTo>
                  <a:cubicBezTo>
                    <a:pt x="52933" y="43043"/>
                    <a:pt x="49491" y="44284"/>
                    <a:pt x="48580" y="46576"/>
                  </a:cubicBezTo>
                  <a:cubicBezTo>
                    <a:pt x="47723" y="48730"/>
                    <a:pt x="49417" y="51940"/>
                    <a:pt x="50108" y="54655"/>
                  </a:cubicBezTo>
                  <a:cubicBezTo>
                    <a:pt x="50646" y="56768"/>
                    <a:pt x="51227" y="58890"/>
                    <a:pt x="52035" y="60910"/>
                  </a:cubicBezTo>
                  <a:cubicBezTo>
                    <a:pt x="53636" y="64909"/>
                    <a:pt x="52564" y="69235"/>
                    <a:pt x="49094" y="71754"/>
                  </a:cubicBezTo>
                  <a:cubicBezTo>
                    <a:pt x="47652" y="72801"/>
                    <a:pt x="46756" y="72246"/>
                    <a:pt x="46526" y="70584"/>
                  </a:cubicBezTo>
                  <a:cubicBezTo>
                    <a:pt x="45606" y="64006"/>
                    <a:pt x="44687" y="57429"/>
                    <a:pt x="43839" y="50842"/>
                  </a:cubicBezTo>
                  <a:cubicBezTo>
                    <a:pt x="43520" y="48377"/>
                    <a:pt x="42738" y="46847"/>
                    <a:pt x="39758" y="47097"/>
                  </a:cubicBezTo>
                  <a:cubicBezTo>
                    <a:pt x="37089" y="47321"/>
                    <a:pt x="34282" y="47388"/>
                    <a:pt x="31696" y="46810"/>
                  </a:cubicBezTo>
                  <a:cubicBezTo>
                    <a:pt x="24783" y="45265"/>
                    <a:pt x="23345" y="39654"/>
                    <a:pt x="27875" y="34716"/>
                  </a:cubicBezTo>
                  <a:cubicBezTo>
                    <a:pt x="29504" y="37490"/>
                    <a:pt x="30632" y="41171"/>
                    <a:pt x="33121" y="43033"/>
                  </a:cubicBezTo>
                  <a:cubicBezTo>
                    <a:pt x="34775" y="44268"/>
                    <a:pt x="38374" y="42907"/>
                    <a:pt x="41341" y="42692"/>
                  </a:cubicBezTo>
                  <a:close/>
                  <a:moveTo>
                    <a:pt x="44709" y="36661"/>
                  </a:moveTo>
                  <a:cubicBezTo>
                    <a:pt x="44948" y="38841"/>
                    <a:pt x="45142" y="41046"/>
                    <a:pt x="47735" y="40999"/>
                  </a:cubicBezTo>
                  <a:cubicBezTo>
                    <a:pt x="48640" y="40982"/>
                    <a:pt x="50420" y="39141"/>
                    <a:pt x="50257" y="38599"/>
                  </a:cubicBezTo>
                  <a:cubicBezTo>
                    <a:pt x="49396" y="35754"/>
                    <a:pt x="46914" y="36697"/>
                    <a:pt x="44709" y="36661"/>
                  </a:cubicBezTo>
                  <a:close/>
                  <a:moveTo>
                    <a:pt x="8705" y="25485"/>
                  </a:moveTo>
                  <a:cubicBezTo>
                    <a:pt x="9444" y="27036"/>
                    <a:pt x="9855" y="27900"/>
                    <a:pt x="9941" y="28081"/>
                  </a:cubicBezTo>
                  <a:cubicBezTo>
                    <a:pt x="11232" y="27336"/>
                    <a:pt x="12448" y="26635"/>
                    <a:pt x="13663" y="25934"/>
                  </a:cubicBezTo>
                  <a:cubicBezTo>
                    <a:pt x="13516" y="25704"/>
                    <a:pt x="13371" y="25475"/>
                    <a:pt x="13224" y="25245"/>
                  </a:cubicBezTo>
                  <a:cubicBezTo>
                    <a:pt x="11944" y="25313"/>
                    <a:pt x="10662" y="25381"/>
                    <a:pt x="8705" y="25485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5EB4BA4E-ACAF-4C16-A06F-6A7C0F934758}"/>
                </a:ext>
              </a:extLst>
            </p:cNvPr>
            <p:cNvSpPr/>
            <p:nvPr/>
          </p:nvSpPr>
          <p:spPr>
            <a:xfrm>
              <a:off x="10907004" y="880835"/>
              <a:ext cx="47463" cy="71482"/>
            </a:xfrm>
            <a:custGeom>
              <a:avLst/>
              <a:gdLst>
                <a:gd name="connsiteX0" fmla="*/ 31693 w 47463"/>
                <a:gd name="connsiteY0" fmla="*/ 33816 h 71482"/>
                <a:gd name="connsiteX1" fmla="*/ 44783 w 47463"/>
                <a:gd name="connsiteY1" fmla="*/ 38429 h 71482"/>
                <a:gd name="connsiteX2" fmla="*/ 45797 w 47463"/>
                <a:gd name="connsiteY2" fmla="*/ 43316 h 71482"/>
                <a:gd name="connsiteX3" fmla="*/ 42199 w 47463"/>
                <a:gd name="connsiteY3" fmla="*/ 50888 h 71482"/>
                <a:gd name="connsiteX4" fmla="*/ 32526 w 47463"/>
                <a:gd name="connsiteY4" fmla="*/ 61363 h 71482"/>
                <a:gd name="connsiteX5" fmla="*/ 39068 w 47463"/>
                <a:gd name="connsiteY5" fmla="*/ 50393 h 71482"/>
                <a:gd name="connsiteX6" fmla="*/ 31518 w 47463"/>
                <a:gd name="connsiteY6" fmla="*/ 51382 h 71482"/>
                <a:gd name="connsiteX7" fmla="*/ 25040 w 47463"/>
                <a:gd name="connsiteY7" fmla="*/ 46423 h 71482"/>
                <a:gd name="connsiteX8" fmla="*/ 17940 w 47463"/>
                <a:gd name="connsiteY8" fmla="*/ 60516 h 71482"/>
                <a:gd name="connsiteX9" fmla="*/ 15105 w 47463"/>
                <a:gd name="connsiteY9" fmla="*/ 68484 h 71482"/>
                <a:gd name="connsiteX10" fmla="*/ 12378 w 47463"/>
                <a:gd name="connsiteY10" fmla="*/ 71482 h 71482"/>
                <a:gd name="connsiteX11" fmla="*/ 11496 w 47463"/>
                <a:gd name="connsiteY11" fmla="*/ 66300 h 71482"/>
                <a:gd name="connsiteX12" fmla="*/ 17258 w 47463"/>
                <a:gd name="connsiteY12" fmla="*/ 52473 h 71482"/>
                <a:gd name="connsiteX13" fmla="*/ 22346 w 47463"/>
                <a:gd name="connsiteY13" fmla="*/ 41788 h 71482"/>
                <a:gd name="connsiteX14" fmla="*/ 22753 w 47463"/>
                <a:gd name="connsiteY14" fmla="*/ 37730 h 71482"/>
                <a:gd name="connsiteX15" fmla="*/ 18830 w 47463"/>
                <a:gd name="connsiteY15" fmla="*/ 28193 h 71482"/>
                <a:gd name="connsiteX16" fmla="*/ 16038 w 47463"/>
                <a:gd name="connsiteY16" fmla="*/ 25663 h 71482"/>
                <a:gd name="connsiteX17" fmla="*/ 15043 w 47463"/>
                <a:gd name="connsiteY17" fmla="*/ 28824 h 71482"/>
                <a:gd name="connsiteX18" fmla="*/ 15062 w 47463"/>
                <a:gd name="connsiteY18" fmla="*/ 43150 h 71482"/>
                <a:gd name="connsiteX19" fmla="*/ 9251 w 47463"/>
                <a:gd name="connsiteY19" fmla="*/ 49304 h 71482"/>
                <a:gd name="connsiteX20" fmla="*/ 6796 w 47463"/>
                <a:gd name="connsiteY20" fmla="*/ 48149 h 71482"/>
                <a:gd name="connsiteX21" fmla="*/ 4 w 47463"/>
                <a:gd name="connsiteY21" fmla="*/ 25951 h 71482"/>
                <a:gd name="connsiteX22" fmla="*/ 702 w 47463"/>
                <a:gd name="connsiteY22" fmla="*/ 24230 h 71482"/>
                <a:gd name="connsiteX23" fmla="*/ 8017 w 47463"/>
                <a:gd name="connsiteY23" fmla="*/ 35477 h 71482"/>
                <a:gd name="connsiteX24" fmla="*/ 9514 w 47463"/>
                <a:gd name="connsiteY24" fmla="*/ 22911 h 71482"/>
                <a:gd name="connsiteX25" fmla="*/ 8042 w 47463"/>
                <a:gd name="connsiteY25" fmla="*/ 20684 h 71482"/>
                <a:gd name="connsiteX26" fmla="*/ 1268 w 47463"/>
                <a:gd name="connsiteY26" fmla="*/ 5632 h 71482"/>
                <a:gd name="connsiteX27" fmla="*/ 3762 w 47463"/>
                <a:gd name="connsiteY27" fmla="*/ 393 h 71482"/>
                <a:gd name="connsiteX28" fmla="*/ 9247 w 47463"/>
                <a:gd name="connsiteY28" fmla="*/ 2229 h 71482"/>
                <a:gd name="connsiteX29" fmla="*/ 12548 w 47463"/>
                <a:gd name="connsiteY29" fmla="*/ 7423 h 71482"/>
                <a:gd name="connsiteX30" fmla="*/ 19072 w 47463"/>
                <a:gd name="connsiteY30" fmla="*/ 2778 h 71482"/>
                <a:gd name="connsiteX31" fmla="*/ 28034 w 47463"/>
                <a:gd name="connsiteY31" fmla="*/ 5858 h 71482"/>
                <a:gd name="connsiteX32" fmla="*/ 24863 w 47463"/>
                <a:gd name="connsiteY32" fmla="*/ 23412 h 71482"/>
                <a:gd name="connsiteX33" fmla="*/ 25308 w 47463"/>
                <a:gd name="connsiteY33" fmla="*/ 35619 h 71482"/>
                <a:gd name="connsiteX34" fmla="*/ 43628 w 47463"/>
                <a:gd name="connsiteY34" fmla="*/ 12807 h 71482"/>
                <a:gd name="connsiteX35" fmla="*/ 31693 w 47463"/>
                <a:gd name="connsiteY35" fmla="*/ 33816 h 71482"/>
                <a:gd name="connsiteX36" fmla="*/ 21241 w 47463"/>
                <a:gd name="connsiteY36" fmla="*/ 20863 h 71482"/>
                <a:gd name="connsiteX37" fmla="*/ 22551 w 47463"/>
                <a:gd name="connsiteY37" fmla="*/ 20863 h 71482"/>
                <a:gd name="connsiteX38" fmla="*/ 23294 w 47463"/>
                <a:gd name="connsiteY38" fmla="*/ 7604 h 71482"/>
                <a:gd name="connsiteX39" fmla="*/ 22116 w 47463"/>
                <a:gd name="connsiteY39" fmla="*/ 5472 h 71482"/>
                <a:gd name="connsiteX40" fmla="*/ 19997 w 47463"/>
                <a:gd name="connsiteY40" fmla="*/ 4993 h 71482"/>
                <a:gd name="connsiteX41" fmla="*/ 17104 w 47463"/>
                <a:gd name="connsiteY41" fmla="*/ 14308 h 71482"/>
                <a:gd name="connsiteX42" fmla="*/ 21241 w 47463"/>
                <a:gd name="connsiteY42" fmla="*/ 20863 h 71482"/>
                <a:gd name="connsiteX43" fmla="*/ 31000 w 47463"/>
                <a:gd name="connsiteY43" fmla="*/ 36027 h 71482"/>
                <a:gd name="connsiteX44" fmla="*/ 30632 w 47463"/>
                <a:gd name="connsiteY44" fmla="*/ 46148 h 71482"/>
                <a:gd name="connsiteX45" fmla="*/ 33747 w 47463"/>
                <a:gd name="connsiteY45" fmla="*/ 47274 h 71482"/>
                <a:gd name="connsiteX46" fmla="*/ 36548 w 47463"/>
                <a:gd name="connsiteY46" fmla="*/ 42129 h 71482"/>
                <a:gd name="connsiteX47" fmla="*/ 31000 w 47463"/>
                <a:gd name="connsiteY47" fmla="*/ 36027 h 71482"/>
                <a:gd name="connsiteX48" fmla="*/ 9962 w 47463"/>
                <a:gd name="connsiteY48" fmla="*/ 18603 h 71482"/>
                <a:gd name="connsiteX49" fmla="*/ 4781 w 47463"/>
                <a:gd name="connsiteY49" fmla="*/ 4361 h 71482"/>
                <a:gd name="connsiteX50" fmla="*/ 9962 w 47463"/>
                <a:gd name="connsiteY50" fmla="*/ 18603 h 7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7463" h="71482">
                  <a:moveTo>
                    <a:pt x="31693" y="33816"/>
                  </a:moveTo>
                  <a:cubicBezTo>
                    <a:pt x="36219" y="35407"/>
                    <a:pt x="40514" y="36882"/>
                    <a:pt x="44783" y="38429"/>
                  </a:cubicBezTo>
                  <a:cubicBezTo>
                    <a:pt x="47841" y="39536"/>
                    <a:pt x="48424" y="41686"/>
                    <a:pt x="45797" y="43316"/>
                  </a:cubicBezTo>
                  <a:cubicBezTo>
                    <a:pt x="42753" y="45205"/>
                    <a:pt x="42167" y="47598"/>
                    <a:pt x="42199" y="50888"/>
                  </a:cubicBezTo>
                  <a:cubicBezTo>
                    <a:pt x="42246" y="55805"/>
                    <a:pt x="37735" y="60721"/>
                    <a:pt x="32526" y="61363"/>
                  </a:cubicBezTo>
                  <a:cubicBezTo>
                    <a:pt x="35916" y="57847"/>
                    <a:pt x="39781" y="54999"/>
                    <a:pt x="39068" y="50393"/>
                  </a:cubicBezTo>
                  <a:cubicBezTo>
                    <a:pt x="36384" y="50820"/>
                    <a:pt x="33666" y="52036"/>
                    <a:pt x="31518" y="51382"/>
                  </a:cubicBezTo>
                  <a:cubicBezTo>
                    <a:pt x="29135" y="50657"/>
                    <a:pt x="27270" y="48225"/>
                    <a:pt x="25040" y="46423"/>
                  </a:cubicBezTo>
                  <a:cubicBezTo>
                    <a:pt x="22947" y="50541"/>
                    <a:pt x="20302" y="55462"/>
                    <a:pt x="17940" y="60516"/>
                  </a:cubicBezTo>
                  <a:cubicBezTo>
                    <a:pt x="16752" y="63058"/>
                    <a:pt x="16232" y="65906"/>
                    <a:pt x="15105" y="68484"/>
                  </a:cubicBezTo>
                  <a:cubicBezTo>
                    <a:pt x="14601" y="69634"/>
                    <a:pt x="13346" y="70455"/>
                    <a:pt x="12378" y="71482"/>
                  </a:cubicBezTo>
                  <a:cubicBezTo>
                    <a:pt x="9582" y="70002"/>
                    <a:pt x="10853" y="67960"/>
                    <a:pt x="11496" y="66300"/>
                  </a:cubicBezTo>
                  <a:cubicBezTo>
                    <a:pt x="13296" y="61645"/>
                    <a:pt x="15230" y="57034"/>
                    <a:pt x="17258" y="52473"/>
                  </a:cubicBezTo>
                  <a:cubicBezTo>
                    <a:pt x="18860" y="48869"/>
                    <a:pt x="20788" y="45409"/>
                    <a:pt x="22346" y="41788"/>
                  </a:cubicBezTo>
                  <a:cubicBezTo>
                    <a:pt x="22867" y="40580"/>
                    <a:pt x="23144" y="38926"/>
                    <a:pt x="22753" y="37730"/>
                  </a:cubicBezTo>
                  <a:cubicBezTo>
                    <a:pt x="21691" y="34467"/>
                    <a:pt x="20340" y="31278"/>
                    <a:pt x="18830" y="28193"/>
                  </a:cubicBezTo>
                  <a:cubicBezTo>
                    <a:pt x="18318" y="27146"/>
                    <a:pt x="16993" y="26496"/>
                    <a:pt x="16038" y="25663"/>
                  </a:cubicBezTo>
                  <a:cubicBezTo>
                    <a:pt x="15691" y="26717"/>
                    <a:pt x="15060" y="27766"/>
                    <a:pt x="15043" y="28824"/>
                  </a:cubicBezTo>
                  <a:cubicBezTo>
                    <a:pt x="14968" y="33599"/>
                    <a:pt x="15198" y="38379"/>
                    <a:pt x="15062" y="43150"/>
                  </a:cubicBezTo>
                  <a:cubicBezTo>
                    <a:pt x="14933" y="47697"/>
                    <a:pt x="13295" y="49350"/>
                    <a:pt x="9251" y="49304"/>
                  </a:cubicBezTo>
                  <a:cubicBezTo>
                    <a:pt x="8406" y="49295"/>
                    <a:pt x="7131" y="48801"/>
                    <a:pt x="6796" y="48149"/>
                  </a:cubicBezTo>
                  <a:cubicBezTo>
                    <a:pt x="3209" y="41168"/>
                    <a:pt x="-125" y="34077"/>
                    <a:pt x="4" y="25951"/>
                  </a:cubicBezTo>
                  <a:cubicBezTo>
                    <a:pt x="7" y="25674"/>
                    <a:pt x="217" y="25402"/>
                    <a:pt x="702" y="24230"/>
                  </a:cubicBezTo>
                  <a:cubicBezTo>
                    <a:pt x="3281" y="28195"/>
                    <a:pt x="5555" y="31692"/>
                    <a:pt x="8017" y="35477"/>
                  </a:cubicBezTo>
                  <a:cubicBezTo>
                    <a:pt x="8579" y="31006"/>
                    <a:pt x="9172" y="26969"/>
                    <a:pt x="9514" y="22911"/>
                  </a:cubicBezTo>
                  <a:cubicBezTo>
                    <a:pt x="9574" y="22208"/>
                    <a:pt x="8679" y="21307"/>
                    <a:pt x="8042" y="20684"/>
                  </a:cubicBezTo>
                  <a:cubicBezTo>
                    <a:pt x="3804" y="16545"/>
                    <a:pt x="1878" y="11388"/>
                    <a:pt x="1268" y="5632"/>
                  </a:cubicBezTo>
                  <a:cubicBezTo>
                    <a:pt x="1030" y="3385"/>
                    <a:pt x="1485" y="1421"/>
                    <a:pt x="3762" y="393"/>
                  </a:cubicBezTo>
                  <a:cubicBezTo>
                    <a:pt x="6118" y="-671"/>
                    <a:pt x="7888" y="587"/>
                    <a:pt x="9247" y="2229"/>
                  </a:cubicBezTo>
                  <a:cubicBezTo>
                    <a:pt x="10886" y="4211"/>
                    <a:pt x="12225" y="6440"/>
                    <a:pt x="12548" y="7423"/>
                  </a:cubicBezTo>
                  <a:cubicBezTo>
                    <a:pt x="14722" y="5874"/>
                    <a:pt x="16890" y="4318"/>
                    <a:pt x="19072" y="2778"/>
                  </a:cubicBezTo>
                  <a:cubicBezTo>
                    <a:pt x="22870" y="99"/>
                    <a:pt x="27167" y="1325"/>
                    <a:pt x="28034" y="5858"/>
                  </a:cubicBezTo>
                  <a:cubicBezTo>
                    <a:pt x="29204" y="11975"/>
                    <a:pt x="29147" y="18101"/>
                    <a:pt x="24863" y="23412"/>
                  </a:cubicBezTo>
                  <a:cubicBezTo>
                    <a:pt x="21683" y="27352"/>
                    <a:pt x="23829" y="31211"/>
                    <a:pt x="25308" y="35619"/>
                  </a:cubicBezTo>
                  <a:cubicBezTo>
                    <a:pt x="30483" y="26790"/>
                    <a:pt x="33823" y="17112"/>
                    <a:pt x="43628" y="12807"/>
                  </a:cubicBezTo>
                  <a:cubicBezTo>
                    <a:pt x="39020" y="19393"/>
                    <a:pt x="33174" y="25179"/>
                    <a:pt x="31693" y="33816"/>
                  </a:cubicBezTo>
                  <a:close/>
                  <a:moveTo>
                    <a:pt x="21241" y="20863"/>
                  </a:moveTo>
                  <a:cubicBezTo>
                    <a:pt x="21677" y="20863"/>
                    <a:pt x="22114" y="20863"/>
                    <a:pt x="22551" y="20863"/>
                  </a:cubicBezTo>
                  <a:cubicBezTo>
                    <a:pt x="22819" y="16444"/>
                    <a:pt x="23144" y="12027"/>
                    <a:pt x="23294" y="7604"/>
                  </a:cubicBezTo>
                  <a:cubicBezTo>
                    <a:pt x="23318" y="6888"/>
                    <a:pt x="22710" y="5968"/>
                    <a:pt x="22116" y="5472"/>
                  </a:cubicBezTo>
                  <a:cubicBezTo>
                    <a:pt x="21607" y="5046"/>
                    <a:pt x="20576" y="4767"/>
                    <a:pt x="19997" y="4993"/>
                  </a:cubicBezTo>
                  <a:cubicBezTo>
                    <a:pt x="18309" y="5653"/>
                    <a:pt x="16153" y="12680"/>
                    <a:pt x="17104" y="14308"/>
                  </a:cubicBezTo>
                  <a:cubicBezTo>
                    <a:pt x="18406" y="16538"/>
                    <a:pt x="19856" y="18682"/>
                    <a:pt x="21241" y="20863"/>
                  </a:cubicBezTo>
                  <a:close/>
                  <a:moveTo>
                    <a:pt x="31000" y="36027"/>
                  </a:moveTo>
                  <a:cubicBezTo>
                    <a:pt x="27832" y="40900"/>
                    <a:pt x="27825" y="42595"/>
                    <a:pt x="30632" y="46148"/>
                  </a:cubicBezTo>
                  <a:cubicBezTo>
                    <a:pt x="31425" y="47151"/>
                    <a:pt x="32236" y="48867"/>
                    <a:pt x="33747" y="47274"/>
                  </a:cubicBezTo>
                  <a:cubicBezTo>
                    <a:pt x="35103" y="45844"/>
                    <a:pt x="38637" y="45199"/>
                    <a:pt x="36548" y="42129"/>
                  </a:cubicBezTo>
                  <a:cubicBezTo>
                    <a:pt x="35074" y="39962"/>
                    <a:pt x="33009" y="38198"/>
                    <a:pt x="31000" y="36027"/>
                  </a:cubicBezTo>
                  <a:close/>
                  <a:moveTo>
                    <a:pt x="9962" y="18603"/>
                  </a:moveTo>
                  <a:cubicBezTo>
                    <a:pt x="11897" y="14329"/>
                    <a:pt x="9397" y="7652"/>
                    <a:pt x="4781" y="4361"/>
                  </a:cubicBezTo>
                  <a:cubicBezTo>
                    <a:pt x="5071" y="9714"/>
                    <a:pt x="6713" y="14173"/>
                    <a:pt x="9962" y="18603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5584EBB0-3C1C-4EEC-9D07-FE180CC55605}"/>
                </a:ext>
              </a:extLst>
            </p:cNvPr>
            <p:cNvSpPr/>
            <p:nvPr/>
          </p:nvSpPr>
          <p:spPr>
            <a:xfrm>
              <a:off x="10967637" y="805913"/>
              <a:ext cx="62234" cy="67496"/>
            </a:xfrm>
            <a:custGeom>
              <a:avLst/>
              <a:gdLst>
                <a:gd name="connsiteX0" fmla="*/ 19946 w 62234"/>
                <a:gd name="connsiteY0" fmla="*/ 54202 h 67496"/>
                <a:gd name="connsiteX1" fmla="*/ 14822 w 62234"/>
                <a:gd name="connsiteY1" fmla="*/ 54202 h 67496"/>
                <a:gd name="connsiteX2" fmla="*/ 15995 w 62234"/>
                <a:gd name="connsiteY2" fmla="*/ 48652 h 67496"/>
                <a:gd name="connsiteX3" fmla="*/ 16829 w 62234"/>
                <a:gd name="connsiteY3" fmla="*/ 43718 h 67496"/>
                <a:gd name="connsiteX4" fmla="*/ 15392 w 62234"/>
                <a:gd name="connsiteY4" fmla="*/ 42420 h 67496"/>
                <a:gd name="connsiteX5" fmla="*/ 14046 w 62234"/>
                <a:gd name="connsiteY5" fmla="*/ 43800 h 67496"/>
                <a:gd name="connsiteX6" fmla="*/ 12682 w 62234"/>
                <a:gd name="connsiteY6" fmla="*/ 48617 h 67496"/>
                <a:gd name="connsiteX7" fmla="*/ 4495 w 62234"/>
                <a:gd name="connsiteY7" fmla="*/ 55689 h 67496"/>
                <a:gd name="connsiteX8" fmla="*/ 1115 w 62234"/>
                <a:gd name="connsiteY8" fmla="*/ 54953 h 67496"/>
                <a:gd name="connsiteX9" fmla="*/ 2397 w 62234"/>
                <a:gd name="connsiteY9" fmla="*/ 51959 h 67496"/>
                <a:gd name="connsiteX10" fmla="*/ 9824 w 62234"/>
                <a:gd name="connsiteY10" fmla="*/ 39764 h 67496"/>
                <a:gd name="connsiteX11" fmla="*/ 9044 w 62234"/>
                <a:gd name="connsiteY11" fmla="*/ 32481 h 67496"/>
                <a:gd name="connsiteX12" fmla="*/ 8794 w 62234"/>
                <a:gd name="connsiteY12" fmla="*/ 25775 h 67496"/>
                <a:gd name="connsiteX13" fmla="*/ 10797 w 62234"/>
                <a:gd name="connsiteY13" fmla="*/ 19906 h 67496"/>
                <a:gd name="connsiteX14" fmla="*/ 0 w 62234"/>
                <a:gd name="connsiteY14" fmla="*/ 22379 h 67496"/>
                <a:gd name="connsiteX15" fmla="*/ 2340 w 62234"/>
                <a:gd name="connsiteY15" fmla="*/ 18203 h 67496"/>
                <a:gd name="connsiteX16" fmla="*/ 14890 w 62234"/>
                <a:gd name="connsiteY16" fmla="*/ 3403 h 67496"/>
                <a:gd name="connsiteX17" fmla="*/ 20571 w 62234"/>
                <a:gd name="connsiteY17" fmla="*/ 88 h 67496"/>
                <a:gd name="connsiteX18" fmla="*/ 22572 w 62234"/>
                <a:gd name="connsiteY18" fmla="*/ 3452 h 67496"/>
                <a:gd name="connsiteX19" fmla="*/ 12707 w 62234"/>
                <a:gd name="connsiteY19" fmla="*/ 19734 h 67496"/>
                <a:gd name="connsiteX20" fmla="*/ 12191 w 62234"/>
                <a:gd name="connsiteY20" fmla="*/ 27122 h 67496"/>
                <a:gd name="connsiteX21" fmla="*/ 12688 w 62234"/>
                <a:gd name="connsiteY21" fmla="*/ 31189 h 67496"/>
                <a:gd name="connsiteX22" fmla="*/ 13502 w 62234"/>
                <a:gd name="connsiteY22" fmla="*/ 31515 h 67496"/>
                <a:gd name="connsiteX23" fmla="*/ 16368 w 62234"/>
                <a:gd name="connsiteY23" fmla="*/ 26358 h 67496"/>
                <a:gd name="connsiteX24" fmla="*/ 21059 w 62234"/>
                <a:gd name="connsiteY24" fmla="*/ 19373 h 67496"/>
                <a:gd name="connsiteX25" fmla="*/ 26061 w 62234"/>
                <a:gd name="connsiteY25" fmla="*/ 18454 h 67496"/>
                <a:gd name="connsiteX26" fmla="*/ 26814 w 62234"/>
                <a:gd name="connsiteY26" fmla="*/ 23474 h 67496"/>
                <a:gd name="connsiteX27" fmla="*/ 23224 w 62234"/>
                <a:gd name="connsiteY27" fmla="*/ 31801 h 67496"/>
                <a:gd name="connsiteX28" fmla="*/ 18299 w 62234"/>
                <a:gd name="connsiteY28" fmla="*/ 37876 h 67496"/>
                <a:gd name="connsiteX29" fmla="*/ 19531 w 62234"/>
                <a:gd name="connsiteY29" fmla="*/ 39580 h 67496"/>
                <a:gd name="connsiteX30" fmla="*/ 25387 w 62234"/>
                <a:gd name="connsiteY30" fmla="*/ 37510 h 67496"/>
                <a:gd name="connsiteX31" fmla="*/ 27664 w 62234"/>
                <a:gd name="connsiteY31" fmla="*/ 40875 h 67496"/>
                <a:gd name="connsiteX32" fmla="*/ 22671 w 62234"/>
                <a:gd name="connsiteY32" fmla="*/ 54654 h 67496"/>
                <a:gd name="connsiteX33" fmla="*/ 22989 w 62234"/>
                <a:gd name="connsiteY33" fmla="*/ 57041 h 67496"/>
                <a:gd name="connsiteX34" fmla="*/ 28985 w 62234"/>
                <a:gd name="connsiteY34" fmla="*/ 47901 h 67496"/>
                <a:gd name="connsiteX35" fmla="*/ 32277 w 62234"/>
                <a:gd name="connsiteY35" fmla="*/ 43421 h 67496"/>
                <a:gd name="connsiteX36" fmla="*/ 37461 w 62234"/>
                <a:gd name="connsiteY36" fmla="*/ 42936 h 67496"/>
                <a:gd name="connsiteX37" fmla="*/ 38210 w 62234"/>
                <a:gd name="connsiteY37" fmla="*/ 46724 h 67496"/>
                <a:gd name="connsiteX38" fmla="*/ 35332 w 62234"/>
                <a:gd name="connsiteY38" fmla="*/ 58112 h 67496"/>
                <a:gd name="connsiteX39" fmla="*/ 39762 w 62234"/>
                <a:gd name="connsiteY39" fmla="*/ 62992 h 67496"/>
                <a:gd name="connsiteX40" fmla="*/ 54898 w 62234"/>
                <a:gd name="connsiteY40" fmla="*/ 51788 h 67496"/>
                <a:gd name="connsiteX41" fmla="*/ 54938 w 62234"/>
                <a:gd name="connsiteY41" fmla="*/ 47632 h 67496"/>
                <a:gd name="connsiteX42" fmla="*/ 49068 w 62234"/>
                <a:gd name="connsiteY42" fmla="*/ 36721 h 67496"/>
                <a:gd name="connsiteX43" fmla="*/ 47488 w 62234"/>
                <a:gd name="connsiteY43" fmla="*/ 33543 h 67496"/>
                <a:gd name="connsiteX44" fmla="*/ 53857 w 62234"/>
                <a:gd name="connsiteY44" fmla="*/ 39884 h 67496"/>
                <a:gd name="connsiteX45" fmla="*/ 55978 w 62234"/>
                <a:gd name="connsiteY45" fmla="*/ 41453 h 67496"/>
                <a:gd name="connsiteX46" fmla="*/ 61385 w 62234"/>
                <a:gd name="connsiteY46" fmla="*/ 48312 h 67496"/>
                <a:gd name="connsiteX47" fmla="*/ 61048 w 62234"/>
                <a:gd name="connsiteY47" fmla="*/ 52383 h 67496"/>
                <a:gd name="connsiteX48" fmla="*/ 39899 w 62234"/>
                <a:gd name="connsiteY48" fmla="*/ 66690 h 67496"/>
                <a:gd name="connsiteX49" fmla="*/ 33539 w 62234"/>
                <a:gd name="connsiteY49" fmla="*/ 64865 h 67496"/>
                <a:gd name="connsiteX50" fmla="*/ 28533 w 62234"/>
                <a:gd name="connsiteY50" fmla="*/ 62395 h 67496"/>
                <a:gd name="connsiteX51" fmla="*/ 25465 w 62234"/>
                <a:gd name="connsiteY51" fmla="*/ 60204 h 67496"/>
                <a:gd name="connsiteX52" fmla="*/ 24938 w 62234"/>
                <a:gd name="connsiteY52" fmla="*/ 64417 h 67496"/>
                <a:gd name="connsiteX53" fmla="*/ 22609 w 62234"/>
                <a:gd name="connsiteY53" fmla="*/ 67497 h 67496"/>
                <a:gd name="connsiteX54" fmla="*/ 19877 w 62234"/>
                <a:gd name="connsiteY54" fmla="*/ 64347 h 67496"/>
                <a:gd name="connsiteX55" fmla="*/ 20046 w 62234"/>
                <a:gd name="connsiteY55" fmla="*/ 56541 h 67496"/>
                <a:gd name="connsiteX56" fmla="*/ 19946 w 62234"/>
                <a:gd name="connsiteY56" fmla="*/ 54202 h 67496"/>
                <a:gd name="connsiteX57" fmla="*/ 27618 w 62234"/>
                <a:gd name="connsiteY57" fmla="*/ 55902 h 67496"/>
                <a:gd name="connsiteX58" fmla="*/ 31619 w 62234"/>
                <a:gd name="connsiteY58" fmla="*/ 47771 h 67496"/>
                <a:gd name="connsiteX59" fmla="*/ 27618 w 62234"/>
                <a:gd name="connsiteY59" fmla="*/ 55902 h 67496"/>
                <a:gd name="connsiteX60" fmla="*/ 20537 w 62234"/>
                <a:gd name="connsiteY60" fmla="*/ 28067 h 67496"/>
                <a:gd name="connsiteX61" fmla="*/ 19107 w 62234"/>
                <a:gd name="connsiteY61" fmla="*/ 27125 h 67496"/>
                <a:gd name="connsiteX62" fmla="*/ 16213 w 62234"/>
                <a:gd name="connsiteY62" fmla="*/ 32897 h 67496"/>
                <a:gd name="connsiteX63" fmla="*/ 17482 w 62234"/>
                <a:gd name="connsiteY63" fmla="*/ 33577 h 67496"/>
                <a:gd name="connsiteX64" fmla="*/ 20537 w 62234"/>
                <a:gd name="connsiteY64" fmla="*/ 28067 h 67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2234" h="67496">
                  <a:moveTo>
                    <a:pt x="19946" y="54202"/>
                  </a:moveTo>
                  <a:cubicBezTo>
                    <a:pt x="17972" y="54202"/>
                    <a:pt x="16397" y="54202"/>
                    <a:pt x="14822" y="54202"/>
                  </a:cubicBezTo>
                  <a:cubicBezTo>
                    <a:pt x="15215" y="52352"/>
                    <a:pt x="15625" y="50506"/>
                    <a:pt x="15995" y="48652"/>
                  </a:cubicBezTo>
                  <a:cubicBezTo>
                    <a:pt x="16323" y="47014"/>
                    <a:pt x="16725" y="45373"/>
                    <a:pt x="16829" y="43718"/>
                  </a:cubicBezTo>
                  <a:cubicBezTo>
                    <a:pt x="16855" y="43282"/>
                    <a:pt x="15916" y="42443"/>
                    <a:pt x="15392" y="42420"/>
                  </a:cubicBezTo>
                  <a:cubicBezTo>
                    <a:pt x="14951" y="42401"/>
                    <a:pt x="14257" y="43217"/>
                    <a:pt x="14046" y="43800"/>
                  </a:cubicBezTo>
                  <a:cubicBezTo>
                    <a:pt x="13480" y="45366"/>
                    <a:pt x="13031" y="46987"/>
                    <a:pt x="12682" y="48617"/>
                  </a:cubicBezTo>
                  <a:cubicBezTo>
                    <a:pt x="11734" y="53062"/>
                    <a:pt x="8524" y="54939"/>
                    <a:pt x="4495" y="55689"/>
                  </a:cubicBezTo>
                  <a:cubicBezTo>
                    <a:pt x="3450" y="55884"/>
                    <a:pt x="2246" y="55222"/>
                    <a:pt x="1115" y="54953"/>
                  </a:cubicBezTo>
                  <a:cubicBezTo>
                    <a:pt x="1536" y="53950"/>
                    <a:pt x="1847" y="52882"/>
                    <a:pt x="2397" y="51959"/>
                  </a:cubicBezTo>
                  <a:cubicBezTo>
                    <a:pt x="4836" y="47872"/>
                    <a:pt x="7351" y="43832"/>
                    <a:pt x="9824" y="39764"/>
                  </a:cubicBezTo>
                  <a:cubicBezTo>
                    <a:pt x="11415" y="37147"/>
                    <a:pt x="11183" y="34678"/>
                    <a:pt x="9044" y="32481"/>
                  </a:cubicBezTo>
                  <a:cubicBezTo>
                    <a:pt x="6912" y="30291"/>
                    <a:pt x="6582" y="28299"/>
                    <a:pt x="8794" y="25775"/>
                  </a:cubicBezTo>
                  <a:cubicBezTo>
                    <a:pt x="9831" y="24591"/>
                    <a:pt x="9933" y="22588"/>
                    <a:pt x="10797" y="19906"/>
                  </a:cubicBezTo>
                  <a:cubicBezTo>
                    <a:pt x="6888" y="20800"/>
                    <a:pt x="3958" y="21472"/>
                    <a:pt x="0" y="22379"/>
                  </a:cubicBezTo>
                  <a:cubicBezTo>
                    <a:pt x="1031" y="20506"/>
                    <a:pt x="1511" y="19211"/>
                    <a:pt x="2340" y="18203"/>
                  </a:cubicBezTo>
                  <a:cubicBezTo>
                    <a:pt x="6448" y="13207"/>
                    <a:pt x="10518" y="8164"/>
                    <a:pt x="14890" y="3403"/>
                  </a:cubicBezTo>
                  <a:cubicBezTo>
                    <a:pt x="16326" y="1841"/>
                    <a:pt x="18513" y="561"/>
                    <a:pt x="20571" y="88"/>
                  </a:cubicBezTo>
                  <a:cubicBezTo>
                    <a:pt x="22822" y="-428"/>
                    <a:pt x="23793" y="1403"/>
                    <a:pt x="22572" y="3452"/>
                  </a:cubicBezTo>
                  <a:cubicBezTo>
                    <a:pt x="19325" y="8904"/>
                    <a:pt x="15900" y="14252"/>
                    <a:pt x="12707" y="19734"/>
                  </a:cubicBezTo>
                  <a:cubicBezTo>
                    <a:pt x="11393" y="21989"/>
                    <a:pt x="9107" y="24259"/>
                    <a:pt x="12191" y="27122"/>
                  </a:cubicBezTo>
                  <a:cubicBezTo>
                    <a:pt x="12957" y="27832"/>
                    <a:pt x="12553" y="29799"/>
                    <a:pt x="12688" y="31189"/>
                  </a:cubicBezTo>
                  <a:cubicBezTo>
                    <a:pt x="12960" y="31298"/>
                    <a:pt x="13231" y="31406"/>
                    <a:pt x="13502" y="31515"/>
                  </a:cubicBezTo>
                  <a:cubicBezTo>
                    <a:pt x="14451" y="29792"/>
                    <a:pt x="15327" y="28023"/>
                    <a:pt x="16368" y="26358"/>
                  </a:cubicBezTo>
                  <a:cubicBezTo>
                    <a:pt x="17855" y="23978"/>
                    <a:pt x="19332" y="21574"/>
                    <a:pt x="21059" y="19373"/>
                  </a:cubicBezTo>
                  <a:cubicBezTo>
                    <a:pt x="22324" y="17760"/>
                    <a:pt x="24213" y="17105"/>
                    <a:pt x="26061" y="18454"/>
                  </a:cubicBezTo>
                  <a:cubicBezTo>
                    <a:pt x="27869" y="19774"/>
                    <a:pt x="27742" y="21524"/>
                    <a:pt x="26814" y="23474"/>
                  </a:cubicBezTo>
                  <a:cubicBezTo>
                    <a:pt x="25515" y="26203"/>
                    <a:pt x="24712" y="29193"/>
                    <a:pt x="23224" y="31801"/>
                  </a:cubicBezTo>
                  <a:cubicBezTo>
                    <a:pt x="21986" y="33969"/>
                    <a:pt x="20065" y="35747"/>
                    <a:pt x="18299" y="37876"/>
                  </a:cubicBezTo>
                  <a:cubicBezTo>
                    <a:pt x="18785" y="38548"/>
                    <a:pt x="19431" y="39440"/>
                    <a:pt x="19531" y="39580"/>
                  </a:cubicBezTo>
                  <a:cubicBezTo>
                    <a:pt x="21768" y="38751"/>
                    <a:pt x="23541" y="37647"/>
                    <a:pt x="25387" y="37510"/>
                  </a:cubicBezTo>
                  <a:cubicBezTo>
                    <a:pt x="28231" y="37299"/>
                    <a:pt x="28647" y="38212"/>
                    <a:pt x="27664" y="40875"/>
                  </a:cubicBezTo>
                  <a:cubicBezTo>
                    <a:pt x="25972" y="45459"/>
                    <a:pt x="24299" y="50048"/>
                    <a:pt x="22671" y="54654"/>
                  </a:cubicBezTo>
                  <a:cubicBezTo>
                    <a:pt x="22442" y="55300"/>
                    <a:pt x="22504" y="56050"/>
                    <a:pt x="22989" y="57041"/>
                  </a:cubicBezTo>
                  <a:cubicBezTo>
                    <a:pt x="24986" y="53993"/>
                    <a:pt x="26968" y="50936"/>
                    <a:pt x="28985" y="47901"/>
                  </a:cubicBezTo>
                  <a:cubicBezTo>
                    <a:pt x="30022" y="46340"/>
                    <a:pt x="30816" y="44332"/>
                    <a:pt x="32277" y="43421"/>
                  </a:cubicBezTo>
                  <a:cubicBezTo>
                    <a:pt x="33633" y="42576"/>
                    <a:pt x="35791" y="42609"/>
                    <a:pt x="37461" y="42936"/>
                  </a:cubicBezTo>
                  <a:cubicBezTo>
                    <a:pt x="37967" y="43035"/>
                    <a:pt x="38456" y="45493"/>
                    <a:pt x="38210" y="46724"/>
                  </a:cubicBezTo>
                  <a:cubicBezTo>
                    <a:pt x="37447" y="50559"/>
                    <a:pt x="36383" y="54338"/>
                    <a:pt x="35332" y="58112"/>
                  </a:cubicBezTo>
                  <a:cubicBezTo>
                    <a:pt x="34446" y="61296"/>
                    <a:pt x="36718" y="64059"/>
                    <a:pt x="39762" y="62992"/>
                  </a:cubicBezTo>
                  <a:cubicBezTo>
                    <a:pt x="45910" y="60838"/>
                    <a:pt x="50781" y="56707"/>
                    <a:pt x="54898" y="51788"/>
                  </a:cubicBezTo>
                  <a:cubicBezTo>
                    <a:pt x="55604" y="50946"/>
                    <a:pt x="55483" y="48798"/>
                    <a:pt x="54938" y="47632"/>
                  </a:cubicBezTo>
                  <a:cubicBezTo>
                    <a:pt x="53189" y="43897"/>
                    <a:pt x="51084" y="40327"/>
                    <a:pt x="49068" y="36721"/>
                  </a:cubicBezTo>
                  <a:cubicBezTo>
                    <a:pt x="48505" y="35713"/>
                    <a:pt x="47772" y="34799"/>
                    <a:pt x="47488" y="33543"/>
                  </a:cubicBezTo>
                  <a:cubicBezTo>
                    <a:pt x="48803" y="36372"/>
                    <a:pt x="53364" y="36081"/>
                    <a:pt x="53857" y="39884"/>
                  </a:cubicBezTo>
                  <a:cubicBezTo>
                    <a:pt x="54451" y="40312"/>
                    <a:pt x="55383" y="40741"/>
                    <a:pt x="55978" y="41453"/>
                  </a:cubicBezTo>
                  <a:cubicBezTo>
                    <a:pt x="57847" y="43684"/>
                    <a:pt x="59573" y="46033"/>
                    <a:pt x="61385" y="48312"/>
                  </a:cubicBezTo>
                  <a:cubicBezTo>
                    <a:pt x="62567" y="49798"/>
                    <a:pt x="62571" y="51133"/>
                    <a:pt x="61048" y="52383"/>
                  </a:cubicBezTo>
                  <a:cubicBezTo>
                    <a:pt x="54444" y="57805"/>
                    <a:pt x="48002" y="63400"/>
                    <a:pt x="39899" y="66690"/>
                  </a:cubicBezTo>
                  <a:cubicBezTo>
                    <a:pt x="36923" y="67898"/>
                    <a:pt x="35052" y="67307"/>
                    <a:pt x="33539" y="64865"/>
                  </a:cubicBezTo>
                  <a:cubicBezTo>
                    <a:pt x="32341" y="62933"/>
                    <a:pt x="31205" y="61590"/>
                    <a:pt x="28533" y="62395"/>
                  </a:cubicBezTo>
                  <a:cubicBezTo>
                    <a:pt x="27836" y="62606"/>
                    <a:pt x="26610" y="61064"/>
                    <a:pt x="25465" y="60204"/>
                  </a:cubicBezTo>
                  <a:cubicBezTo>
                    <a:pt x="25347" y="61326"/>
                    <a:pt x="25440" y="62974"/>
                    <a:pt x="24938" y="64417"/>
                  </a:cubicBezTo>
                  <a:cubicBezTo>
                    <a:pt x="24535" y="65574"/>
                    <a:pt x="23412" y="66480"/>
                    <a:pt x="22609" y="67497"/>
                  </a:cubicBezTo>
                  <a:cubicBezTo>
                    <a:pt x="21653" y="66453"/>
                    <a:pt x="20028" y="65496"/>
                    <a:pt x="19877" y="64347"/>
                  </a:cubicBezTo>
                  <a:cubicBezTo>
                    <a:pt x="19544" y="61796"/>
                    <a:pt x="19968" y="59149"/>
                    <a:pt x="20046" y="56541"/>
                  </a:cubicBezTo>
                  <a:cubicBezTo>
                    <a:pt x="20072" y="55717"/>
                    <a:pt x="19978" y="54889"/>
                    <a:pt x="19946" y="54202"/>
                  </a:cubicBezTo>
                  <a:close/>
                  <a:moveTo>
                    <a:pt x="27618" y="55902"/>
                  </a:moveTo>
                  <a:cubicBezTo>
                    <a:pt x="31719" y="54963"/>
                    <a:pt x="32128" y="54059"/>
                    <a:pt x="31619" y="47771"/>
                  </a:cubicBezTo>
                  <a:cubicBezTo>
                    <a:pt x="30346" y="50357"/>
                    <a:pt x="29043" y="53006"/>
                    <a:pt x="27618" y="55902"/>
                  </a:cubicBezTo>
                  <a:close/>
                  <a:moveTo>
                    <a:pt x="20537" y="28067"/>
                  </a:moveTo>
                  <a:cubicBezTo>
                    <a:pt x="20061" y="27753"/>
                    <a:pt x="19584" y="27438"/>
                    <a:pt x="19107" y="27125"/>
                  </a:cubicBezTo>
                  <a:cubicBezTo>
                    <a:pt x="18142" y="29049"/>
                    <a:pt x="17179" y="30973"/>
                    <a:pt x="16213" y="32897"/>
                  </a:cubicBezTo>
                  <a:cubicBezTo>
                    <a:pt x="16636" y="33123"/>
                    <a:pt x="17058" y="33350"/>
                    <a:pt x="17482" y="33577"/>
                  </a:cubicBezTo>
                  <a:cubicBezTo>
                    <a:pt x="18501" y="31740"/>
                    <a:pt x="19518" y="29903"/>
                    <a:pt x="20537" y="28067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BCE6F008-17D8-4600-8EE1-EC8A8CD05523}"/>
                </a:ext>
              </a:extLst>
            </p:cNvPr>
            <p:cNvSpPr/>
            <p:nvPr/>
          </p:nvSpPr>
          <p:spPr>
            <a:xfrm>
              <a:off x="11132297" y="1318978"/>
              <a:ext cx="34502" cy="47684"/>
            </a:xfrm>
            <a:custGeom>
              <a:avLst/>
              <a:gdLst>
                <a:gd name="connsiteX0" fmla="*/ 26336 w 34502"/>
                <a:gd name="connsiteY0" fmla="*/ 154 h 47684"/>
                <a:gd name="connsiteX1" fmla="*/ 34503 w 34502"/>
                <a:gd name="connsiteY1" fmla="*/ 154 h 47684"/>
                <a:gd name="connsiteX2" fmla="*/ 34503 w 34502"/>
                <a:gd name="connsiteY2" fmla="*/ 47608 h 47684"/>
                <a:gd name="connsiteX3" fmla="*/ 26656 w 34502"/>
                <a:gd name="connsiteY3" fmla="*/ 47494 h 47684"/>
                <a:gd name="connsiteX4" fmla="*/ 23911 w 34502"/>
                <a:gd name="connsiteY4" fmla="*/ 45070 h 47684"/>
                <a:gd name="connsiteX5" fmla="*/ 10230 w 34502"/>
                <a:gd name="connsiteY5" fmla="*/ 18258 h 47684"/>
                <a:gd name="connsiteX6" fmla="*/ 7985 w 34502"/>
                <a:gd name="connsiteY6" fmla="*/ 15630 h 47684"/>
                <a:gd name="connsiteX7" fmla="*/ 7985 w 34502"/>
                <a:gd name="connsiteY7" fmla="*/ 47352 h 47684"/>
                <a:gd name="connsiteX8" fmla="*/ 0 w 34502"/>
                <a:gd name="connsiteY8" fmla="*/ 47352 h 47684"/>
                <a:gd name="connsiteX9" fmla="*/ 0 w 34502"/>
                <a:gd name="connsiteY9" fmla="*/ 54 h 47684"/>
                <a:gd name="connsiteX10" fmla="*/ 8220 w 34502"/>
                <a:gd name="connsiteY10" fmla="*/ 163 h 47684"/>
                <a:gd name="connsiteX11" fmla="*/ 10409 w 34502"/>
                <a:gd name="connsiteY11" fmla="*/ 2444 h 47684"/>
                <a:gd name="connsiteX12" fmla="*/ 24015 w 34502"/>
                <a:gd name="connsiteY12" fmla="*/ 29290 h 47684"/>
                <a:gd name="connsiteX13" fmla="*/ 26336 w 34502"/>
                <a:gd name="connsiteY13" fmla="*/ 32127 h 47684"/>
                <a:gd name="connsiteX14" fmla="*/ 26336 w 34502"/>
                <a:gd name="connsiteY14" fmla="*/ 154 h 47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502" h="47684">
                  <a:moveTo>
                    <a:pt x="26336" y="154"/>
                  </a:moveTo>
                  <a:cubicBezTo>
                    <a:pt x="29531" y="154"/>
                    <a:pt x="31909" y="154"/>
                    <a:pt x="34503" y="154"/>
                  </a:cubicBezTo>
                  <a:cubicBezTo>
                    <a:pt x="34503" y="15952"/>
                    <a:pt x="34503" y="31587"/>
                    <a:pt x="34503" y="47608"/>
                  </a:cubicBezTo>
                  <a:cubicBezTo>
                    <a:pt x="31794" y="47608"/>
                    <a:pt x="29185" y="47842"/>
                    <a:pt x="26656" y="47494"/>
                  </a:cubicBezTo>
                  <a:cubicBezTo>
                    <a:pt x="25633" y="47351"/>
                    <a:pt x="24452" y="46109"/>
                    <a:pt x="23911" y="45070"/>
                  </a:cubicBezTo>
                  <a:cubicBezTo>
                    <a:pt x="19278" y="36170"/>
                    <a:pt x="14781" y="27200"/>
                    <a:pt x="10230" y="18258"/>
                  </a:cubicBezTo>
                  <a:cubicBezTo>
                    <a:pt x="9741" y="17296"/>
                    <a:pt x="9172" y="16376"/>
                    <a:pt x="7985" y="15630"/>
                  </a:cubicBezTo>
                  <a:cubicBezTo>
                    <a:pt x="7985" y="26119"/>
                    <a:pt x="7985" y="36608"/>
                    <a:pt x="7985" y="47352"/>
                  </a:cubicBezTo>
                  <a:cubicBezTo>
                    <a:pt x="5218" y="47352"/>
                    <a:pt x="2769" y="47352"/>
                    <a:pt x="0" y="47352"/>
                  </a:cubicBezTo>
                  <a:cubicBezTo>
                    <a:pt x="0" y="31790"/>
                    <a:pt x="0" y="16175"/>
                    <a:pt x="0" y="54"/>
                  </a:cubicBezTo>
                  <a:cubicBezTo>
                    <a:pt x="2684" y="54"/>
                    <a:pt x="5475" y="-122"/>
                    <a:pt x="8220" y="163"/>
                  </a:cubicBezTo>
                  <a:cubicBezTo>
                    <a:pt x="9030" y="248"/>
                    <a:pt x="9935" y="1519"/>
                    <a:pt x="10409" y="2444"/>
                  </a:cubicBezTo>
                  <a:cubicBezTo>
                    <a:pt x="14991" y="11368"/>
                    <a:pt x="19487" y="20339"/>
                    <a:pt x="24015" y="29290"/>
                  </a:cubicBezTo>
                  <a:cubicBezTo>
                    <a:pt x="24517" y="30284"/>
                    <a:pt x="25062" y="31254"/>
                    <a:pt x="26336" y="32127"/>
                  </a:cubicBezTo>
                  <a:cubicBezTo>
                    <a:pt x="26336" y="21490"/>
                    <a:pt x="26336" y="10857"/>
                    <a:pt x="26336" y="154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4FC3AC42-6181-45C6-A735-2BC36E3D181B}"/>
                </a:ext>
              </a:extLst>
            </p:cNvPr>
            <p:cNvSpPr/>
            <p:nvPr/>
          </p:nvSpPr>
          <p:spPr>
            <a:xfrm>
              <a:off x="11001769" y="1285744"/>
              <a:ext cx="52355" cy="57651"/>
            </a:xfrm>
            <a:custGeom>
              <a:avLst/>
              <a:gdLst>
                <a:gd name="connsiteX0" fmla="*/ 31552 w 52355"/>
                <a:gd name="connsiteY0" fmla="*/ 57639 h 57651"/>
                <a:gd name="connsiteX1" fmla="*/ 30659 w 52355"/>
                <a:gd name="connsiteY1" fmla="*/ 57635 h 57651"/>
                <a:gd name="connsiteX2" fmla="*/ 22662 w 52355"/>
                <a:gd name="connsiteY2" fmla="*/ 45752 h 57651"/>
                <a:gd name="connsiteX3" fmla="*/ 22406 w 52355"/>
                <a:gd name="connsiteY3" fmla="*/ 21290 h 57651"/>
                <a:gd name="connsiteX4" fmla="*/ 22404 w 52355"/>
                <a:gd name="connsiteY4" fmla="*/ 17663 h 57651"/>
                <a:gd name="connsiteX5" fmla="*/ 21558 w 52355"/>
                <a:gd name="connsiteY5" fmla="*/ 17450 h 57651"/>
                <a:gd name="connsiteX6" fmla="*/ 7329 w 52355"/>
                <a:gd name="connsiteY6" fmla="*/ 46170 h 57651"/>
                <a:gd name="connsiteX7" fmla="*/ 0 w 52355"/>
                <a:gd name="connsiteY7" fmla="*/ 42589 h 57651"/>
                <a:gd name="connsiteX8" fmla="*/ 20961 w 52355"/>
                <a:gd name="connsiteY8" fmla="*/ 0 h 57651"/>
                <a:gd name="connsiteX9" fmla="*/ 28031 w 52355"/>
                <a:gd name="connsiteY9" fmla="*/ 3578 h 57651"/>
                <a:gd name="connsiteX10" fmla="*/ 29580 w 52355"/>
                <a:gd name="connsiteY10" fmla="*/ 7210 h 57651"/>
                <a:gd name="connsiteX11" fmla="*/ 29848 w 52355"/>
                <a:gd name="connsiteY11" fmla="*/ 37003 h 57651"/>
                <a:gd name="connsiteX12" fmla="*/ 29849 w 52355"/>
                <a:gd name="connsiteY12" fmla="*/ 40631 h 57651"/>
                <a:gd name="connsiteX13" fmla="*/ 30669 w 52355"/>
                <a:gd name="connsiteY13" fmla="*/ 40858 h 57651"/>
                <a:gd name="connsiteX14" fmla="*/ 45008 w 52355"/>
                <a:gd name="connsiteY14" fmla="*/ 11850 h 57651"/>
                <a:gd name="connsiteX15" fmla="*/ 52356 w 52355"/>
                <a:gd name="connsiteY15" fmla="*/ 15442 h 57651"/>
                <a:gd name="connsiteX16" fmla="*/ 31552 w 52355"/>
                <a:gd name="connsiteY16" fmla="*/ 57639 h 5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2355" h="57651">
                  <a:moveTo>
                    <a:pt x="31552" y="57639"/>
                  </a:moveTo>
                  <a:cubicBezTo>
                    <a:pt x="30860" y="57639"/>
                    <a:pt x="30745" y="57670"/>
                    <a:pt x="30659" y="57635"/>
                  </a:cubicBezTo>
                  <a:cubicBezTo>
                    <a:pt x="22763" y="54335"/>
                    <a:pt x="22759" y="54335"/>
                    <a:pt x="22662" y="45752"/>
                  </a:cubicBezTo>
                  <a:cubicBezTo>
                    <a:pt x="22570" y="37599"/>
                    <a:pt x="22487" y="29444"/>
                    <a:pt x="22406" y="21290"/>
                  </a:cubicBezTo>
                  <a:cubicBezTo>
                    <a:pt x="22393" y="20082"/>
                    <a:pt x="22404" y="18874"/>
                    <a:pt x="22404" y="17663"/>
                  </a:cubicBezTo>
                  <a:cubicBezTo>
                    <a:pt x="22122" y="17593"/>
                    <a:pt x="21839" y="17522"/>
                    <a:pt x="21558" y="17450"/>
                  </a:cubicBezTo>
                  <a:cubicBezTo>
                    <a:pt x="16873" y="26908"/>
                    <a:pt x="12186" y="36365"/>
                    <a:pt x="7329" y="46170"/>
                  </a:cubicBezTo>
                  <a:cubicBezTo>
                    <a:pt x="4822" y="44944"/>
                    <a:pt x="2538" y="43829"/>
                    <a:pt x="0" y="42589"/>
                  </a:cubicBezTo>
                  <a:cubicBezTo>
                    <a:pt x="7046" y="28274"/>
                    <a:pt x="13949" y="14245"/>
                    <a:pt x="20961" y="0"/>
                  </a:cubicBezTo>
                  <a:cubicBezTo>
                    <a:pt x="23466" y="1219"/>
                    <a:pt x="25936" y="2126"/>
                    <a:pt x="28031" y="3578"/>
                  </a:cubicBezTo>
                  <a:cubicBezTo>
                    <a:pt x="28962" y="4223"/>
                    <a:pt x="29557" y="5958"/>
                    <a:pt x="29580" y="7210"/>
                  </a:cubicBezTo>
                  <a:cubicBezTo>
                    <a:pt x="29767" y="17140"/>
                    <a:pt x="29783" y="27071"/>
                    <a:pt x="29848" y="37003"/>
                  </a:cubicBezTo>
                  <a:cubicBezTo>
                    <a:pt x="29855" y="38211"/>
                    <a:pt x="29849" y="39421"/>
                    <a:pt x="29849" y="40631"/>
                  </a:cubicBezTo>
                  <a:cubicBezTo>
                    <a:pt x="30123" y="40707"/>
                    <a:pt x="30396" y="40781"/>
                    <a:pt x="30669" y="40858"/>
                  </a:cubicBezTo>
                  <a:cubicBezTo>
                    <a:pt x="35397" y="31291"/>
                    <a:pt x="40125" y="21725"/>
                    <a:pt x="45008" y="11850"/>
                  </a:cubicBezTo>
                  <a:cubicBezTo>
                    <a:pt x="47463" y="13050"/>
                    <a:pt x="49756" y="14170"/>
                    <a:pt x="52356" y="15442"/>
                  </a:cubicBezTo>
                  <a:cubicBezTo>
                    <a:pt x="45347" y="29656"/>
                    <a:pt x="38436" y="43675"/>
                    <a:pt x="31552" y="57639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F2FC0653-2C44-4034-9F20-EBD34E0A29A3}"/>
                </a:ext>
              </a:extLst>
            </p:cNvPr>
            <p:cNvSpPr/>
            <p:nvPr/>
          </p:nvSpPr>
          <p:spPr>
            <a:xfrm>
              <a:off x="10907282" y="1214312"/>
              <a:ext cx="50950" cy="48173"/>
            </a:xfrm>
            <a:custGeom>
              <a:avLst/>
              <a:gdLst>
                <a:gd name="connsiteX0" fmla="*/ 37635 w 50950"/>
                <a:gd name="connsiteY0" fmla="*/ 0 h 48173"/>
                <a:gd name="connsiteX1" fmla="*/ 49864 w 50950"/>
                <a:gd name="connsiteY1" fmla="*/ 18231 h 48173"/>
                <a:gd name="connsiteX2" fmla="*/ 46942 w 50950"/>
                <a:gd name="connsiteY2" fmla="*/ 36337 h 48173"/>
                <a:gd name="connsiteX3" fmla="*/ 25919 w 50950"/>
                <a:gd name="connsiteY3" fmla="*/ 48169 h 48173"/>
                <a:gd name="connsiteX4" fmla="*/ 10072 w 50950"/>
                <a:gd name="connsiteY4" fmla="*/ 41108 h 48173"/>
                <a:gd name="connsiteX5" fmla="*/ 0 w 50950"/>
                <a:gd name="connsiteY5" fmla="*/ 29395 h 48173"/>
                <a:gd name="connsiteX6" fmla="*/ 37635 w 50950"/>
                <a:gd name="connsiteY6" fmla="*/ 0 h 48173"/>
                <a:gd name="connsiteX7" fmla="*/ 10946 w 50950"/>
                <a:gd name="connsiteY7" fmla="*/ 31560 h 48173"/>
                <a:gd name="connsiteX8" fmla="*/ 26024 w 50950"/>
                <a:gd name="connsiteY8" fmla="*/ 39928 h 48173"/>
                <a:gd name="connsiteX9" fmla="*/ 42305 w 50950"/>
                <a:gd name="connsiteY9" fmla="*/ 26798 h 48173"/>
                <a:gd name="connsiteX10" fmla="*/ 37108 w 50950"/>
                <a:gd name="connsiteY10" fmla="*/ 11147 h 48173"/>
                <a:gd name="connsiteX11" fmla="*/ 10946 w 50950"/>
                <a:gd name="connsiteY11" fmla="*/ 31560 h 4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50" h="48173">
                  <a:moveTo>
                    <a:pt x="37635" y="0"/>
                  </a:moveTo>
                  <a:cubicBezTo>
                    <a:pt x="41850" y="6188"/>
                    <a:pt x="47546" y="11023"/>
                    <a:pt x="49864" y="18231"/>
                  </a:cubicBezTo>
                  <a:cubicBezTo>
                    <a:pt x="51974" y="24794"/>
                    <a:pt x="51018" y="30928"/>
                    <a:pt x="46942" y="36337"/>
                  </a:cubicBezTo>
                  <a:cubicBezTo>
                    <a:pt x="41716" y="43272"/>
                    <a:pt x="35029" y="47980"/>
                    <a:pt x="25919" y="48169"/>
                  </a:cubicBezTo>
                  <a:cubicBezTo>
                    <a:pt x="19540" y="48301"/>
                    <a:pt x="14366" y="45432"/>
                    <a:pt x="10072" y="41108"/>
                  </a:cubicBezTo>
                  <a:cubicBezTo>
                    <a:pt x="6562" y="37574"/>
                    <a:pt x="3541" y="33555"/>
                    <a:pt x="0" y="29395"/>
                  </a:cubicBezTo>
                  <a:cubicBezTo>
                    <a:pt x="12651" y="19515"/>
                    <a:pt x="25017" y="9856"/>
                    <a:pt x="37635" y="0"/>
                  </a:cubicBezTo>
                  <a:close/>
                  <a:moveTo>
                    <a:pt x="10946" y="31560"/>
                  </a:moveTo>
                  <a:cubicBezTo>
                    <a:pt x="14975" y="36893"/>
                    <a:pt x="19122" y="41281"/>
                    <a:pt x="26024" y="39928"/>
                  </a:cubicBezTo>
                  <a:cubicBezTo>
                    <a:pt x="33625" y="38438"/>
                    <a:pt x="39695" y="34386"/>
                    <a:pt x="42305" y="26798"/>
                  </a:cubicBezTo>
                  <a:cubicBezTo>
                    <a:pt x="44431" y="20620"/>
                    <a:pt x="41210" y="15774"/>
                    <a:pt x="37108" y="11147"/>
                  </a:cubicBezTo>
                  <a:cubicBezTo>
                    <a:pt x="28334" y="17994"/>
                    <a:pt x="19786" y="24664"/>
                    <a:pt x="10946" y="31560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D1CC1DCA-AE2D-4D02-B8B0-8011C4657D73}"/>
                </a:ext>
              </a:extLst>
            </p:cNvPr>
            <p:cNvSpPr/>
            <p:nvPr/>
          </p:nvSpPr>
          <p:spPr>
            <a:xfrm>
              <a:off x="11279120" y="1272077"/>
              <a:ext cx="53837" cy="50857"/>
            </a:xfrm>
            <a:custGeom>
              <a:avLst/>
              <a:gdLst>
                <a:gd name="connsiteX0" fmla="*/ 22793 w 53837"/>
                <a:gd name="connsiteY0" fmla="*/ 29552 h 50857"/>
                <a:gd name="connsiteX1" fmla="*/ 34228 w 53837"/>
                <a:gd name="connsiteY1" fmla="*/ 46061 h 50857"/>
                <a:gd name="connsiteX2" fmla="*/ 27298 w 53837"/>
                <a:gd name="connsiteY2" fmla="*/ 50858 h 50857"/>
                <a:gd name="connsiteX3" fmla="*/ 0 w 53837"/>
                <a:gd name="connsiteY3" fmla="*/ 11673 h 50857"/>
                <a:gd name="connsiteX4" fmla="*/ 16790 w 53837"/>
                <a:gd name="connsiteY4" fmla="*/ 1212 h 50857"/>
                <a:gd name="connsiteX5" fmla="*/ 29732 w 53837"/>
                <a:gd name="connsiteY5" fmla="*/ 3736 h 50857"/>
                <a:gd name="connsiteX6" fmla="*/ 32903 w 53837"/>
                <a:gd name="connsiteY6" fmla="*/ 16591 h 50857"/>
                <a:gd name="connsiteX7" fmla="*/ 32268 w 53837"/>
                <a:gd name="connsiteY7" fmla="*/ 18121 h 50857"/>
                <a:gd name="connsiteX8" fmla="*/ 53838 w 53837"/>
                <a:gd name="connsiteY8" fmla="*/ 32339 h 50857"/>
                <a:gd name="connsiteX9" fmla="*/ 47157 w 53837"/>
                <a:gd name="connsiteY9" fmla="*/ 36910 h 50857"/>
                <a:gd name="connsiteX10" fmla="*/ 44467 w 53837"/>
                <a:gd name="connsiteY10" fmla="*/ 36308 h 50857"/>
                <a:gd name="connsiteX11" fmla="*/ 32331 w 53837"/>
                <a:gd name="connsiteY11" fmla="*/ 27975 h 50857"/>
                <a:gd name="connsiteX12" fmla="*/ 22793 w 53837"/>
                <a:gd name="connsiteY12" fmla="*/ 29552 h 50857"/>
                <a:gd name="connsiteX13" fmla="*/ 18528 w 53837"/>
                <a:gd name="connsiteY13" fmla="*/ 23458 h 50857"/>
                <a:gd name="connsiteX14" fmla="*/ 25724 w 53837"/>
                <a:gd name="connsiteY14" fmla="*/ 14823 h 50857"/>
                <a:gd name="connsiteX15" fmla="*/ 21903 w 53837"/>
                <a:gd name="connsiteY15" fmla="*/ 8840 h 50857"/>
                <a:gd name="connsiteX16" fmla="*/ 11060 w 53837"/>
                <a:gd name="connsiteY16" fmla="*/ 12688 h 50857"/>
                <a:gd name="connsiteX17" fmla="*/ 18528 w 53837"/>
                <a:gd name="connsiteY17" fmla="*/ 23458 h 5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837" h="50857">
                  <a:moveTo>
                    <a:pt x="22793" y="29552"/>
                  </a:moveTo>
                  <a:cubicBezTo>
                    <a:pt x="26523" y="34936"/>
                    <a:pt x="30297" y="40385"/>
                    <a:pt x="34228" y="46061"/>
                  </a:cubicBezTo>
                  <a:cubicBezTo>
                    <a:pt x="31829" y="47721"/>
                    <a:pt x="29714" y="49185"/>
                    <a:pt x="27298" y="50858"/>
                  </a:cubicBezTo>
                  <a:cubicBezTo>
                    <a:pt x="18242" y="37859"/>
                    <a:pt x="9318" y="25048"/>
                    <a:pt x="0" y="11673"/>
                  </a:cubicBezTo>
                  <a:cubicBezTo>
                    <a:pt x="5698" y="8067"/>
                    <a:pt x="11013" y="4191"/>
                    <a:pt x="16790" y="1212"/>
                  </a:cubicBezTo>
                  <a:cubicBezTo>
                    <a:pt x="21340" y="-1133"/>
                    <a:pt x="26043" y="40"/>
                    <a:pt x="29732" y="3736"/>
                  </a:cubicBezTo>
                  <a:cubicBezTo>
                    <a:pt x="33316" y="7326"/>
                    <a:pt x="34819" y="11575"/>
                    <a:pt x="32903" y="16591"/>
                  </a:cubicBezTo>
                  <a:cubicBezTo>
                    <a:pt x="32652" y="17252"/>
                    <a:pt x="32360" y="17897"/>
                    <a:pt x="32268" y="18121"/>
                  </a:cubicBezTo>
                  <a:cubicBezTo>
                    <a:pt x="39419" y="22835"/>
                    <a:pt x="46349" y="27403"/>
                    <a:pt x="53838" y="32339"/>
                  </a:cubicBezTo>
                  <a:cubicBezTo>
                    <a:pt x="51355" y="34084"/>
                    <a:pt x="49354" y="35671"/>
                    <a:pt x="47157" y="36910"/>
                  </a:cubicBezTo>
                  <a:cubicBezTo>
                    <a:pt x="46551" y="37253"/>
                    <a:pt x="45206" y="36799"/>
                    <a:pt x="44467" y="36308"/>
                  </a:cubicBezTo>
                  <a:cubicBezTo>
                    <a:pt x="40378" y="33595"/>
                    <a:pt x="36401" y="30715"/>
                    <a:pt x="32331" y="27975"/>
                  </a:cubicBezTo>
                  <a:cubicBezTo>
                    <a:pt x="28697" y="25532"/>
                    <a:pt x="26258" y="25926"/>
                    <a:pt x="22793" y="29552"/>
                  </a:cubicBezTo>
                  <a:close/>
                  <a:moveTo>
                    <a:pt x="18528" y="23458"/>
                  </a:moveTo>
                  <a:cubicBezTo>
                    <a:pt x="22077" y="21213"/>
                    <a:pt x="25684" y="19430"/>
                    <a:pt x="25724" y="14823"/>
                  </a:cubicBezTo>
                  <a:cubicBezTo>
                    <a:pt x="25749" y="12120"/>
                    <a:pt x="24427" y="9742"/>
                    <a:pt x="21903" y="8840"/>
                  </a:cubicBezTo>
                  <a:cubicBezTo>
                    <a:pt x="17495" y="7267"/>
                    <a:pt x="14471" y="10280"/>
                    <a:pt x="11060" y="12688"/>
                  </a:cubicBezTo>
                  <a:cubicBezTo>
                    <a:pt x="13607" y="16359"/>
                    <a:pt x="16018" y="19837"/>
                    <a:pt x="18528" y="23458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804EDE75-786D-49BF-A647-1F083EA596EB}"/>
                </a:ext>
              </a:extLst>
            </p:cNvPr>
            <p:cNvSpPr/>
            <p:nvPr/>
          </p:nvSpPr>
          <p:spPr>
            <a:xfrm>
              <a:off x="11081257" y="1311802"/>
              <a:ext cx="39291" cy="50749"/>
            </a:xfrm>
            <a:custGeom>
              <a:avLst/>
              <a:gdLst>
                <a:gd name="connsiteX0" fmla="*/ 6567 w 39291"/>
                <a:gd name="connsiteY0" fmla="*/ 0 h 50749"/>
                <a:gd name="connsiteX1" fmla="*/ 14634 w 39291"/>
                <a:gd name="connsiteY1" fmla="*/ 1600 h 50749"/>
                <a:gd name="connsiteX2" fmla="*/ 12296 w 39291"/>
                <a:gd name="connsiteY2" fmla="*/ 14121 h 50749"/>
                <a:gd name="connsiteX3" fmla="*/ 9028 w 39291"/>
                <a:gd name="connsiteY3" fmla="*/ 30738 h 50749"/>
                <a:gd name="connsiteX4" fmla="*/ 8689 w 39291"/>
                <a:gd name="connsiteY4" fmla="*/ 36657 h 50749"/>
                <a:gd name="connsiteX5" fmla="*/ 14630 w 39291"/>
                <a:gd name="connsiteY5" fmla="*/ 43438 h 50749"/>
                <a:gd name="connsiteX6" fmla="*/ 22905 w 39291"/>
                <a:gd name="connsiteY6" fmla="*/ 40072 h 50749"/>
                <a:gd name="connsiteX7" fmla="*/ 26388 w 39291"/>
                <a:gd name="connsiteY7" fmla="*/ 28142 h 50749"/>
                <a:gd name="connsiteX8" fmla="*/ 30976 w 39291"/>
                <a:gd name="connsiteY8" fmla="*/ 4774 h 50749"/>
                <a:gd name="connsiteX9" fmla="*/ 39291 w 39291"/>
                <a:gd name="connsiteY9" fmla="*/ 6432 h 50749"/>
                <a:gd name="connsiteX10" fmla="*/ 34215 w 39291"/>
                <a:gd name="connsiteY10" fmla="*/ 32486 h 50749"/>
                <a:gd name="connsiteX11" fmla="*/ 33223 w 39291"/>
                <a:gd name="connsiteY11" fmla="*/ 37402 h 50749"/>
                <a:gd name="connsiteX12" fmla="*/ 13453 w 39291"/>
                <a:gd name="connsiteY12" fmla="*/ 50261 h 50749"/>
                <a:gd name="connsiteX13" fmla="*/ 429 w 39291"/>
                <a:gd name="connsiteY13" fmla="*/ 30619 h 50749"/>
                <a:gd name="connsiteX14" fmla="*/ 5702 w 39291"/>
                <a:gd name="connsiteY14" fmla="*/ 3524 h 50749"/>
                <a:gd name="connsiteX15" fmla="*/ 6567 w 39291"/>
                <a:gd name="connsiteY15" fmla="*/ 0 h 50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291" h="50749">
                  <a:moveTo>
                    <a:pt x="6567" y="0"/>
                  </a:moveTo>
                  <a:cubicBezTo>
                    <a:pt x="9253" y="532"/>
                    <a:pt x="11767" y="1031"/>
                    <a:pt x="14634" y="1600"/>
                  </a:cubicBezTo>
                  <a:cubicBezTo>
                    <a:pt x="13822" y="5963"/>
                    <a:pt x="13087" y="10047"/>
                    <a:pt x="12296" y="14121"/>
                  </a:cubicBezTo>
                  <a:cubicBezTo>
                    <a:pt x="11218" y="19660"/>
                    <a:pt x="10028" y="25182"/>
                    <a:pt x="9028" y="30738"/>
                  </a:cubicBezTo>
                  <a:cubicBezTo>
                    <a:pt x="8681" y="32673"/>
                    <a:pt x="8536" y="34702"/>
                    <a:pt x="8689" y="36657"/>
                  </a:cubicBezTo>
                  <a:cubicBezTo>
                    <a:pt x="8976" y="40311"/>
                    <a:pt x="11113" y="42588"/>
                    <a:pt x="14630" y="43438"/>
                  </a:cubicBezTo>
                  <a:cubicBezTo>
                    <a:pt x="18106" y="44279"/>
                    <a:pt x="21465" y="43339"/>
                    <a:pt x="22905" y="40072"/>
                  </a:cubicBezTo>
                  <a:cubicBezTo>
                    <a:pt x="24565" y="36311"/>
                    <a:pt x="25514" y="32189"/>
                    <a:pt x="26388" y="28142"/>
                  </a:cubicBezTo>
                  <a:cubicBezTo>
                    <a:pt x="28042" y="20491"/>
                    <a:pt x="29421" y="12779"/>
                    <a:pt x="30976" y="4774"/>
                  </a:cubicBezTo>
                  <a:cubicBezTo>
                    <a:pt x="33797" y="5337"/>
                    <a:pt x="36399" y="5855"/>
                    <a:pt x="39291" y="6432"/>
                  </a:cubicBezTo>
                  <a:cubicBezTo>
                    <a:pt x="37565" y="15294"/>
                    <a:pt x="35892" y="23891"/>
                    <a:pt x="34215" y="32486"/>
                  </a:cubicBezTo>
                  <a:cubicBezTo>
                    <a:pt x="33895" y="34127"/>
                    <a:pt x="33564" y="35766"/>
                    <a:pt x="33223" y="37402"/>
                  </a:cubicBezTo>
                  <a:cubicBezTo>
                    <a:pt x="31138" y="47377"/>
                    <a:pt x="23404" y="52406"/>
                    <a:pt x="13453" y="50261"/>
                  </a:cubicBezTo>
                  <a:cubicBezTo>
                    <a:pt x="3275" y="48068"/>
                    <a:pt x="-1527" y="40855"/>
                    <a:pt x="429" y="30619"/>
                  </a:cubicBezTo>
                  <a:cubicBezTo>
                    <a:pt x="2156" y="21583"/>
                    <a:pt x="3931" y="12555"/>
                    <a:pt x="5702" y="3524"/>
                  </a:cubicBezTo>
                  <a:cubicBezTo>
                    <a:pt x="5921" y="2417"/>
                    <a:pt x="6240" y="1327"/>
                    <a:pt x="6567" y="0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A525EFDB-EFFF-448D-B0DC-09D2768DD003}"/>
                </a:ext>
              </a:extLst>
            </p:cNvPr>
            <p:cNvSpPr/>
            <p:nvPr/>
          </p:nvSpPr>
          <p:spPr>
            <a:xfrm>
              <a:off x="10868151" y="1153733"/>
              <a:ext cx="59899" cy="55608"/>
            </a:xfrm>
            <a:custGeom>
              <a:avLst/>
              <a:gdLst>
                <a:gd name="connsiteX0" fmla="*/ 43975 w 59899"/>
                <a:gd name="connsiteY0" fmla="*/ 0 h 55608"/>
                <a:gd name="connsiteX1" fmla="*/ 47528 w 59899"/>
                <a:gd name="connsiteY1" fmla="*/ 8073 h 55608"/>
                <a:gd name="connsiteX2" fmla="*/ 46680 w 59899"/>
                <a:gd name="connsiteY2" fmla="*/ 11113 h 55608"/>
                <a:gd name="connsiteX3" fmla="*/ 37950 w 59899"/>
                <a:gd name="connsiteY3" fmla="*/ 24395 h 55608"/>
                <a:gd name="connsiteX4" fmla="*/ 49882 w 59899"/>
                <a:gd name="connsiteY4" fmla="*/ 25742 h 55608"/>
                <a:gd name="connsiteX5" fmla="*/ 58771 w 59899"/>
                <a:gd name="connsiteY5" fmla="*/ 32490 h 55608"/>
                <a:gd name="connsiteX6" fmla="*/ 59900 w 59899"/>
                <a:gd name="connsiteY6" fmla="*/ 35219 h 55608"/>
                <a:gd name="connsiteX7" fmla="*/ 37679 w 59899"/>
                <a:gd name="connsiteY7" fmla="*/ 31823 h 55608"/>
                <a:gd name="connsiteX8" fmla="*/ 31027 w 59899"/>
                <a:gd name="connsiteY8" fmla="*/ 34655 h 55608"/>
                <a:gd name="connsiteX9" fmla="*/ 19304 w 59899"/>
                <a:gd name="connsiteY9" fmla="*/ 52454 h 55608"/>
                <a:gd name="connsiteX10" fmla="*/ 17088 w 59899"/>
                <a:gd name="connsiteY10" fmla="*/ 55609 h 55608"/>
                <a:gd name="connsiteX11" fmla="*/ 13618 w 59899"/>
                <a:gd name="connsiteY11" fmla="*/ 47824 h 55608"/>
                <a:gd name="connsiteX12" fmla="*/ 14242 w 59899"/>
                <a:gd name="connsiteY12" fmla="*/ 44814 h 55608"/>
                <a:gd name="connsiteX13" fmla="*/ 24620 w 59899"/>
                <a:gd name="connsiteY13" fmla="*/ 29176 h 55608"/>
                <a:gd name="connsiteX14" fmla="*/ 8044 w 59899"/>
                <a:gd name="connsiteY14" fmla="*/ 27342 h 55608"/>
                <a:gd name="connsiteX15" fmla="*/ 2173 w 59899"/>
                <a:gd name="connsiteY15" fmla="*/ 22948 h 55608"/>
                <a:gd name="connsiteX16" fmla="*/ 0 w 59899"/>
                <a:gd name="connsiteY16" fmla="*/ 17939 h 55608"/>
                <a:gd name="connsiteX17" fmla="*/ 24328 w 59899"/>
                <a:gd name="connsiteY17" fmla="*/ 21411 h 55608"/>
                <a:gd name="connsiteX18" fmla="*/ 32189 w 59899"/>
                <a:gd name="connsiteY18" fmla="*/ 17928 h 55608"/>
                <a:gd name="connsiteX19" fmla="*/ 43975 w 59899"/>
                <a:gd name="connsiteY19" fmla="*/ 0 h 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9899" h="55608">
                  <a:moveTo>
                    <a:pt x="43975" y="0"/>
                  </a:moveTo>
                  <a:cubicBezTo>
                    <a:pt x="45320" y="2966"/>
                    <a:pt x="46627" y="5451"/>
                    <a:pt x="47528" y="8073"/>
                  </a:cubicBezTo>
                  <a:cubicBezTo>
                    <a:pt x="47814" y="8903"/>
                    <a:pt x="47234" y="10241"/>
                    <a:pt x="46680" y="11113"/>
                  </a:cubicBezTo>
                  <a:cubicBezTo>
                    <a:pt x="43957" y="15403"/>
                    <a:pt x="41110" y="19616"/>
                    <a:pt x="37950" y="24395"/>
                  </a:cubicBezTo>
                  <a:cubicBezTo>
                    <a:pt x="42327" y="24929"/>
                    <a:pt x="46114" y="25811"/>
                    <a:pt x="49882" y="25742"/>
                  </a:cubicBezTo>
                  <a:cubicBezTo>
                    <a:pt x="54894" y="25650"/>
                    <a:pt x="57565" y="27901"/>
                    <a:pt x="58771" y="32490"/>
                  </a:cubicBezTo>
                  <a:cubicBezTo>
                    <a:pt x="58980" y="33280"/>
                    <a:pt x="59395" y="34017"/>
                    <a:pt x="59900" y="35219"/>
                  </a:cubicBezTo>
                  <a:cubicBezTo>
                    <a:pt x="52248" y="34076"/>
                    <a:pt x="44929" y="33142"/>
                    <a:pt x="37679" y="31823"/>
                  </a:cubicBezTo>
                  <a:cubicBezTo>
                    <a:pt x="34585" y="31259"/>
                    <a:pt x="32735" y="31849"/>
                    <a:pt x="31027" y="34655"/>
                  </a:cubicBezTo>
                  <a:cubicBezTo>
                    <a:pt x="27335" y="40719"/>
                    <a:pt x="23242" y="46539"/>
                    <a:pt x="19304" y="52454"/>
                  </a:cubicBezTo>
                  <a:cubicBezTo>
                    <a:pt x="18686" y="53381"/>
                    <a:pt x="18023" y="54281"/>
                    <a:pt x="17088" y="55609"/>
                  </a:cubicBezTo>
                  <a:cubicBezTo>
                    <a:pt x="15761" y="52711"/>
                    <a:pt x="14503" y="50333"/>
                    <a:pt x="13618" y="47824"/>
                  </a:cubicBezTo>
                  <a:cubicBezTo>
                    <a:pt x="13322" y="46985"/>
                    <a:pt x="13711" y="45637"/>
                    <a:pt x="14242" y="44814"/>
                  </a:cubicBezTo>
                  <a:cubicBezTo>
                    <a:pt x="17505" y="39739"/>
                    <a:pt x="20900" y="34749"/>
                    <a:pt x="24620" y="29176"/>
                  </a:cubicBezTo>
                  <a:cubicBezTo>
                    <a:pt x="18704" y="28485"/>
                    <a:pt x="13389" y="27576"/>
                    <a:pt x="8044" y="27342"/>
                  </a:cubicBezTo>
                  <a:cubicBezTo>
                    <a:pt x="4755" y="27198"/>
                    <a:pt x="3144" y="25801"/>
                    <a:pt x="2173" y="22948"/>
                  </a:cubicBezTo>
                  <a:cubicBezTo>
                    <a:pt x="1647" y="21397"/>
                    <a:pt x="875" y="19931"/>
                    <a:pt x="0" y="17939"/>
                  </a:cubicBezTo>
                  <a:cubicBezTo>
                    <a:pt x="8476" y="19119"/>
                    <a:pt x="16445" y="20025"/>
                    <a:pt x="24328" y="21411"/>
                  </a:cubicBezTo>
                  <a:cubicBezTo>
                    <a:pt x="28029" y="22063"/>
                    <a:pt x="30214" y="21264"/>
                    <a:pt x="32189" y="17928"/>
                  </a:cubicBezTo>
                  <a:cubicBezTo>
                    <a:pt x="35741" y="11924"/>
                    <a:pt x="39830" y="6238"/>
                    <a:pt x="43975" y="0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33594D6D-014C-40F5-B554-0E7DB1DE7735}"/>
                </a:ext>
              </a:extLst>
            </p:cNvPr>
            <p:cNvSpPr/>
            <p:nvPr/>
          </p:nvSpPr>
          <p:spPr>
            <a:xfrm>
              <a:off x="10955429" y="1268832"/>
              <a:ext cx="48426" cy="52453"/>
            </a:xfrm>
            <a:custGeom>
              <a:avLst/>
              <a:gdLst>
                <a:gd name="connsiteX0" fmla="*/ 34696 w 48426"/>
                <a:gd name="connsiteY0" fmla="*/ 52453 h 52453"/>
                <a:gd name="connsiteX1" fmla="*/ 34016 w 48426"/>
                <a:gd name="connsiteY1" fmla="*/ 52302 h 52453"/>
                <a:gd name="connsiteX2" fmla="*/ 29661 w 48426"/>
                <a:gd name="connsiteY2" fmla="*/ 40419 h 52453"/>
                <a:gd name="connsiteX3" fmla="*/ 27091 w 48426"/>
                <a:gd name="connsiteY3" fmla="*/ 32692 h 52453"/>
                <a:gd name="connsiteX4" fmla="*/ 19537 w 48426"/>
                <a:gd name="connsiteY4" fmla="*/ 27098 h 52453"/>
                <a:gd name="connsiteX5" fmla="*/ 14658 w 48426"/>
                <a:gd name="connsiteY5" fmla="*/ 26961 h 52453"/>
                <a:gd name="connsiteX6" fmla="*/ 9324 w 48426"/>
                <a:gd name="connsiteY6" fmla="*/ 30799 h 52453"/>
                <a:gd name="connsiteX7" fmla="*/ 4431 w 48426"/>
                <a:gd name="connsiteY7" fmla="*/ 30786 h 52453"/>
                <a:gd name="connsiteX8" fmla="*/ 0 w 48426"/>
                <a:gd name="connsiteY8" fmla="*/ 27367 h 52453"/>
                <a:gd name="connsiteX9" fmla="*/ 22706 w 48426"/>
                <a:gd name="connsiteY9" fmla="*/ 12267 h 52453"/>
                <a:gd name="connsiteX10" fmla="*/ 39958 w 48426"/>
                <a:gd name="connsiteY10" fmla="*/ 866 h 52453"/>
                <a:gd name="connsiteX11" fmla="*/ 44347 w 48426"/>
                <a:gd name="connsiteY11" fmla="*/ 1039 h 52453"/>
                <a:gd name="connsiteX12" fmla="*/ 47315 w 48426"/>
                <a:gd name="connsiteY12" fmla="*/ 3318 h 52453"/>
                <a:gd name="connsiteX13" fmla="*/ 48381 w 48426"/>
                <a:gd name="connsiteY13" fmla="*/ 6114 h 52453"/>
                <a:gd name="connsiteX14" fmla="*/ 34696 w 48426"/>
                <a:gd name="connsiteY14" fmla="*/ 52453 h 52453"/>
                <a:gd name="connsiteX15" fmla="*/ 38911 w 48426"/>
                <a:gd name="connsiteY15" fmla="*/ 11249 h 52453"/>
                <a:gd name="connsiteX16" fmla="*/ 38337 w 48426"/>
                <a:gd name="connsiteY16" fmla="*/ 10725 h 52453"/>
                <a:gd name="connsiteX17" fmla="*/ 23305 w 48426"/>
                <a:gd name="connsiteY17" fmla="*/ 21072 h 52453"/>
                <a:gd name="connsiteX18" fmla="*/ 33430 w 48426"/>
                <a:gd name="connsiteY18" fmla="*/ 28498 h 52453"/>
                <a:gd name="connsiteX19" fmla="*/ 38911 w 48426"/>
                <a:gd name="connsiteY19" fmla="*/ 11249 h 52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8426" h="52453">
                  <a:moveTo>
                    <a:pt x="34696" y="52453"/>
                  </a:moveTo>
                  <a:cubicBezTo>
                    <a:pt x="34216" y="52349"/>
                    <a:pt x="34097" y="52353"/>
                    <a:pt x="34016" y="52302"/>
                  </a:cubicBezTo>
                  <a:cubicBezTo>
                    <a:pt x="27278" y="48073"/>
                    <a:pt x="27334" y="48090"/>
                    <a:pt x="29661" y="40419"/>
                  </a:cubicBezTo>
                  <a:cubicBezTo>
                    <a:pt x="31428" y="34592"/>
                    <a:pt x="31839" y="36299"/>
                    <a:pt x="27091" y="32692"/>
                  </a:cubicBezTo>
                  <a:cubicBezTo>
                    <a:pt x="24595" y="30797"/>
                    <a:pt x="21963" y="29075"/>
                    <a:pt x="19537" y="27098"/>
                  </a:cubicBezTo>
                  <a:cubicBezTo>
                    <a:pt x="17837" y="25715"/>
                    <a:pt x="16465" y="25364"/>
                    <a:pt x="14658" y="26961"/>
                  </a:cubicBezTo>
                  <a:cubicBezTo>
                    <a:pt x="13024" y="28405"/>
                    <a:pt x="11000" y="29397"/>
                    <a:pt x="9324" y="30799"/>
                  </a:cubicBezTo>
                  <a:cubicBezTo>
                    <a:pt x="7588" y="32252"/>
                    <a:pt x="6144" y="32407"/>
                    <a:pt x="4431" y="30786"/>
                  </a:cubicBezTo>
                  <a:cubicBezTo>
                    <a:pt x="3164" y="29589"/>
                    <a:pt x="1667" y="28635"/>
                    <a:pt x="0" y="27367"/>
                  </a:cubicBezTo>
                  <a:cubicBezTo>
                    <a:pt x="7781" y="22190"/>
                    <a:pt x="15234" y="17214"/>
                    <a:pt x="22706" y="12267"/>
                  </a:cubicBezTo>
                  <a:cubicBezTo>
                    <a:pt x="28452" y="8462"/>
                    <a:pt x="34265" y="4752"/>
                    <a:pt x="39958" y="866"/>
                  </a:cubicBezTo>
                  <a:cubicBezTo>
                    <a:pt x="41626" y="-272"/>
                    <a:pt x="42874" y="-362"/>
                    <a:pt x="44347" y="1039"/>
                  </a:cubicBezTo>
                  <a:cubicBezTo>
                    <a:pt x="45249" y="1894"/>
                    <a:pt x="46519" y="2394"/>
                    <a:pt x="47315" y="3318"/>
                  </a:cubicBezTo>
                  <a:cubicBezTo>
                    <a:pt x="47940" y="4046"/>
                    <a:pt x="48609" y="5331"/>
                    <a:pt x="48381" y="6114"/>
                  </a:cubicBezTo>
                  <a:cubicBezTo>
                    <a:pt x="43907" y="21552"/>
                    <a:pt x="39302" y="36950"/>
                    <a:pt x="34696" y="52453"/>
                  </a:cubicBezTo>
                  <a:close/>
                  <a:moveTo>
                    <a:pt x="38911" y="11249"/>
                  </a:moveTo>
                  <a:cubicBezTo>
                    <a:pt x="38721" y="11073"/>
                    <a:pt x="38530" y="10899"/>
                    <a:pt x="38337" y="10725"/>
                  </a:cubicBezTo>
                  <a:cubicBezTo>
                    <a:pt x="33444" y="14093"/>
                    <a:pt x="28550" y="17461"/>
                    <a:pt x="23305" y="21072"/>
                  </a:cubicBezTo>
                  <a:cubicBezTo>
                    <a:pt x="26861" y="23680"/>
                    <a:pt x="29935" y="25934"/>
                    <a:pt x="33430" y="28498"/>
                  </a:cubicBezTo>
                  <a:cubicBezTo>
                    <a:pt x="35353" y="22447"/>
                    <a:pt x="37133" y="16846"/>
                    <a:pt x="38911" y="11249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127EBBD3-5664-4D5E-9080-6E104037B5EA}"/>
                </a:ext>
              </a:extLst>
            </p:cNvPr>
            <p:cNvSpPr/>
            <p:nvPr/>
          </p:nvSpPr>
          <p:spPr>
            <a:xfrm>
              <a:off x="11189364" y="1012726"/>
              <a:ext cx="105219" cy="23360"/>
            </a:xfrm>
            <a:custGeom>
              <a:avLst/>
              <a:gdLst>
                <a:gd name="connsiteX0" fmla="*/ 105219 w 105219"/>
                <a:gd name="connsiteY0" fmla="*/ 0 h 23360"/>
                <a:gd name="connsiteX1" fmla="*/ 89848 w 105219"/>
                <a:gd name="connsiteY1" fmla="*/ 17784 h 23360"/>
                <a:gd name="connsiteX2" fmla="*/ 77629 w 105219"/>
                <a:gd name="connsiteY2" fmla="*/ 23191 h 23360"/>
                <a:gd name="connsiteX3" fmla="*/ 71642 w 105219"/>
                <a:gd name="connsiteY3" fmla="*/ 23144 h 23360"/>
                <a:gd name="connsiteX4" fmla="*/ 73474 w 105219"/>
                <a:gd name="connsiteY4" fmla="*/ 19247 h 23360"/>
                <a:gd name="connsiteX5" fmla="*/ 88232 w 105219"/>
                <a:gd name="connsiteY5" fmla="*/ 10047 h 23360"/>
                <a:gd name="connsiteX6" fmla="*/ 91707 w 105219"/>
                <a:gd name="connsiteY6" fmla="*/ 6012 h 23360"/>
                <a:gd name="connsiteX7" fmla="*/ 88585 w 105219"/>
                <a:gd name="connsiteY7" fmla="*/ 5798 h 23360"/>
                <a:gd name="connsiteX8" fmla="*/ 11399 w 105219"/>
                <a:gd name="connsiteY8" fmla="*/ 7458 h 23360"/>
                <a:gd name="connsiteX9" fmla="*/ 5115 w 105219"/>
                <a:gd name="connsiteY9" fmla="*/ 12815 h 23360"/>
                <a:gd name="connsiteX10" fmla="*/ 0 w 105219"/>
                <a:gd name="connsiteY10" fmla="*/ 13405 h 23360"/>
                <a:gd name="connsiteX11" fmla="*/ 4399 w 105219"/>
                <a:gd name="connsiteY11" fmla="*/ 3266 h 23360"/>
                <a:gd name="connsiteX12" fmla="*/ 7740 w 105219"/>
                <a:gd name="connsiteY12" fmla="*/ 1935 h 23360"/>
                <a:gd name="connsiteX13" fmla="*/ 54494 w 105219"/>
                <a:gd name="connsiteY13" fmla="*/ 1024 h 23360"/>
                <a:gd name="connsiteX14" fmla="*/ 105219 w 105219"/>
                <a:gd name="connsiteY14" fmla="*/ 0 h 2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219" h="23360">
                  <a:moveTo>
                    <a:pt x="105219" y="0"/>
                  </a:moveTo>
                  <a:cubicBezTo>
                    <a:pt x="99745" y="6264"/>
                    <a:pt x="94452" y="11760"/>
                    <a:pt x="89848" y="17784"/>
                  </a:cubicBezTo>
                  <a:cubicBezTo>
                    <a:pt x="86578" y="22064"/>
                    <a:pt x="82909" y="23969"/>
                    <a:pt x="77629" y="23191"/>
                  </a:cubicBezTo>
                  <a:cubicBezTo>
                    <a:pt x="75696" y="22906"/>
                    <a:pt x="73684" y="23144"/>
                    <a:pt x="71642" y="23144"/>
                  </a:cubicBezTo>
                  <a:cubicBezTo>
                    <a:pt x="70968" y="21062"/>
                    <a:pt x="70840" y="19386"/>
                    <a:pt x="73474" y="19247"/>
                  </a:cubicBezTo>
                  <a:cubicBezTo>
                    <a:pt x="80112" y="18891"/>
                    <a:pt x="84624" y="15248"/>
                    <a:pt x="88232" y="10047"/>
                  </a:cubicBezTo>
                  <a:cubicBezTo>
                    <a:pt x="89111" y="8779"/>
                    <a:pt x="90249" y="7690"/>
                    <a:pt x="91707" y="6012"/>
                  </a:cubicBezTo>
                  <a:cubicBezTo>
                    <a:pt x="90281" y="5910"/>
                    <a:pt x="89432" y="5781"/>
                    <a:pt x="88585" y="5798"/>
                  </a:cubicBezTo>
                  <a:cubicBezTo>
                    <a:pt x="62857" y="6363"/>
                    <a:pt x="37129" y="6994"/>
                    <a:pt x="11399" y="7458"/>
                  </a:cubicBezTo>
                  <a:cubicBezTo>
                    <a:pt x="7561" y="7527"/>
                    <a:pt x="6768" y="10650"/>
                    <a:pt x="5115" y="12815"/>
                  </a:cubicBezTo>
                  <a:cubicBezTo>
                    <a:pt x="3536" y="14884"/>
                    <a:pt x="2259" y="15717"/>
                    <a:pt x="0" y="13405"/>
                  </a:cubicBezTo>
                  <a:cubicBezTo>
                    <a:pt x="1398" y="10085"/>
                    <a:pt x="2690" y="6568"/>
                    <a:pt x="4399" y="3266"/>
                  </a:cubicBezTo>
                  <a:cubicBezTo>
                    <a:pt x="4822" y="2447"/>
                    <a:pt x="6582" y="1962"/>
                    <a:pt x="7740" y="1935"/>
                  </a:cubicBezTo>
                  <a:cubicBezTo>
                    <a:pt x="23325" y="1569"/>
                    <a:pt x="38910" y="1325"/>
                    <a:pt x="54494" y="1024"/>
                  </a:cubicBezTo>
                  <a:cubicBezTo>
                    <a:pt x="71119" y="704"/>
                    <a:pt x="87742" y="354"/>
                    <a:pt x="105219" y="0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31AECCEB-C0C9-4417-9B23-CE564761EB8C}"/>
                </a:ext>
              </a:extLst>
            </p:cNvPr>
            <p:cNvSpPr/>
            <p:nvPr/>
          </p:nvSpPr>
          <p:spPr>
            <a:xfrm>
              <a:off x="11245359" y="1289461"/>
              <a:ext cx="43992" cy="53826"/>
            </a:xfrm>
            <a:custGeom>
              <a:avLst/>
              <a:gdLst>
                <a:gd name="connsiteX0" fmla="*/ 20106 w 43992"/>
                <a:gd name="connsiteY0" fmla="*/ 53827 h 53826"/>
                <a:gd name="connsiteX1" fmla="*/ 0 w 43992"/>
                <a:gd name="connsiteY1" fmla="*/ 10782 h 53826"/>
                <a:gd name="connsiteX2" fmla="*/ 22990 w 43992"/>
                <a:gd name="connsiteY2" fmla="*/ 0 h 53826"/>
                <a:gd name="connsiteX3" fmla="*/ 26011 w 43992"/>
                <a:gd name="connsiteY3" fmla="*/ 6391 h 53826"/>
                <a:gd name="connsiteX4" fmla="*/ 10727 w 43992"/>
                <a:gd name="connsiteY4" fmla="*/ 13665 h 53826"/>
                <a:gd name="connsiteX5" fmla="*/ 15881 w 43992"/>
                <a:gd name="connsiteY5" fmla="*/ 24647 h 53826"/>
                <a:gd name="connsiteX6" fmla="*/ 30504 w 43992"/>
                <a:gd name="connsiteY6" fmla="*/ 17936 h 53826"/>
                <a:gd name="connsiteX7" fmla="*/ 33515 w 43992"/>
                <a:gd name="connsiteY7" fmla="*/ 24247 h 53826"/>
                <a:gd name="connsiteX8" fmla="*/ 18933 w 43992"/>
                <a:gd name="connsiteY8" fmla="*/ 31197 h 53826"/>
                <a:gd name="connsiteX9" fmla="*/ 24748 w 43992"/>
                <a:gd name="connsiteY9" fmla="*/ 43730 h 53826"/>
                <a:gd name="connsiteX10" fmla="*/ 40972 w 43992"/>
                <a:gd name="connsiteY10" fmla="*/ 36306 h 53826"/>
                <a:gd name="connsiteX11" fmla="*/ 43992 w 43992"/>
                <a:gd name="connsiteY11" fmla="*/ 42666 h 53826"/>
                <a:gd name="connsiteX12" fmla="*/ 20106 w 43992"/>
                <a:gd name="connsiteY12" fmla="*/ 53827 h 5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992" h="53826">
                  <a:moveTo>
                    <a:pt x="20106" y="53827"/>
                  </a:moveTo>
                  <a:cubicBezTo>
                    <a:pt x="13339" y="39340"/>
                    <a:pt x="6765" y="25266"/>
                    <a:pt x="0" y="10782"/>
                  </a:cubicBezTo>
                  <a:cubicBezTo>
                    <a:pt x="7651" y="7195"/>
                    <a:pt x="15156" y="3675"/>
                    <a:pt x="22990" y="0"/>
                  </a:cubicBezTo>
                  <a:cubicBezTo>
                    <a:pt x="24016" y="2168"/>
                    <a:pt x="24966" y="4179"/>
                    <a:pt x="26011" y="6391"/>
                  </a:cubicBezTo>
                  <a:cubicBezTo>
                    <a:pt x="20866" y="8839"/>
                    <a:pt x="15992" y="11158"/>
                    <a:pt x="10727" y="13665"/>
                  </a:cubicBezTo>
                  <a:cubicBezTo>
                    <a:pt x="12453" y="17346"/>
                    <a:pt x="14108" y="20869"/>
                    <a:pt x="15881" y="24647"/>
                  </a:cubicBezTo>
                  <a:cubicBezTo>
                    <a:pt x="20852" y="22365"/>
                    <a:pt x="25552" y="20208"/>
                    <a:pt x="30504" y="17936"/>
                  </a:cubicBezTo>
                  <a:cubicBezTo>
                    <a:pt x="31531" y="20089"/>
                    <a:pt x="32458" y="22029"/>
                    <a:pt x="33515" y="24247"/>
                  </a:cubicBezTo>
                  <a:cubicBezTo>
                    <a:pt x="28664" y="26559"/>
                    <a:pt x="23988" y="28787"/>
                    <a:pt x="18933" y="31197"/>
                  </a:cubicBezTo>
                  <a:cubicBezTo>
                    <a:pt x="20866" y="35364"/>
                    <a:pt x="22730" y="39379"/>
                    <a:pt x="24748" y="43730"/>
                  </a:cubicBezTo>
                  <a:cubicBezTo>
                    <a:pt x="30225" y="41223"/>
                    <a:pt x="35481" y="38818"/>
                    <a:pt x="40972" y="36306"/>
                  </a:cubicBezTo>
                  <a:cubicBezTo>
                    <a:pt x="42030" y="38532"/>
                    <a:pt x="42948" y="40465"/>
                    <a:pt x="43992" y="42666"/>
                  </a:cubicBezTo>
                  <a:cubicBezTo>
                    <a:pt x="35996" y="46400"/>
                    <a:pt x="28274" y="50009"/>
                    <a:pt x="20106" y="53827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3D2B53FC-76B6-47C1-9C2D-0BA51F898000}"/>
                </a:ext>
              </a:extLst>
            </p:cNvPr>
            <p:cNvSpPr/>
            <p:nvPr/>
          </p:nvSpPr>
          <p:spPr>
            <a:xfrm>
              <a:off x="11197340" y="1304704"/>
              <a:ext cx="38246" cy="51994"/>
            </a:xfrm>
            <a:custGeom>
              <a:avLst/>
              <a:gdLst>
                <a:gd name="connsiteX0" fmla="*/ 38246 w 38246"/>
                <a:gd name="connsiteY0" fmla="*/ 0 h 51994"/>
                <a:gd name="connsiteX1" fmla="*/ 36693 w 38246"/>
                <a:gd name="connsiteY1" fmla="*/ 26960 h 51994"/>
                <a:gd name="connsiteX2" fmla="*/ 35434 w 38246"/>
                <a:gd name="connsiteY2" fmla="*/ 48243 h 51994"/>
                <a:gd name="connsiteX3" fmla="*/ 31710 w 38246"/>
                <a:gd name="connsiteY3" fmla="*/ 51116 h 51994"/>
                <a:gd name="connsiteX4" fmla="*/ 26686 w 38246"/>
                <a:gd name="connsiteY4" fmla="*/ 50720 h 51994"/>
                <a:gd name="connsiteX5" fmla="*/ 301 w 38246"/>
                <a:gd name="connsiteY5" fmla="*/ 11804 h 51994"/>
                <a:gd name="connsiteX6" fmla="*/ 0 w 38246"/>
                <a:gd name="connsiteY6" fmla="*/ 10938 h 51994"/>
                <a:gd name="connsiteX7" fmla="*/ 537 w 38246"/>
                <a:gd name="connsiteY7" fmla="*/ 10593 h 51994"/>
                <a:gd name="connsiteX8" fmla="*/ 12520 w 38246"/>
                <a:gd name="connsiteY8" fmla="*/ 14656 h 51994"/>
                <a:gd name="connsiteX9" fmla="*/ 25522 w 38246"/>
                <a:gd name="connsiteY9" fmla="*/ 34613 h 51994"/>
                <a:gd name="connsiteX10" fmla="*/ 28182 w 38246"/>
                <a:gd name="connsiteY10" fmla="*/ 38460 h 51994"/>
                <a:gd name="connsiteX11" fmla="*/ 28930 w 38246"/>
                <a:gd name="connsiteY11" fmla="*/ 25553 h 51994"/>
                <a:gd name="connsiteX12" fmla="*/ 29694 w 38246"/>
                <a:gd name="connsiteY12" fmla="*/ 6127 h 51994"/>
                <a:gd name="connsiteX13" fmla="*/ 33490 w 38246"/>
                <a:gd name="connsiteY13" fmla="*/ 1216 h 51994"/>
                <a:gd name="connsiteX14" fmla="*/ 38246 w 38246"/>
                <a:gd name="connsiteY14" fmla="*/ 0 h 5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46" h="51994">
                  <a:moveTo>
                    <a:pt x="38246" y="0"/>
                  </a:moveTo>
                  <a:cubicBezTo>
                    <a:pt x="37714" y="9247"/>
                    <a:pt x="37217" y="18104"/>
                    <a:pt x="36693" y="26960"/>
                  </a:cubicBezTo>
                  <a:cubicBezTo>
                    <a:pt x="36274" y="34053"/>
                    <a:pt x="35732" y="41143"/>
                    <a:pt x="35434" y="48243"/>
                  </a:cubicBezTo>
                  <a:cubicBezTo>
                    <a:pt x="35320" y="50948"/>
                    <a:pt x="33239" y="50719"/>
                    <a:pt x="31710" y="51116"/>
                  </a:cubicBezTo>
                  <a:cubicBezTo>
                    <a:pt x="30080" y="51540"/>
                    <a:pt x="28267" y="53064"/>
                    <a:pt x="26686" y="50720"/>
                  </a:cubicBezTo>
                  <a:cubicBezTo>
                    <a:pt x="17919" y="37730"/>
                    <a:pt x="9095" y="24777"/>
                    <a:pt x="301" y="11804"/>
                  </a:cubicBezTo>
                  <a:cubicBezTo>
                    <a:pt x="134" y="11559"/>
                    <a:pt x="97" y="11227"/>
                    <a:pt x="0" y="10938"/>
                  </a:cubicBezTo>
                  <a:cubicBezTo>
                    <a:pt x="202" y="10806"/>
                    <a:pt x="355" y="10656"/>
                    <a:pt x="537" y="10593"/>
                  </a:cubicBezTo>
                  <a:cubicBezTo>
                    <a:pt x="8130" y="7951"/>
                    <a:pt x="8139" y="7946"/>
                    <a:pt x="12520" y="14656"/>
                  </a:cubicBezTo>
                  <a:cubicBezTo>
                    <a:pt x="16861" y="21302"/>
                    <a:pt x="21182" y="27964"/>
                    <a:pt x="25522" y="34613"/>
                  </a:cubicBezTo>
                  <a:cubicBezTo>
                    <a:pt x="26191" y="35640"/>
                    <a:pt x="26914" y="36630"/>
                    <a:pt x="28182" y="38460"/>
                  </a:cubicBezTo>
                  <a:cubicBezTo>
                    <a:pt x="28471" y="33533"/>
                    <a:pt x="28742" y="29545"/>
                    <a:pt x="28930" y="25553"/>
                  </a:cubicBezTo>
                  <a:cubicBezTo>
                    <a:pt x="29236" y="19079"/>
                    <a:pt x="29617" y="12605"/>
                    <a:pt x="29694" y="6127"/>
                  </a:cubicBezTo>
                  <a:cubicBezTo>
                    <a:pt x="29728" y="3296"/>
                    <a:pt x="30440" y="1565"/>
                    <a:pt x="33490" y="1216"/>
                  </a:cubicBezTo>
                  <a:cubicBezTo>
                    <a:pt x="34921" y="1054"/>
                    <a:pt x="36310" y="512"/>
                    <a:pt x="38246" y="0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586B2E5D-EF66-4D71-8863-41AB9F16DD5E}"/>
                </a:ext>
              </a:extLst>
            </p:cNvPr>
            <p:cNvSpPr/>
            <p:nvPr/>
          </p:nvSpPr>
          <p:spPr>
            <a:xfrm>
              <a:off x="11197037" y="776950"/>
              <a:ext cx="33509" cy="70578"/>
            </a:xfrm>
            <a:custGeom>
              <a:avLst/>
              <a:gdLst>
                <a:gd name="connsiteX0" fmla="*/ 12817 w 33509"/>
                <a:gd name="connsiteY0" fmla="*/ 32559 h 70578"/>
                <a:gd name="connsiteX1" fmla="*/ 5739 w 33509"/>
                <a:gd name="connsiteY1" fmla="*/ 36818 h 70578"/>
                <a:gd name="connsiteX2" fmla="*/ 2727 w 33509"/>
                <a:gd name="connsiteY2" fmla="*/ 38407 h 70578"/>
                <a:gd name="connsiteX3" fmla="*/ 0 w 33509"/>
                <a:gd name="connsiteY3" fmla="*/ 37924 h 70578"/>
                <a:gd name="connsiteX4" fmla="*/ 1390 w 33509"/>
                <a:gd name="connsiteY4" fmla="*/ 35575 h 70578"/>
                <a:gd name="connsiteX5" fmla="*/ 10030 w 33509"/>
                <a:gd name="connsiteY5" fmla="*/ 30373 h 70578"/>
                <a:gd name="connsiteX6" fmla="*/ 8730 w 33509"/>
                <a:gd name="connsiteY6" fmla="*/ 25888 h 70578"/>
                <a:gd name="connsiteX7" fmla="*/ 7324 w 33509"/>
                <a:gd name="connsiteY7" fmla="*/ 24199 h 70578"/>
                <a:gd name="connsiteX8" fmla="*/ 5115 w 33509"/>
                <a:gd name="connsiteY8" fmla="*/ 17724 h 70578"/>
                <a:gd name="connsiteX9" fmla="*/ 5518 w 33509"/>
                <a:gd name="connsiteY9" fmla="*/ 14794 h 70578"/>
                <a:gd name="connsiteX10" fmla="*/ 7199 w 33509"/>
                <a:gd name="connsiteY10" fmla="*/ 10781 h 70578"/>
                <a:gd name="connsiteX11" fmla="*/ 12380 w 33509"/>
                <a:gd name="connsiteY11" fmla="*/ 10467 h 70578"/>
                <a:gd name="connsiteX12" fmla="*/ 11853 w 33509"/>
                <a:gd name="connsiteY12" fmla="*/ 15980 h 70578"/>
                <a:gd name="connsiteX13" fmla="*/ 7733 w 33509"/>
                <a:gd name="connsiteY13" fmla="*/ 18881 h 70578"/>
                <a:gd name="connsiteX14" fmla="*/ 8076 w 33509"/>
                <a:gd name="connsiteY14" fmla="*/ 19846 h 70578"/>
                <a:gd name="connsiteX15" fmla="*/ 13907 w 33509"/>
                <a:gd name="connsiteY15" fmla="*/ 19908 h 70578"/>
                <a:gd name="connsiteX16" fmla="*/ 17421 w 33509"/>
                <a:gd name="connsiteY16" fmla="*/ 16095 h 70578"/>
                <a:gd name="connsiteX17" fmla="*/ 21216 w 33509"/>
                <a:gd name="connsiteY17" fmla="*/ 2274 h 70578"/>
                <a:gd name="connsiteX18" fmla="*/ 24681 w 33509"/>
                <a:gd name="connsiteY18" fmla="*/ 7 h 70578"/>
                <a:gd name="connsiteX19" fmla="*/ 27011 w 33509"/>
                <a:gd name="connsiteY19" fmla="*/ 3278 h 70578"/>
                <a:gd name="connsiteX20" fmla="*/ 25545 w 33509"/>
                <a:gd name="connsiteY20" fmla="*/ 7977 h 70578"/>
                <a:gd name="connsiteX21" fmla="*/ 21155 w 33509"/>
                <a:gd name="connsiteY21" fmla="*/ 22282 h 70578"/>
                <a:gd name="connsiteX22" fmla="*/ 29363 w 33509"/>
                <a:gd name="connsiteY22" fmla="*/ 9249 h 70578"/>
                <a:gd name="connsiteX23" fmla="*/ 33501 w 33509"/>
                <a:gd name="connsiteY23" fmla="*/ 13543 h 70578"/>
                <a:gd name="connsiteX24" fmla="*/ 25727 w 33509"/>
                <a:gd name="connsiteY24" fmla="*/ 25394 h 70578"/>
                <a:gd name="connsiteX25" fmla="*/ 18313 w 33509"/>
                <a:gd name="connsiteY25" fmla="*/ 39856 h 70578"/>
                <a:gd name="connsiteX26" fmla="*/ 16789 w 33509"/>
                <a:gd name="connsiteY26" fmla="*/ 45417 h 70578"/>
                <a:gd name="connsiteX27" fmla="*/ 16116 w 33509"/>
                <a:gd name="connsiteY27" fmla="*/ 48871 h 70578"/>
                <a:gd name="connsiteX28" fmla="*/ 16092 w 33509"/>
                <a:gd name="connsiteY28" fmla="*/ 53400 h 70578"/>
                <a:gd name="connsiteX29" fmla="*/ 16534 w 33509"/>
                <a:gd name="connsiteY29" fmla="*/ 55375 h 70578"/>
                <a:gd name="connsiteX30" fmla="*/ 15277 w 33509"/>
                <a:gd name="connsiteY30" fmla="*/ 66635 h 70578"/>
                <a:gd name="connsiteX31" fmla="*/ 12471 w 33509"/>
                <a:gd name="connsiteY31" fmla="*/ 69850 h 70578"/>
                <a:gd name="connsiteX32" fmla="*/ 7477 w 33509"/>
                <a:gd name="connsiteY32" fmla="*/ 70578 h 70578"/>
                <a:gd name="connsiteX33" fmla="*/ 6836 w 33509"/>
                <a:gd name="connsiteY33" fmla="*/ 68193 h 70578"/>
                <a:gd name="connsiteX34" fmla="*/ 12030 w 33509"/>
                <a:gd name="connsiteY34" fmla="*/ 42547 h 70578"/>
                <a:gd name="connsiteX35" fmla="*/ 13650 w 33509"/>
                <a:gd name="connsiteY35" fmla="*/ 33195 h 70578"/>
                <a:gd name="connsiteX36" fmla="*/ 12817 w 33509"/>
                <a:gd name="connsiteY36" fmla="*/ 32559 h 7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3509" h="70578">
                  <a:moveTo>
                    <a:pt x="12817" y="32559"/>
                  </a:moveTo>
                  <a:cubicBezTo>
                    <a:pt x="10458" y="33980"/>
                    <a:pt x="8107" y="35412"/>
                    <a:pt x="5739" y="36818"/>
                  </a:cubicBezTo>
                  <a:cubicBezTo>
                    <a:pt x="4758" y="37400"/>
                    <a:pt x="3797" y="38161"/>
                    <a:pt x="2727" y="38407"/>
                  </a:cubicBezTo>
                  <a:cubicBezTo>
                    <a:pt x="1898" y="38597"/>
                    <a:pt x="913" y="38110"/>
                    <a:pt x="0" y="37924"/>
                  </a:cubicBezTo>
                  <a:cubicBezTo>
                    <a:pt x="452" y="37124"/>
                    <a:pt x="706" y="36020"/>
                    <a:pt x="1390" y="35575"/>
                  </a:cubicBezTo>
                  <a:cubicBezTo>
                    <a:pt x="4335" y="33656"/>
                    <a:pt x="7406" y="31930"/>
                    <a:pt x="10030" y="30373"/>
                  </a:cubicBezTo>
                  <a:cubicBezTo>
                    <a:pt x="9520" y="28552"/>
                    <a:pt x="9235" y="27176"/>
                    <a:pt x="8730" y="25888"/>
                  </a:cubicBezTo>
                  <a:cubicBezTo>
                    <a:pt x="8475" y="25232"/>
                    <a:pt x="7928" y="24539"/>
                    <a:pt x="7324" y="24199"/>
                  </a:cubicBezTo>
                  <a:cubicBezTo>
                    <a:pt x="3790" y="22215"/>
                    <a:pt x="3596" y="21622"/>
                    <a:pt x="5115" y="17724"/>
                  </a:cubicBezTo>
                  <a:cubicBezTo>
                    <a:pt x="5464" y="16831"/>
                    <a:pt x="5240" y="15730"/>
                    <a:pt x="5518" y="14794"/>
                  </a:cubicBezTo>
                  <a:cubicBezTo>
                    <a:pt x="5942" y="13369"/>
                    <a:pt x="6202" y="11301"/>
                    <a:pt x="7199" y="10781"/>
                  </a:cubicBezTo>
                  <a:cubicBezTo>
                    <a:pt x="8636" y="10030"/>
                    <a:pt x="10972" y="9790"/>
                    <a:pt x="12380" y="10467"/>
                  </a:cubicBezTo>
                  <a:cubicBezTo>
                    <a:pt x="14682" y="11571"/>
                    <a:pt x="14253" y="14283"/>
                    <a:pt x="11853" y="15980"/>
                  </a:cubicBezTo>
                  <a:cubicBezTo>
                    <a:pt x="10482" y="16950"/>
                    <a:pt x="9106" y="17915"/>
                    <a:pt x="7733" y="18881"/>
                  </a:cubicBezTo>
                  <a:cubicBezTo>
                    <a:pt x="7847" y="19202"/>
                    <a:pt x="7961" y="19524"/>
                    <a:pt x="8076" y="19846"/>
                  </a:cubicBezTo>
                  <a:cubicBezTo>
                    <a:pt x="10023" y="19846"/>
                    <a:pt x="12025" y="19556"/>
                    <a:pt x="13907" y="19908"/>
                  </a:cubicBezTo>
                  <a:cubicBezTo>
                    <a:pt x="17388" y="20561"/>
                    <a:pt x="16925" y="17963"/>
                    <a:pt x="17421" y="16095"/>
                  </a:cubicBezTo>
                  <a:cubicBezTo>
                    <a:pt x="18652" y="11476"/>
                    <a:pt x="19697" y="6795"/>
                    <a:pt x="21216" y="2274"/>
                  </a:cubicBezTo>
                  <a:cubicBezTo>
                    <a:pt x="21583" y="1179"/>
                    <a:pt x="23572" y="-105"/>
                    <a:pt x="24681" y="7"/>
                  </a:cubicBezTo>
                  <a:cubicBezTo>
                    <a:pt x="25609" y="101"/>
                    <a:pt x="26948" y="2077"/>
                    <a:pt x="27011" y="3278"/>
                  </a:cubicBezTo>
                  <a:cubicBezTo>
                    <a:pt x="27093" y="4812"/>
                    <a:pt x="26037" y="6394"/>
                    <a:pt x="25545" y="7977"/>
                  </a:cubicBezTo>
                  <a:cubicBezTo>
                    <a:pt x="24072" y="12709"/>
                    <a:pt x="22635" y="17452"/>
                    <a:pt x="21155" y="22282"/>
                  </a:cubicBezTo>
                  <a:cubicBezTo>
                    <a:pt x="26779" y="22226"/>
                    <a:pt x="29662" y="17456"/>
                    <a:pt x="29363" y="9249"/>
                  </a:cubicBezTo>
                  <a:cubicBezTo>
                    <a:pt x="31965" y="9131"/>
                    <a:pt x="33650" y="10853"/>
                    <a:pt x="33501" y="13543"/>
                  </a:cubicBezTo>
                  <a:cubicBezTo>
                    <a:pt x="33197" y="18986"/>
                    <a:pt x="30741" y="22981"/>
                    <a:pt x="25727" y="25394"/>
                  </a:cubicBezTo>
                  <a:cubicBezTo>
                    <a:pt x="19638" y="28326"/>
                    <a:pt x="17252" y="33149"/>
                    <a:pt x="18313" y="39856"/>
                  </a:cubicBezTo>
                  <a:cubicBezTo>
                    <a:pt x="18635" y="41893"/>
                    <a:pt x="19096" y="43884"/>
                    <a:pt x="16789" y="45417"/>
                  </a:cubicBezTo>
                  <a:cubicBezTo>
                    <a:pt x="16098" y="45877"/>
                    <a:pt x="16209" y="47674"/>
                    <a:pt x="16116" y="48871"/>
                  </a:cubicBezTo>
                  <a:cubicBezTo>
                    <a:pt x="16011" y="50211"/>
                    <a:pt x="16092" y="51566"/>
                    <a:pt x="16092" y="53400"/>
                  </a:cubicBezTo>
                  <a:cubicBezTo>
                    <a:pt x="16173" y="53732"/>
                    <a:pt x="16599" y="54574"/>
                    <a:pt x="16534" y="55375"/>
                  </a:cubicBezTo>
                  <a:cubicBezTo>
                    <a:pt x="16226" y="59142"/>
                    <a:pt x="15987" y="62936"/>
                    <a:pt x="15277" y="66635"/>
                  </a:cubicBezTo>
                  <a:cubicBezTo>
                    <a:pt x="15037" y="67873"/>
                    <a:pt x="13677" y="69276"/>
                    <a:pt x="12471" y="69850"/>
                  </a:cubicBezTo>
                  <a:cubicBezTo>
                    <a:pt x="11006" y="70547"/>
                    <a:pt x="9163" y="70540"/>
                    <a:pt x="7477" y="70578"/>
                  </a:cubicBezTo>
                  <a:cubicBezTo>
                    <a:pt x="7265" y="70583"/>
                    <a:pt x="6687" y="68955"/>
                    <a:pt x="6836" y="68193"/>
                  </a:cubicBezTo>
                  <a:cubicBezTo>
                    <a:pt x="8510" y="59633"/>
                    <a:pt x="10316" y="51100"/>
                    <a:pt x="12030" y="42547"/>
                  </a:cubicBezTo>
                  <a:cubicBezTo>
                    <a:pt x="12651" y="39445"/>
                    <a:pt x="13116" y="36313"/>
                    <a:pt x="13650" y="33195"/>
                  </a:cubicBezTo>
                  <a:cubicBezTo>
                    <a:pt x="13371" y="32983"/>
                    <a:pt x="13095" y="32771"/>
                    <a:pt x="12817" y="32559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CD61587C-1155-481A-A0E1-7CC8518DBF22}"/>
                </a:ext>
              </a:extLst>
            </p:cNvPr>
            <p:cNvSpPr/>
            <p:nvPr/>
          </p:nvSpPr>
          <p:spPr>
            <a:xfrm>
              <a:off x="11315028" y="1246422"/>
              <a:ext cx="42447" cy="48518"/>
            </a:xfrm>
            <a:custGeom>
              <a:avLst/>
              <a:gdLst>
                <a:gd name="connsiteX0" fmla="*/ 19230 w 42447"/>
                <a:gd name="connsiteY0" fmla="*/ 4931 h 48518"/>
                <a:gd name="connsiteX1" fmla="*/ 10749 w 42447"/>
                <a:gd name="connsiteY1" fmla="*/ 10409 h 48518"/>
                <a:gd name="connsiteX2" fmla="*/ 9029 w 42447"/>
                <a:gd name="connsiteY2" fmla="*/ 17449 h 48518"/>
                <a:gd name="connsiteX3" fmla="*/ 15432 w 42447"/>
                <a:gd name="connsiteY3" fmla="*/ 20063 h 48518"/>
                <a:gd name="connsiteX4" fmla="*/ 25836 w 42447"/>
                <a:gd name="connsiteY4" fmla="*/ 17821 h 48518"/>
                <a:gd name="connsiteX5" fmla="*/ 40540 w 42447"/>
                <a:gd name="connsiteY5" fmla="*/ 24372 h 48518"/>
                <a:gd name="connsiteX6" fmla="*/ 38445 w 42447"/>
                <a:gd name="connsiteY6" fmla="*/ 40525 h 48518"/>
                <a:gd name="connsiteX7" fmla="*/ 29446 w 42447"/>
                <a:gd name="connsiteY7" fmla="*/ 47694 h 48518"/>
                <a:gd name="connsiteX8" fmla="*/ 24959 w 42447"/>
                <a:gd name="connsiteY8" fmla="*/ 46919 h 48518"/>
                <a:gd name="connsiteX9" fmla="*/ 21245 w 42447"/>
                <a:gd name="connsiteY9" fmla="*/ 42821 h 48518"/>
                <a:gd name="connsiteX10" fmla="*/ 28295 w 42447"/>
                <a:gd name="connsiteY10" fmla="*/ 39958 h 48518"/>
                <a:gd name="connsiteX11" fmla="*/ 33965 w 42447"/>
                <a:gd name="connsiteY11" fmla="*/ 32944 h 48518"/>
                <a:gd name="connsiteX12" fmla="*/ 28282 w 42447"/>
                <a:gd name="connsiteY12" fmla="*/ 26200 h 48518"/>
                <a:gd name="connsiteX13" fmla="*/ 22105 w 42447"/>
                <a:gd name="connsiteY13" fmla="*/ 27094 h 48518"/>
                <a:gd name="connsiteX14" fmla="*/ 14738 w 42447"/>
                <a:gd name="connsiteY14" fmla="*/ 28581 h 48518"/>
                <a:gd name="connsiteX15" fmla="*/ 1402 w 42447"/>
                <a:gd name="connsiteY15" fmla="*/ 21843 h 48518"/>
                <a:gd name="connsiteX16" fmla="*/ 3752 w 42447"/>
                <a:gd name="connsiteY16" fmla="*/ 7358 h 48518"/>
                <a:gd name="connsiteX17" fmla="*/ 11687 w 42447"/>
                <a:gd name="connsiteY17" fmla="*/ 800 h 48518"/>
                <a:gd name="connsiteX18" fmla="*/ 16181 w 42447"/>
                <a:gd name="connsiteY18" fmla="*/ 1601 h 48518"/>
                <a:gd name="connsiteX19" fmla="*/ 19230 w 42447"/>
                <a:gd name="connsiteY19" fmla="*/ 4931 h 4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447" h="48518">
                  <a:moveTo>
                    <a:pt x="19230" y="4931"/>
                  </a:moveTo>
                  <a:cubicBezTo>
                    <a:pt x="16245" y="6827"/>
                    <a:pt x="13319" y="8393"/>
                    <a:pt x="10749" y="10409"/>
                  </a:cubicBezTo>
                  <a:cubicBezTo>
                    <a:pt x="8526" y="12150"/>
                    <a:pt x="7738" y="14697"/>
                    <a:pt x="9029" y="17449"/>
                  </a:cubicBezTo>
                  <a:cubicBezTo>
                    <a:pt x="10331" y="20218"/>
                    <a:pt x="12804" y="20562"/>
                    <a:pt x="15432" y="20063"/>
                  </a:cubicBezTo>
                  <a:cubicBezTo>
                    <a:pt x="18916" y="19400"/>
                    <a:pt x="22344" y="18437"/>
                    <a:pt x="25836" y="17821"/>
                  </a:cubicBezTo>
                  <a:cubicBezTo>
                    <a:pt x="32164" y="16704"/>
                    <a:pt x="37609" y="19202"/>
                    <a:pt x="40540" y="24372"/>
                  </a:cubicBezTo>
                  <a:cubicBezTo>
                    <a:pt x="43590" y="29758"/>
                    <a:pt x="43045" y="35740"/>
                    <a:pt x="38445" y="40525"/>
                  </a:cubicBezTo>
                  <a:cubicBezTo>
                    <a:pt x="35808" y="43265"/>
                    <a:pt x="32494" y="45360"/>
                    <a:pt x="29446" y="47694"/>
                  </a:cubicBezTo>
                  <a:cubicBezTo>
                    <a:pt x="27724" y="49013"/>
                    <a:pt x="26283" y="48746"/>
                    <a:pt x="24959" y="46919"/>
                  </a:cubicBezTo>
                  <a:cubicBezTo>
                    <a:pt x="23931" y="45499"/>
                    <a:pt x="22602" y="44295"/>
                    <a:pt x="21245" y="42821"/>
                  </a:cubicBezTo>
                  <a:cubicBezTo>
                    <a:pt x="23751" y="41819"/>
                    <a:pt x="26112" y="41063"/>
                    <a:pt x="28295" y="39958"/>
                  </a:cubicBezTo>
                  <a:cubicBezTo>
                    <a:pt x="31177" y="38501"/>
                    <a:pt x="33486" y="36396"/>
                    <a:pt x="33965" y="32944"/>
                  </a:cubicBezTo>
                  <a:cubicBezTo>
                    <a:pt x="34465" y="29352"/>
                    <a:pt x="31905" y="26185"/>
                    <a:pt x="28282" y="26200"/>
                  </a:cubicBezTo>
                  <a:cubicBezTo>
                    <a:pt x="26222" y="26209"/>
                    <a:pt x="24153" y="26717"/>
                    <a:pt x="22105" y="27094"/>
                  </a:cubicBezTo>
                  <a:cubicBezTo>
                    <a:pt x="19642" y="27547"/>
                    <a:pt x="17215" y="28232"/>
                    <a:pt x="14738" y="28581"/>
                  </a:cubicBezTo>
                  <a:cubicBezTo>
                    <a:pt x="8775" y="29420"/>
                    <a:pt x="4315" y="26993"/>
                    <a:pt x="1402" y="21843"/>
                  </a:cubicBezTo>
                  <a:cubicBezTo>
                    <a:pt x="-1074" y="17466"/>
                    <a:pt x="-258" y="11692"/>
                    <a:pt x="3752" y="7358"/>
                  </a:cubicBezTo>
                  <a:cubicBezTo>
                    <a:pt x="6063" y="4860"/>
                    <a:pt x="8983" y="2918"/>
                    <a:pt x="11687" y="800"/>
                  </a:cubicBezTo>
                  <a:cubicBezTo>
                    <a:pt x="13410" y="-549"/>
                    <a:pt x="14875" y="-132"/>
                    <a:pt x="16181" y="1601"/>
                  </a:cubicBezTo>
                  <a:cubicBezTo>
                    <a:pt x="17117" y="2841"/>
                    <a:pt x="18281" y="3908"/>
                    <a:pt x="19230" y="4931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3D0B38E7-698C-4372-B582-20F4463DD218}"/>
                </a:ext>
              </a:extLst>
            </p:cNvPr>
            <p:cNvSpPr/>
            <p:nvPr/>
          </p:nvSpPr>
          <p:spPr>
            <a:xfrm>
              <a:off x="11339349" y="908464"/>
              <a:ext cx="56130" cy="24406"/>
            </a:xfrm>
            <a:custGeom>
              <a:avLst/>
              <a:gdLst>
                <a:gd name="connsiteX0" fmla="*/ 8394 w 56130"/>
                <a:gd name="connsiteY0" fmla="*/ 357 h 24406"/>
                <a:gd name="connsiteX1" fmla="*/ 11737 w 56130"/>
                <a:gd name="connsiteY1" fmla="*/ 1916 h 24406"/>
                <a:gd name="connsiteX2" fmla="*/ 23613 w 56130"/>
                <a:gd name="connsiteY2" fmla="*/ 9718 h 24406"/>
                <a:gd name="connsiteX3" fmla="*/ 31907 w 56130"/>
                <a:gd name="connsiteY3" fmla="*/ 9860 h 24406"/>
                <a:gd name="connsiteX4" fmla="*/ 54985 w 56130"/>
                <a:gd name="connsiteY4" fmla="*/ 0 h 24406"/>
                <a:gd name="connsiteX5" fmla="*/ 52445 w 56130"/>
                <a:gd name="connsiteY5" fmla="*/ 8410 h 24406"/>
                <a:gd name="connsiteX6" fmla="*/ 43102 w 56130"/>
                <a:gd name="connsiteY6" fmla="*/ 13455 h 24406"/>
                <a:gd name="connsiteX7" fmla="*/ 40175 w 56130"/>
                <a:gd name="connsiteY7" fmla="*/ 15766 h 24406"/>
                <a:gd name="connsiteX8" fmla="*/ 55648 w 56130"/>
                <a:gd name="connsiteY8" fmla="*/ 17273 h 24406"/>
                <a:gd name="connsiteX9" fmla="*/ 47798 w 56130"/>
                <a:gd name="connsiteY9" fmla="*/ 22442 h 24406"/>
                <a:gd name="connsiteX10" fmla="*/ 31482 w 56130"/>
                <a:gd name="connsiteY10" fmla="*/ 22823 h 24406"/>
                <a:gd name="connsiteX11" fmla="*/ 26909 w 56130"/>
                <a:gd name="connsiteY11" fmla="*/ 22050 h 24406"/>
                <a:gd name="connsiteX12" fmla="*/ 22094 w 56130"/>
                <a:gd name="connsiteY12" fmla="*/ 22939 h 24406"/>
                <a:gd name="connsiteX13" fmla="*/ 20974 w 56130"/>
                <a:gd name="connsiteY13" fmla="*/ 23428 h 24406"/>
                <a:gd name="connsiteX14" fmla="*/ 2012 w 56130"/>
                <a:gd name="connsiteY14" fmla="*/ 23325 h 24406"/>
                <a:gd name="connsiteX15" fmla="*/ 0 w 56130"/>
                <a:gd name="connsiteY15" fmla="*/ 21007 h 24406"/>
                <a:gd name="connsiteX16" fmla="*/ 2183 w 56130"/>
                <a:gd name="connsiteY16" fmla="*/ 19358 h 24406"/>
                <a:gd name="connsiteX17" fmla="*/ 14380 w 56130"/>
                <a:gd name="connsiteY17" fmla="*/ 16901 h 24406"/>
                <a:gd name="connsiteX18" fmla="*/ 15575 w 56130"/>
                <a:gd name="connsiteY18" fmla="*/ 12678 h 24406"/>
                <a:gd name="connsiteX19" fmla="*/ 10848 w 56130"/>
                <a:gd name="connsiteY19" fmla="*/ 8152 h 24406"/>
                <a:gd name="connsiteX20" fmla="*/ 8394 w 56130"/>
                <a:gd name="connsiteY20" fmla="*/ 357 h 2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130" h="24406">
                  <a:moveTo>
                    <a:pt x="8394" y="357"/>
                  </a:moveTo>
                  <a:cubicBezTo>
                    <a:pt x="9760" y="984"/>
                    <a:pt x="10836" y="1318"/>
                    <a:pt x="11737" y="1916"/>
                  </a:cubicBezTo>
                  <a:cubicBezTo>
                    <a:pt x="15694" y="4538"/>
                    <a:pt x="19374" y="7711"/>
                    <a:pt x="23613" y="9718"/>
                  </a:cubicBezTo>
                  <a:cubicBezTo>
                    <a:pt x="25924" y="10812"/>
                    <a:pt x="29450" y="10781"/>
                    <a:pt x="31907" y="9860"/>
                  </a:cubicBezTo>
                  <a:cubicBezTo>
                    <a:pt x="39739" y="6922"/>
                    <a:pt x="47325" y="3330"/>
                    <a:pt x="54985" y="0"/>
                  </a:cubicBezTo>
                  <a:cubicBezTo>
                    <a:pt x="57218" y="2951"/>
                    <a:pt x="56090" y="6498"/>
                    <a:pt x="52445" y="8410"/>
                  </a:cubicBezTo>
                  <a:cubicBezTo>
                    <a:pt x="49310" y="10054"/>
                    <a:pt x="46183" y="11716"/>
                    <a:pt x="43102" y="13455"/>
                  </a:cubicBezTo>
                  <a:cubicBezTo>
                    <a:pt x="42164" y="13985"/>
                    <a:pt x="41386" y="14796"/>
                    <a:pt x="40175" y="15766"/>
                  </a:cubicBezTo>
                  <a:cubicBezTo>
                    <a:pt x="45468" y="18457"/>
                    <a:pt x="50422" y="18589"/>
                    <a:pt x="55648" y="17273"/>
                  </a:cubicBezTo>
                  <a:cubicBezTo>
                    <a:pt x="53807" y="20383"/>
                    <a:pt x="50645" y="21196"/>
                    <a:pt x="47798" y="22442"/>
                  </a:cubicBezTo>
                  <a:cubicBezTo>
                    <a:pt x="42428" y="24792"/>
                    <a:pt x="36926" y="22959"/>
                    <a:pt x="31482" y="22823"/>
                  </a:cubicBezTo>
                  <a:cubicBezTo>
                    <a:pt x="29952" y="22784"/>
                    <a:pt x="28430" y="22033"/>
                    <a:pt x="26909" y="22050"/>
                  </a:cubicBezTo>
                  <a:cubicBezTo>
                    <a:pt x="25299" y="22068"/>
                    <a:pt x="23692" y="22593"/>
                    <a:pt x="22094" y="22939"/>
                  </a:cubicBezTo>
                  <a:cubicBezTo>
                    <a:pt x="21700" y="23024"/>
                    <a:pt x="21348" y="23423"/>
                    <a:pt x="20974" y="23428"/>
                  </a:cubicBezTo>
                  <a:cubicBezTo>
                    <a:pt x="14645" y="23509"/>
                    <a:pt x="8289" y="25653"/>
                    <a:pt x="2012" y="23325"/>
                  </a:cubicBezTo>
                  <a:cubicBezTo>
                    <a:pt x="1171" y="23012"/>
                    <a:pt x="661" y="21803"/>
                    <a:pt x="0" y="21007"/>
                  </a:cubicBezTo>
                  <a:cubicBezTo>
                    <a:pt x="722" y="20439"/>
                    <a:pt x="1372" y="19540"/>
                    <a:pt x="2183" y="19358"/>
                  </a:cubicBezTo>
                  <a:cubicBezTo>
                    <a:pt x="6228" y="18445"/>
                    <a:pt x="10333" y="17806"/>
                    <a:pt x="14380" y="16901"/>
                  </a:cubicBezTo>
                  <a:cubicBezTo>
                    <a:pt x="17379" y="16230"/>
                    <a:pt x="17712" y="14988"/>
                    <a:pt x="15575" y="12678"/>
                  </a:cubicBezTo>
                  <a:cubicBezTo>
                    <a:pt x="14094" y="11077"/>
                    <a:pt x="12553" y="9500"/>
                    <a:pt x="10848" y="8152"/>
                  </a:cubicBezTo>
                  <a:cubicBezTo>
                    <a:pt x="8437" y="6244"/>
                    <a:pt x="7671" y="3920"/>
                    <a:pt x="8394" y="357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49025919-9C71-4E6C-965A-71B7B628228F}"/>
                </a:ext>
              </a:extLst>
            </p:cNvPr>
            <p:cNvSpPr/>
            <p:nvPr/>
          </p:nvSpPr>
          <p:spPr>
            <a:xfrm>
              <a:off x="11371338" y="1152195"/>
              <a:ext cx="53099" cy="41018"/>
            </a:xfrm>
            <a:custGeom>
              <a:avLst/>
              <a:gdLst>
                <a:gd name="connsiteX0" fmla="*/ 0 w 53099"/>
                <a:gd name="connsiteY0" fmla="*/ 36415 h 41018"/>
                <a:gd name="connsiteX1" fmla="*/ 3260 w 53099"/>
                <a:gd name="connsiteY1" fmla="*/ 29014 h 41018"/>
                <a:gd name="connsiteX2" fmla="*/ 5958 w 53099"/>
                <a:gd name="connsiteY2" fmla="*/ 27537 h 41018"/>
                <a:gd name="connsiteX3" fmla="*/ 21253 w 53099"/>
                <a:gd name="connsiteY3" fmla="*/ 26077 h 41018"/>
                <a:gd name="connsiteX4" fmla="*/ 25106 w 53099"/>
                <a:gd name="connsiteY4" fmla="*/ 25541 h 41018"/>
                <a:gd name="connsiteX5" fmla="*/ 14831 w 53099"/>
                <a:gd name="connsiteY5" fmla="*/ 12304 h 41018"/>
                <a:gd name="connsiteX6" fmla="*/ 13889 w 53099"/>
                <a:gd name="connsiteY6" fmla="*/ 4235 h 41018"/>
                <a:gd name="connsiteX7" fmla="*/ 15890 w 53099"/>
                <a:gd name="connsiteY7" fmla="*/ 0 h 41018"/>
                <a:gd name="connsiteX8" fmla="*/ 32492 w 53099"/>
                <a:gd name="connsiteY8" fmla="*/ 21960 h 41018"/>
                <a:gd name="connsiteX9" fmla="*/ 38652 w 53099"/>
                <a:gd name="connsiteY9" fmla="*/ 26887 h 41018"/>
                <a:gd name="connsiteX10" fmla="*/ 53099 w 53099"/>
                <a:gd name="connsiteY10" fmla="*/ 33327 h 41018"/>
                <a:gd name="connsiteX11" fmla="*/ 49760 w 53099"/>
                <a:gd name="connsiteY11" fmla="*/ 41019 h 41018"/>
                <a:gd name="connsiteX12" fmla="*/ 33748 w 53099"/>
                <a:gd name="connsiteY12" fmla="*/ 34220 h 41018"/>
                <a:gd name="connsiteX13" fmla="*/ 29266 w 53099"/>
                <a:gd name="connsiteY13" fmla="*/ 33514 h 41018"/>
                <a:gd name="connsiteX14" fmla="*/ 5563 w 53099"/>
                <a:gd name="connsiteY14" fmla="*/ 35978 h 41018"/>
                <a:gd name="connsiteX15" fmla="*/ 0 w 53099"/>
                <a:gd name="connsiteY15" fmla="*/ 36415 h 41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099" h="41018">
                  <a:moveTo>
                    <a:pt x="0" y="36415"/>
                  </a:moveTo>
                  <a:cubicBezTo>
                    <a:pt x="1222" y="33553"/>
                    <a:pt x="2054" y="31180"/>
                    <a:pt x="3260" y="29014"/>
                  </a:cubicBezTo>
                  <a:cubicBezTo>
                    <a:pt x="3690" y="28242"/>
                    <a:pt x="4990" y="27648"/>
                    <a:pt x="5958" y="27537"/>
                  </a:cubicBezTo>
                  <a:cubicBezTo>
                    <a:pt x="11045" y="26953"/>
                    <a:pt x="16154" y="26560"/>
                    <a:pt x="21253" y="26077"/>
                  </a:cubicBezTo>
                  <a:cubicBezTo>
                    <a:pt x="22353" y="25974"/>
                    <a:pt x="23448" y="25775"/>
                    <a:pt x="25106" y="25541"/>
                  </a:cubicBezTo>
                  <a:cubicBezTo>
                    <a:pt x="21485" y="20821"/>
                    <a:pt x="18396" y="16353"/>
                    <a:pt x="14831" y="12304"/>
                  </a:cubicBezTo>
                  <a:cubicBezTo>
                    <a:pt x="12459" y="9609"/>
                    <a:pt x="12064" y="7218"/>
                    <a:pt x="13889" y="4235"/>
                  </a:cubicBezTo>
                  <a:cubicBezTo>
                    <a:pt x="14641" y="3006"/>
                    <a:pt x="15135" y="1622"/>
                    <a:pt x="15890" y="0"/>
                  </a:cubicBezTo>
                  <a:cubicBezTo>
                    <a:pt x="21527" y="7507"/>
                    <a:pt x="26863" y="14850"/>
                    <a:pt x="32492" y="21960"/>
                  </a:cubicBezTo>
                  <a:cubicBezTo>
                    <a:pt x="34090" y="23979"/>
                    <a:pt x="36348" y="25709"/>
                    <a:pt x="38652" y="26887"/>
                  </a:cubicBezTo>
                  <a:cubicBezTo>
                    <a:pt x="43276" y="29256"/>
                    <a:pt x="48139" y="31150"/>
                    <a:pt x="53099" y="33327"/>
                  </a:cubicBezTo>
                  <a:cubicBezTo>
                    <a:pt x="51954" y="35967"/>
                    <a:pt x="50927" y="38332"/>
                    <a:pt x="49760" y="41019"/>
                  </a:cubicBezTo>
                  <a:cubicBezTo>
                    <a:pt x="44287" y="38675"/>
                    <a:pt x="39055" y="36355"/>
                    <a:pt x="33748" y="34220"/>
                  </a:cubicBezTo>
                  <a:cubicBezTo>
                    <a:pt x="32372" y="33666"/>
                    <a:pt x="30733" y="33379"/>
                    <a:pt x="29266" y="33514"/>
                  </a:cubicBezTo>
                  <a:cubicBezTo>
                    <a:pt x="21357" y="34242"/>
                    <a:pt x="13464" y="35150"/>
                    <a:pt x="5563" y="35978"/>
                  </a:cubicBezTo>
                  <a:cubicBezTo>
                    <a:pt x="3915" y="36151"/>
                    <a:pt x="2257" y="36240"/>
                    <a:pt x="0" y="36415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611370F0-5620-4734-AA10-397213B6D858}"/>
                </a:ext>
              </a:extLst>
            </p:cNvPr>
            <p:cNvSpPr/>
            <p:nvPr/>
          </p:nvSpPr>
          <p:spPr>
            <a:xfrm>
              <a:off x="11071331" y="778095"/>
              <a:ext cx="39998" cy="56089"/>
            </a:xfrm>
            <a:custGeom>
              <a:avLst/>
              <a:gdLst>
                <a:gd name="connsiteX0" fmla="*/ 16430 w 39998"/>
                <a:gd name="connsiteY0" fmla="*/ 54509 h 56089"/>
                <a:gd name="connsiteX1" fmla="*/ 21725 w 39998"/>
                <a:gd name="connsiteY1" fmla="*/ 49555 h 56089"/>
                <a:gd name="connsiteX2" fmla="*/ 20884 w 39998"/>
                <a:gd name="connsiteY2" fmla="*/ 39837 h 56089"/>
                <a:gd name="connsiteX3" fmla="*/ 10832 w 39998"/>
                <a:gd name="connsiteY3" fmla="*/ 45387 h 56089"/>
                <a:gd name="connsiteX4" fmla="*/ 5241 w 39998"/>
                <a:gd name="connsiteY4" fmla="*/ 45188 h 56089"/>
                <a:gd name="connsiteX5" fmla="*/ 5506 w 39998"/>
                <a:gd name="connsiteY5" fmla="*/ 42039 h 56089"/>
                <a:gd name="connsiteX6" fmla="*/ 16631 w 39998"/>
                <a:gd name="connsiteY6" fmla="*/ 35801 h 56089"/>
                <a:gd name="connsiteX7" fmla="*/ 19804 w 39998"/>
                <a:gd name="connsiteY7" fmla="*/ 31494 h 56089"/>
                <a:gd name="connsiteX8" fmla="*/ 19757 w 39998"/>
                <a:gd name="connsiteY8" fmla="*/ 28366 h 56089"/>
                <a:gd name="connsiteX9" fmla="*/ 29910 w 39998"/>
                <a:gd name="connsiteY9" fmla="*/ 6720 h 56089"/>
                <a:gd name="connsiteX10" fmla="*/ 31934 w 39998"/>
                <a:gd name="connsiteY10" fmla="*/ 2547 h 56089"/>
                <a:gd name="connsiteX11" fmla="*/ 24615 w 39998"/>
                <a:gd name="connsiteY11" fmla="*/ 6830 h 56089"/>
                <a:gd name="connsiteX12" fmla="*/ 11992 w 39998"/>
                <a:gd name="connsiteY12" fmla="*/ 15326 h 56089"/>
                <a:gd name="connsiteX13" fmla="*/ 1765 w 39998"/>
                <a:gd name="connsiteY13" fmla="*/ 17201 h 56089"/>
                <a:gd name="connsiteX14" fmla="*/ 2 w 39998"/>
                <a:gd name="connsiteY14" fmla="*/ 15414 h 56089"/>
                <a:gd name="connsiteX15" fmla="*/ 1611 w 39998"/>
                <a:gd name="connsiteY15" fmla="*/ 13100 h 56089"/>
                <a:gd name="connsiteX16" fmla="*/ 32862 w 39998"/>
                <a:gd name="connsiteY16" fmla="*/ 378 h 56089"/>
                <a:gd name="connsiteX17" fmla="*/ 34039 w 39998"/>
                <a:gd name="connsiteY17" fmla="*/ 10 h 56089"/>
                <a:gd name="connsiteX18" fmla="*/ 39130 w 39998"/>
                <a:gd name="connsiteY18" fmla="*/ 1144 h 56089"/>
                <a:gd name="connsiteX19" fmla="*/ 37429 w 39998"/>
                <a:gd name="connsiteY19" fmla="*/ 6045 h 56089"/>
                <a:gd name="connsiteX20" fmla="*/ 27454 w 39998"/>
                <a:gd name="connsiteY20" fmla="*/ 14812 h 56089"/>
                <a:gd name="connsiteX21" fmla="*/ 23137 w 39998"/>
                <a:gd name="connsiteY21" fmla="*/ 24165 h 56089"/>
                <a:gd name="connsiteX22" fmla="*/ 23538 w 39998"/>
                <a:gd name="connsiteY22" fmla="*/ 27587 h 56089"/>
                <a:gd name="connsiteX23" fmla="*/ 28081 w 39998"/>
                <a:gd name="connsiteY23" fmla="*/ 29986 h 56089"/>
                <a:gd name="connsiteX24" fmla="*/ 36271 w 39998"/>
                <a:gd name="connsiteY24" fmla="*/ 26953 h 56089"/>
                <a:gd name="connsiteX25" fmla="*/ 39686 w 39998"/>
                <a:gd name="connsiteY25" fmla="*/ 27945 h 56089"/>
                <a:gd name="connsiteX26" fmla="*/ 39461 w 39998"/>
                <a:gd name="connsiteY26" fmla="*/ 31481 h 56089"/>
                <a:gd name="connsiteX27" fmla="*/ 36339 w 39998"/>
                <a:gd name="connsiteY27" fmla="*/ 34981 h 56089"/>
                <a:gd name="connsiteX28" fmla="*/ 35596 w 39998"/>
                <a:gd name="connsiteY28" fmla="*/ 34413 h 56089"/>
                <a:gd name="connsiteX29" fmla="*/ 37314 w 39998"/>
                <a:gd name="connsiteY29" fmla="*/ 30906 h 56089"/>
                <a:gd name="connsiteX30" fmla="*/ 36849 w 39998"/>
                <a:gd name="connsiteY30" fmla="*/ 30322 h 56089"/>
                <a:gd name="connsiteX31" fmla="*/ 29768 w 39998"/>
                <a:gd name="connsiteY31" fmla="*/ 34388 h 56089"/>
                <a:gd name="connsiteX32" fmla="*/ 26273 w 39998"/>
                <a:gd name="connsiteY32" fmla="*/ 43273 h 56089"/>
                <a:gd name="connsiteX33" fmla="*/ 27315 w 39998"/>
                <a:gd name="connsiteY33" fmla="*/ 49423 h 56089"/>
                <a:gd name="connsiteX34" fmla="*/ 21197 w 39998"/>
                <a:gd name="connsiteY34" fmla="*/ 55989 h 56089"/>
                <a:gd name="connsiteX35" fmla="*/ 16430 w 39998"/>
                <a:gd name="connsiteY35" fmla="*/ 54509 h 5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9998" h="56089">
                  <a:moveTo>
                    <a:pt x="16430" y="54509"/>
                  </a:moveTo>
                  <a:cubicBezTo>
                    <a:pt x="18449" y="52728"/>
                    <a:pt x="21346" y="51399"/>
                    <a:pt x="21725" y="49555"/>
                  </a:cubicBezTo>
                  <a:cubicBezTo>
                    <a:pt x="22332" y="46593"/>
                    <a:pt x="21273" y="43293"/>
                    <a:pt x="20884" y="39837"/>
                  </a:cubicBezTo>
                  <a:cubicBezTo>
                    <a:pt x="17138" y="41961"/>
                    <a:pt x="14131" y="44028"/>
                    <a:pt x="10832" y="45387"/>
                  </a:cubicBezTo>
                  <a:cubicBezTo>
                    <a:pt x="9235" y="46045"/>
                    <a:pt x="6916" y="45831"/>
                    <a:pt x="5241" y="45188"/>
                  </a:cubicBezTo>
                  <a:cubicBezTo>
                    <a:pt x="3269" y="44430"/>
                    <a:pt x="4400" y="42724"/>
                    <a:pt x="5506" y="42039"/>
                  </a:cubicBezTo>
                  <a:cubicBezTo>
                    <a:pt x="9117" y="39797"/>
                    <a:pt x="12760" y="37527"/>
                    <a:pt x="16631" y="35801"/>
                  </a:cubicBezTo>
                  <a:cubicBezTo>
                    <a:pt x="18783" y="34843"/>
                    <a:pt x="19917" y="33818"/>
                    <a:pt x="19804" y="31494"/>
                  </a:cubicBezTo>
                  <a:cubicBezTo>
                    <a:pt x="19754" y="30452"/>
                    <a:pt x="19898" y="29391"/>
                    <a:pt x="19757" y="28366"/>
                  </a:cubicBezTo>
                  <a:cubicBezTo>
                    <a:pt x="18458" y="18938"/>
                    <a:pt x="23715" y="12642"/>
                    <a:pt x="29910" y="6720"/>
                  </a:cubicBezTo>
                  <a:cubicBezTo>
                    <a:pt x="31014" y="5664"/>
                    <a:pt x="31679" y="4146"/>
                    <a:pt x="31934" y="2547"/>
                  </a:cubicBezTo>
                  <a:cubicBezTo>
                    <a:pt x="29490" y="3968"/>
                    <a:pt x="26986" y="5295"/>
                    <a:pt x="24615" y="6830"/>
                  </a:cubicBezTo>
                  <a:cubicBezTo>
                    <a:pt x="20359" y="9587"/>
                    <a:pt x="16112" y="12370"/>
                    <a:pt x="11992" y="15326"/>
                  </a:cubicBezTo>
                  <a:cubicBezTo>
                    <a:pt x="8815" y="17606"/>
                    <a:pt x="5517" y="18661"/>
                    <a:pt x="1765" y="17201"/>
                  </a:cubicBezTo>
                  <a:cubicBezTo>
                    <a:pt x="1016" y="16909"/>
                    <a:pt x="-51" y="15965"/>
                    <a:pt x="2" y="15414"/>
                  </a:cubicBezTo>
                  <a:cubicBezTo>
                    <a:pt x="83" y="14579"/>
                    <a:pt x="844" y="13418"/>
                    <a:pt x="1611" y="13100"/>
                  </a:cubicBezTo>
                  <a:cubicBezTo>
                    <a:pt x="11998" y="8787"/>
                    <a:pt x="22435" y="4595"/>
                    <a:pt x="32862" y="378"/>
                  </a:cubicBezTo>
                  <a:cubicBezTo>
                    <a:pt x="33246" y="222"/>
                    <a:pt x="33681" y="-57"/>
                    <a:pt x="34039" y="10"/>
                  </a:cubicBezTo>
                  <a:cubicBezTo>
                    <a:pt x="35746" y="334"/>
                    <a:pt x="37435" y="756"/>
                    <a:pt x="39130" y="1144"/>
                  </a:cubicBezTo>
                  <a:cubicBezTo>
                    <a:pt x="38593" y="2807"/>
                    <a:pt x="38522" y="4924"/>
                    <a:pt x="37429" y="6045"/>
                  </a:cubicBezTo>
                  <a:cubicBezTo>
                    <a:pt x="34347" y="9211"/>
                    <a:pt x="31030" y="12225"/>
                    <a:pt x="27454" y="14812"/>
                  </a:cubicBezTo>
                  <a:cubicBezTo>
                    <a:pt x="24100" y="17239"/>
                    <a:pt x="22929" y="20299"/>
                    <a:pt x="23137" y="24165"/>
                  </a:cubicBezTo>
                  <a:cubicBezTo>
                    <a:pt x="23199" y="25310"/>
                    <a:pt x="23424" y="26445"/>
                    <a:pt x="23538" y="27587"/>
                  </a:cubicBezTo>
                  <a:cubicBezTo>
                    <a:pt x="23944" y="31652"/>
                    <a:pt x="24169" y="31714"/>
                    <a:pt x="28081" y="29986"/>
                  </a:cubicBezTo>
                  <a:cubicBezTo>
                    <a:pt x="30743" y="28809"/>
                    <a:pt x="33469" y="27703"/>
                    <a:pt x="36271" y="26953"/>
                  </a:cubicBezTo>
                  <a:cubicBezTo>
                    <a:pt x="37303" y="26677"/>
                    <a:pt x="39124" y="27162"/>
                    <a:pt x="39686" y="27945"/>
                  </a:cubicBezTo>
                  <a:cubicBezTo>
                    <a:pt x="40236" y="28712"/>
                    <a:pt x="39995" y="30491"/>
                    <a:pt x="39461" y="31481"/>
                  </a:cubicBezTo>
                  <a:cubicBezTo>
                    <a:pt x="38739" y="32819"/>
                    <a:pt x="37408" y="33830"/>
                    <a:pt x="36339" y="34981"/>
                  </a:cubicBezTo>
                  <a:cubicBezTo>
                    <a:pt x="36090" y="34792"/>
                    <a:pt x="35844" y="34603"/>
                    <a:pt x="35596" y="34413"/>
                  </a:cubicBezTo>
                  <a:cubicBezTo>
                    <a:pt x="36169" y="33244"/>
                    <a:pt x="36741" y="32075"/>
                    <a:pt x="37314" y="30906"/>
                  </a:cubicBezTo>
                  <a:cubicBezTo>
                    <a:pt x="37159" y="30711"/>
                    <a:pt x="37003" y="30516"/>
                    <a:pt x="36849" y="30322"/>
                  </a:cubicBezTo>
                  <a:cubicBezTo>
                    <a:pt x="34498" y="31701"/>
                    <a:pt x="32277" y="33416"/>
                    <a:pt x="29768" y="34388"/>
                  </a:cubicBezTo>
                  <a:cubicBezTo>
                    <a:pt x="25155" y="36172"/>
                    <a:pt x="24786" y="39148"/>
                    <a:pt x="26273" y="43273"/>
                  </a:cubicBezTo>
                  <a:cubicBezTo>
                    <a:pt x="26966" y="45198"/>
                    <a:pt x="26937" y="47375"/>
                    <a:pt x="27315" y="49423"/>
                  </a:cubicBezTo>
                  <a:cubicBezTo>
                    <a:pt x="28218" y="54312"/>
                    <a:pt x="26166" y="56616"/>
                    <a:pt x="21197" y="55989"/>
                  </a:cubicBezTo>
                  <a:cubicBezTo>
                    <a:pt x="19612" y="55789"/>
                    <a:pt x="18094" y="55043"/>
                    <a:pt x="16430" y="54509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8628FC18-4969-484B-8D4D-FFFC09897865}"/>
                </a:ext>
              </a:extLst>
            </p:cNvPr>
            <p:cNvSpPr/>
            <p:nvPr/>
          </p:nvSpPr>
          <p:spPr>
            <a:xfrm>
              <a:off x="11178490" y="1040439"/>
              <a:ext cx="91773" cy="20077"/>
            </a:xfrm>
            <a:custGeom>
              <a:avLst/>
              <a:gdLst>
                <a:gd name="connsiteX0" fmla="*/ 2932 w 91773"/>
                <a:gd name="connsiteY0" fmla="*/ 12989 h 20077"/>
                <a:gd name="connsiteX1" fmla="*/ 0 w 91773"/>
                <a:gd name="connsiteY1" fmla="*/ 11607 h 20077"/>
                <a:gd name="connsiteX2" fmla="*/ 3736 w 91773"/>
                <a:gd name="connsiteY2" fmla="*/ 2919 h 20077"/>
                <a:gd name="connsiteX3" fmla="*/ 7064 w 91773"/>
                <a:gd name="connsiteY3" fmla="*/ 1497 h 20077"/>
                <a:gd name="connsiteX4" fmla="*/ 53475 w 91773"/>
                <a:gd name="connsiteY4" fmla="*/ 600 h 20077"/>
                <a:gd name="connsiteX5" fmla="*/ 87030 w 91773"/>
                <a:gd name="connsiteY5" fmla="*/ 11 h 20077"/>
                <a:gd name="connsiteX6" fmla="*/ 91774 w 91773"/>
                <a:gd name="connsiteY6" fmla="*/ 8 h 20077"/>
                <a:gd name="connsiteX7" fmla="*/ 84225 w 91773"/>
                <a:gd name="connsiteY7" fmla="*/ 8628 h 20077"/>
                <a:gd name="connsiteX8" fmla="*/ 80696 w 91773"/>
                <a:gd name="connsiteY8" fmla="*/ 12622 h 20077"/>
                <a:gd name="connsiteX9" fmla="*/ 62658 w 91773"/>
                <a:gd name="connsiteY9" fmla="*/ 19549 h 20077"/>
                <a:gd name="connsiteX10" fmla="*/ 64387 w 91773"/>
                <a:gd name="connsiteY10" fmla="*/ 16282 h 20077"/>
                <a:gd name="connsiteX11" fmla="*/ 78918 w 91773"/>
                <a:gd name="connsiteY11" fmla="*/ 5119 h 20077"/>
                <a:gd name="connsiteX12" fmla="*/ 75402 w 91773"/>
                <a:gd name="connsiteY12" fmla="*/ 5122 h 20077"/>
                <a:gd name="connsiteX13" fmla="*/ 10182 w 91773"/>
                <a:gd name="connsiteY13" fmla="*/ 6540 h 20077"/>
                <a:gd name="connsiteX14" fmla="*/ 5810 w 91773"/>
                <a:gd name="connsiteY14" fmla="*/ 8845 h 20077"/>
                <a:gd name="connsiteX15" fmla="*/ 2932 w 91773"/>
                <a:gd name="connsiteY15" fmla="*/ 12989 h 2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1773" h="20077">
                  <a:moveTo>
                    <a:pt x="2932" y="12989"/>
                  </a:moveTo>
                  <a:cubicBezTo>
                    <a:pt x="1886" y="12495"/>
                    <a:pt x="1062" y="12107"/>
                    <a:pt x="0" y="11607"/>
                  </a:cubicBezTo>
                  <a:cubicBezTo>
                    <a:pt x="1245" y="8605"/>
                    <a:pt x="2259" y="5635"/>
                    <a:pt x="3736" y="2919"/>
                  </a:cubicBezTo>
                  <a:cubicBezTo>
                    <a:pt x="4197" y="2072"/>
                    <a:pt x="5910" y="1524"/>
                    <a:pt x="7064" y="1497"/>
                  </a:cubicBezTo>
                  <a:cubicBezTo>
                    <a:pt x="22534" y="1130"/>
                    <a:pt x="38006" y="877"/>
                    <a:pt x="53475" y="600"/>
                  </a:cubicBezTo>
                  <a:cubicBezTo>
                    <a:pt x="64661" y="399"/>
                    <a:pt x="75844" y="202"/>
                    <a:pt x="87030" y="11"/>
                  </a:cubicBezTo>
                  <a:cubicBezTo>
                    <a:pt x="88358" y="-12"/>
                    <a:pt x="89687" y="8"/>
                    <a:pt x="91774" y="8"/>
                  </a:cubicBezTo>
                  <a:cubicBezTo>
                    <a:pt x="88961" y="3220"/>
                    <a:pt x="86594" y="5926"/>
                    <a:pt x="84225" y="8628"/>
                  </a:cubicBezTo>
                  <a:cubicBezTo>
                    <a:pt x="83052" y="9963"/>
                    <a:pt x="81867" y="11286"/>
                    <a:pt x="80696" y="12622"/>
                  </a:cubicBezTo>
                  <a:cubicBezTo>
                    <a:pt x="73640" y="20673"/>
                    <a:pt x="73640" y="20674"/>
                    <a:pt x="62658" y="19549"/>
                  </a:cubicBezTo>
                  <a:cubicBezTo>
                    <a:pt x="62023" y="17843"/>
                    <a:pt x="62255" y="16830"/>
                    <a:pt x="64387" y="16282"/>
                  </a:cubicBezTo>
                  <a:cubicBezTo>
                    <a:pt x="72045" y="14319"/>
                    <a:pt x="73672" y="13019"/>
                    <a:pt x="78918" y="5119"/>
                  </a:cubicBezTo>
                  <a:cubicBezTo>
                    <a:pt x="77491" y="5119"/>
                    <a:pt x="76445" y="5098"/>
                    <a:pt x="75402" y="5122"/>
                  </a:cubicBezTo>
                  <a:cubicBezTo>
                    <a:pt x="53662" y="5606"/>
                    <a:pt x="31923" y="6123"/>
                    <a:pt x="10182" y="6540"/>
                  </a:cubicBezTo>
                  <a:cubicBezTo>
                    <a:pt x="8187" y="6579"/>
                    <a:pt x="6814" y="7108"/>
                    <a:pt x="5810" y="8845"/>
                  </a:cubicBezTo>
                  <a:cubicBezTo>
                    <a:pt x="5031" y="10193"/>
                    <a:pt x="4037" y="11416"/>
                    <a:pt x="2932" y="12989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08483BB3-9680-4F5A-8235-B8E8B73E8CEF}"/>
                </a:ext>
              </a:extLst>
            </p:cNvPr>
            <p:cNvSpPr/>
            <p:nvPr/>
          </p:nvSpPr>
          <p:spPr>
            <a:xfrm>
              <a:off x="10965547" y="1040588"/>
              <a:ext cx="91161" cy="19913"/>
            </a:xfrm>
            <a:custGeom>
              <a:avLst/>
              <a:gdLst>
                <a:gd name="connsiteX0" fmla="*/ 12405 w 91161"/>
                <a:gd name="connsiteY0" fmla="*/ 4991 h 19913"/>
                <a:gd name="connsiteX1" fmla="*/ 26786 w 91161"/>
                <a:gd name="connsiteY1" fmla="*/ 16185 h 19913"/>
                <a:gd name="connsiteX2" fmla="*/ 29148 w 91161"/>
                <a:gd name="connsiteY2" fmla="*/ 18330 h 19913"/>
                <a:gd name="connsiteX3" fmla="*/ 26477 w 91161"/>
                <a:gd name="connsiteY3" fmla="*/ 19605 h 19913"/>
                <a:gd name="connsiteX4" fmla="*/ 11290 w 91161"/>
                <a:gd name="connsiteY4" fmla="*/ 13202 h 19913"/>
                <a:gd name="connsiteX5" fmla="*/ 0 w 91161"/>
                <a:gd name="connsiteY5" fmla="*/ 32 h 19913"/>
                <a:gd name="connsiteX6" fmla="*/ 17346 w 91161"/>
                <a:gd name="connsiteY6" fmla="*/ 48 h 19913"/>
                <a:gd name="connsiteX7" fmla="*/ 83485 w 91161"/>
                <a:gd name="connsiteY7" fmla="*/ 1224 h 19913"/>
                <a:gd name="connsiteX8" fmla="*/ 88929 w 91161"/>
                <a:gd name="connsiteY8" fmla="*/ 4947 h 19913"/>
                <a:gd name="connsiteX9" fmla="*/ 90628 w 91161"/>
                <a:gd name="connsiteY9" fmla="*/ 8984 h 19913"/>
                <a:gd name="connsiteX10" fmla="*/ 88335 w 91161"/>
                <a:gd name="connsiteY10" fmla="*/ 12648 h 19913"/>
                <a:gd name="connsiteX11" fmla="*/ 87879 w 91161"/>
                <a:gd name="connsiteY11" fmla="*/ 11680 h 19913"/>
                <a:gd name="connsiteX12" fmla="*/ 77210 w 91161"/>
                <a:gd name="connsiteY12" fmla="*/ 6265 h 19913"/>
                <a:gd name="connsiteX13" fmla="*/ 17656 w 91161"/>
                <a:gd name="connsiteY13" fmla="*/ 4997 h 19913"/>
                <a:gd name="connsiteX14" fmla="*/ 12405 w 91161"/>
                <a:gd name="connsiteY14" fmla="*/ 4991 h 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1161" h="19913">
                  <a:moveTo>
                    <a:pt x="12405" y="4991"/>
                  </a:moveTo>
                  <a:cubicBezTo>
                    <a:pt x="16718" y="10273"/>
                    <a:pt x="19793" y="15659"/>
                    <a:pt x="26786" y="16185"/>
                  </a:cubicBezTo>
                  <a:cubicBezTo>
                    <a:pt x="27623" y="16248"/>
                    <a:pt x="28363" y="17583"/>
                    <a:pt x="29148" y="18330"/>
                  </a:cubicBezTo>
                  <a:cubicBezTo>
                    <a:pt x="28260" y="18768"/>
                    <a:pt x="27414" y="19441"/>
                    <a:pt x="26477" y="19605"/>
                  </a:cubicBezTo>
                  <a:cubicBezTo>
                    <a:pt x="20068" y="20734"/>
                    <a:pt x="15152" y="18800"/>
                    <a:pt x="11290" y="13202"/>
                  </a:cubicBezTo>
                  <a:cubicBezTo>
                    <a:pt x="8129" y="8618"/>
                    <a:pt x="4041" y="4675"/>
                    <a:pt x="0" y="32"/>
                  </a:cubicBezTo>
                  <a:cubicBezTo>
                    <a:pt x="6178" y="32"/>
                    <a:pt x="11763" y="-50"/>
                    <a:pt x="17346" y="48"/>
                  </a:cubicBezTo>
                  <a:cubicBezTo>
                    <a:pt x="39392" y="434"/>
                    <a:pt x="61437" y="942"/>
                    <a:pt x="83485" y="1224"/>
                  </a:cubicBezTo>
                  <a:cubicBezTo>
                    <a:pt x="86450" y="1264"/>
                    <a:pt x="88169" y="2042"/>
                    <a:pt x="88929" y="4947"/>
                  </a:cubicBezTo>
                  <a:cubicBezTo>
                    <a:pt x="89296" y="6347"/>
                    <a:pt x="89961" y="7689"/>
                    <a:pt x="90628" y="8984"/>
                  </a:cubicBezTo>
                  <a:cubicBezTo>
                    <a:pt x="91617" y="10899"/>
                    <a:pt x="91432" y="12198"/>
                    <a:pt x="88335" y="12648"/>
                  </a:cubicBezTo>
                  <a:cubicBezTo>
                    <a:pt x="88333" y="12645"/>
                    <a:pt x="88098" y="12168"/>
                    <a:pt x="87879" y="11680"/>
                  </a:cubicBezTo>
                  <a:cubicBezTo>
                    <a:pt x="85777" y="6984"/>
                    <a:pt x="81982" y="6313"/>
                    <a:pt x="77210" y="6265"/>
                  </a:cubicBezTo>
                  <a:cubicBezTo>
                    <a:pt x="57356" y="6065"/>
                    <a:pt x="37508" y="5450"/>
                    <a:pt x="17656" y="4997"/>
                  </a:cubicBezTo>
                  <a:cubicBezTo>
                    <a:pt x="16140" y="4961"/>
                    <a:pt x="14621" y="4991"/>
                    <a:pt x="12405" y="4991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C8A11CF4-2FF1-4E49-AEF9-DF46AD977FDC}"/>
                </a:ext>
              </a:extLst>
            </p:cNvPr>
            <p:cNvSpPr/>
            <p:nvPr/>
          </p:nvSpPr>
          <p:spPr>
            <a:xfrm>
              <a:off x="11349824" y="1195082"/>
              <a:ext cx="50561" cy="42725"/>
            </a:xfrm>
            <a:custGeom>
              <a:avLst/>
              <a:gdLst>
                <a:gd name="connsiteX0" fmla="*/ 17192 w 50561"/>
                <a:gd name="connsiteY0" fmla="*/ 0 h 42725"/>
                <a:gd name="connsiteX1" fmla="*/ 23074 w 50561"/>
                <a:gd name="connsiteY1" fmla="*/ 3779 h 42725"/>
                <a:gd name="connsiteX2" fmla="*/ 16957 w 50561"/>
                <a:gd name="connsiteY2" fmla="*/ 13447 h 42725"/>
                <a:gd name="connsiteX3" fmla="*/ 50561 w 50561"/>
                <a:gd name="connsiteY3" fmla="*/ 35675 h 42725"/>
                <a:gd name="connsiteX4" fmla="*/ 45964 w 50561"/>
                <a:gd name="connsiteY4" fmla="*/ 42726 h 42725"/>
                <a:gd name="connsiteX5" fmla="*/ 12281 w 50561"/>
                <a:gd name="connsiteY5" fmla="*/ 20553 h 42725"/>
                <a:gd name="connsiteX6" fmla="*/ 5838 w 50561"/>
                <a:gd name="connsiteY6" fmla="*/ 30004 h 42725"/>
                <a:gd name="connsiteX7" fmla="*/ 0 w 50561"/>
                <a:gd name="connsiteY7" fmla="*/ 26104 h 42725"/>
                <a:gd name="connsiteX8" fmla="*/ 17192 w 50561"/>
                <a:gd name="connsiteY8" fmla="*/ 0 h 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61" h="42725">
                  <a:moveTo>
                    <a:pt x="17192" y="0"/>
                  </a:moveTo>
                  <a:cubicBezTo>
                    <a:pt x="19237" y="1313"/>
                    <a:pt x="20973" y="2430"/>
                    <a:pt x="23074" y="3779"/>
                  </a:cubicBezTo>
                  <a:cubicBezTo>
                    <a:pt x="21052" y="6975"/>
                    <a:pt x="19080" y="10093"/>
                    <a:pt x="16957" y="13447"/>
                  </a:cubicBezTo>
                  <a:cubicBezTo>
                    <a:pt x="28163" y="20859"/>
                    <a:pt x="39271" y="28206"/>
                    <a:pt x="50561" y="35675"/>
                  </a:cubicBezTo>
                  <a:cubicBezTo>
                    <a:pt x="49018" y="38043"/>
                    <a:pt x="47610" y="40201"/>
                    <a:pt x="45964" y="42726"/>
                  </a:cubicBezTo>
                  <a:cubicBezTo>
                    <a:pt x="34748" y="35342"/>
                    <a:pt x="23708" y="28075"/>
                    <a:pt x="12281" y="20553"/>
                  </a:cubicBezTo>
                  <a:cubicBezTo>
                    <a:pt x="10131" y="23703"/>
                    <a:pt x="8057" y="26746"/>
                    <a:pt x="5838" y="30004"/>
                  </a:cubicBezTo>
                  <a:cubicBezTo>
                    <a:pt x="3841" y="28671"/>
                    <a:pt x="2052" y="27475"/>
                    <a:pt x="0" y="26104"/>
                  </a:cubicBezTo>
                  <a:cubicBezTo>
                    <a:pt x="5730" y="17403"/>
                    <a:pt x="11338" y="8890"/>
                    <a:pt x="17192" y="0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E46DE1C8-DD89-4103-AC16-B44CFDA178CD}"/>
                </a:ext>
              </a:extLst>
            </p:cNvPr>
            <p:cNvSpPr/>
            <p:nvPr/>
          </p:nvSpPr>
          <p:spPr>
            <a:xfrm>
              <a:off x="10986428" y="1064436"/>
              <a:ext cx="79863" cy="17956"/>
            </a:xfrm>
            <a:custGeom>
              <a:avLst/>
              <a:gdLst>
                <a:gd name="connsiteX0" fmla="*/ 12079 w 79863"/>
                <a:gd name="connsiteY0" fmla="*/ 5166 h 17956"/>
                <a:gd name="connsiteX1" fmla="*/ 23842 w 79863"/>
                <a:gd name="connsiteY1" fmla="*/ 14478 h 17956"/>
                <a:gd name="connsiteX2" fmla="*/ 26274 w 79863"/>
                <a:gd name="connsiteY2" fmla="*/ 16547 h 17956"/>
                <a:gd name="connsiteX3" fmla="*/ 23476 w 79863"/>
                <a:gd name="connsiteY3" fmla="*/ 17689 h 17956"/>
                <a:gd name="connsiteX4" fmla="*/ 10463 w 79863"/>
                <a:gd name="connsiteY4" fmla="*/ 12105 h 17956"/>
                <a:gd name="connsiteX5" fmla="*/ 0 w 79863"/>
                <a:gd name="connsiteY5" fmla="*/ 11 h 17956"/>
                <a:gd name="connsiteX6" fmla="*/ 5583 w 79863"/>
                <a:gd name="connsiteY6" fmla="*/ 14 h 17956"/>
                <a:gd name="connsiteX7" fmla="*/ 70841 w 79863"/>
                <a:gd name="connsiteY7" fmla="*/ 1114 h 17956"/>
                <a:gd name="connsiteX8" fmla="*/ 78730 w 79863"/>
                <a:gd name="connsiteY8" fmla="*/ 6507 h 17956"/>
                <a:gd name="connsiteX9" fmla="*/ 79863 w 79863"/>
                <a:gd name="connsiteY9" fmla="*/ 9435 h 17956"/>
                <a:gd name="connsiteX10" fmla="*/ 75772 w 79863"/>
                <a:gd name="connsiteY10" fmla="*/ 9057 h 17956"/>
                <a:gd name="connsiteX11" fmla="*/ 70349 w 79863"/>
                <a:gd name="connsiteY11" fmla="*/ 6247 h 17956"/>
                <a:gd name="connsiteX12" fmla="*/ 14822 w 79863"/>
                <a:gd name="connsiteY12" fmla="*/ 4976 h 17956"/>
                <a:gd name="connsiteX13" fmla="*/ 12079 w 79863"/>
                <a:gd name="connsiteY13" fmla="*/ 5166 h 1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863" h="17956">
                  <a:moveTo>
                    <a:pt x="12079" y="5166"/>
                  </a:moveTo>
                  <a:cubicBezTo>
                    <a:pt x="15824" y="9133"/>
                    <a:pt x="17994" y="13946"/>
                    <a:pt x="23842" y="14478"/>
                  </a:cubicBezTo>
                  <a:cubicBezTo>
                    <a:pt x="24708" y="14555"/>
                    <a:pt x="25466" y="15827"/>
                    <a:pt x="26274" y="16547"/>
                  </a:cubicBezTo>
                  <a:cubicBezTo>
                    <a:pt x="25343" y="16938"/>
                    <a:pt x="24445" y="17517"/>
                    <a:pt x="23476" y="17689"/>
                  </a:cubicBezTo>
                  <a:cubicBezTo>
                    <a:pt x="17939" y="18682"/>
                    <a:pt x="13786" y="16921"/>
                    <a:pt x="10463" y="12105"/>
                  </a:cubicBezTo>
                  <a:cubicBezTo>
                    <a:pt x="7593" y="7948"/>
                    <a:pt x="3850" y="4395"/>
                    <a:pt x="0" y="11"/>
                  </a:cubicBezTo>
                  <a:cubicBezTo>
                    <a:pt x="2344" y="11"/>
                    <a:pt x="3964" y="-16"/>
                    <a:pt x="5583" y="14"/>
                  </a:cubicBezTo>
                  <a:cubicBezTo>
                    <a:pt x="27335" y="412"/>
                    <a:pt x="49087" y="942"/>
                    <a:pt x="70841" y="1114"/>
                  </a:cubicBezTo>
                  <a:cubicBezTo>
                    <a:pt x="75116" y="1149"/>
                    <a:pt x="77790" y="2171"/>
                    <a:pt x="78730" y="6507"/>
                  </a:cubicBezTo>
                  <a:cubicBezTo>
                    <a:pt x="78947" y="7507"/>
                    <a:pt x="79469" y="8439"/>
                    <a:pt x="79863" y="9435"/>
                  </a:cubicBezTo>
                  <a:cubicBezTo>
                    <a:pt x="78226" y="11412"/>
                    <a:pt x="76859" y="11036"/>
                    <a:pt x="75772" y="9057"/>
                  </a:cubicBezTo>
                  <a:cubicBezTo>
                    <a:pt x="74568" y="6868"/>
                    <a:pt x="72764" y="6294"/>
                    <a:pt x="70349" y="6247"/>
                  </a:cubicBezTo>
                  <a:cubicBezTo>
                    <a:pt x="51839" y="5888"/>
                    <a:pt x="33330" y="5407"/>
                    <a:pt x="14822" y="4976"/>
                  </a:cubicBezTo>
                  <a:cubicBezTo>
                    <a:pt x="14130" y="4960"/>
                    <a:pt x="13435" y="5069"/>
                    <a:pt x="12079" y="5166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AB9935B4-D3E0-49A7-95CE-531E37D993DE}"/>
                </a:ext>
              </a:extLst>
            </p:cNvPr>
            <p:cNvSpPr/>
            <p:nvPr/>
          </p:nvSpPr>
          <p:spPr>
            <a:xfrm>
              <a:off x="11169288" y="1064825"/>
              <a:ext cx="79584" cy="17328"/>
            </a:xfrm>
            <a:custGeom>
              <a:avLst/>
              <a:gdLst>
                <a:gd name="connsiteX0" fmla="*/ 79584 w 79584"/>
                <a:gd name="connsiteY0" fmla="*/ 36 h 17328"/>
                <a:gd name="connsiteX1" fmla="*/ 64869 w 79584"/>
                <a:gd name="connsiteY1" fmla="*/ 16398 h 17328"/>
                <a:gd name="connsiteX2" fmla="*/ 58332 w 79584"/>
                <a:gd name="connsiteY2" fmla="*/ 17256 h 17328"/>
                <a:gd name="connsiteX3" fmla="*/ 53943 w 79584"/>
                <a:gd name="connsiteY3" fmla="*/ 16037 h 17328"/>
                <a:gd name="connsiteX4" fmla="*/ 57786 w 79584"/>
                <a:gd name="connsiteY4" fmla="*/ 13658 h 17328"/>
                <a:gd name="connsiteX5" fmla="*/ 67794 w 79584"/>
                <a:gd name="connsiteY5" fmla="*/ 4987 h 17328"/>
                <a:gd name="connsiteX6" fmla="*/ 65888 w 79584"/>
                <a:gd name="connsiteY6" fmla="*/ 4556 h 17328"/>
                <a:gd name="connsiteX7" fmla="*/ 9791 w 79584"/>
                <a:gd name="connsiteY7" fmla="*/ 5853 h 17328"/>
                <a:gd name="connsiteX8" fmla="*/ 4086 w 79584"/>
                <a:gd name="connsiteY8" fmla="*/ 8759 h 17328"/>
                <a:gd name="connsiteX9" fmla="*/ 0 w 79584"/>
                <a:gd name="connsiteY9" fmla="*/ 9057 h 17328"/>
                <a:gd name="connsiteX10" fmla="*/ 2827 w 79584"/>
                <a:gd name="connsiteY10" fmla="*/ 2611 h 17328"/>
                <a:gd name="connsiteX11" fmla="*/ 6660 w 79584"/>
                <a:gd name="connsiteY11" fmla="*/ 959 h 17328"/>
                <a:gd name="connsiteX12" fmla="*/ 54615 w 79584"/>
                <a:gd name="connsiteY12" fmla="*/ 55 h 17328"/>
                <a:gd name="connsiteX13" fmla="*/ 79584 w 79584"/>
                <a:gd name="connsiteY13" fmla="*/ 36 h 1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584" h="17328">
                  <a:moveTo>
                    <a:pt x="79584" y="36"/>
                  </a:moveTo>
                  <a:cubicBezTo>
                    <a:pt x="74645" y="5634"/>
                    <a:pt x="70030" y="11292"/>
                    <a:pt x="64869" y="16398"/>
                  </a:cubicBezTo>
                  <a:cubicBezTo>
                    <a:pt x="63614" y="17643"/>
                    <a:pt x="60555" y="17293"/>
                    <a:pt x="58332" y="17256"/>
                  </a:cubicBezTo>
                  <a:cubicBezTo>
                    <a:pt x="56791" y="17230"/>
                    <a:pt x="54003" y="16614"/>
                    <a:pt x="53943" y="16037"/>
                  </a:cubicBezTo>
                  <a:cubicBezTo>
                    <a:pt x="53670" y="13427"/>
                    <a:pt x="56317" y="13937"/>
                    <a:pt x="57786" y="13658"/>
                  </a:cubicBezTo>
                  <a:cubicBezTo>
                    <a:pt x="62773" y="12715"/>
                    <a:pt x="64209" y="8086"/>
                    <a:pt x="67794" y="4987"/>
                  </a:cubicBezTo>
                  <a:cubicBezTo>
                    <a:pt x="66802" y="4755"/>
                    <a:pt x="66342" y="4545"/>
                    <a:pt x="65888" y="4556"/>
                  </a:cubicBezTo>
                  <a:cubicBezTo>
                    <a:pt x="47190" y="4992"/>
                    <a:pt x="28492" y="5490"/>
                    <a:pt x="9791" y="5853"/>
                  </a:cubicBezTo>
                  <a:cubicBezTo>
                    <a:pt x="7268" y="5903"/>
                    <a:pt x="5371" y="6473"/>
                    <a:pt x="4086" y="8759"/>
                  </a:cubicBezTo>
                  <a:cubicBezTo>
                    <a:pt x="3065" y="10579"/>
                    <a:pt x="1709" y="10959"/>
                    <a:pt x="0" y="9057"/>
                  </a:cubicBezTo>
                  <a:cubicBezTo>
                    <a:pt x="884" y="6929"/>
                    <a:pt x="1524" y="4547"/>
                    <a:pt x="2827" y="2611"/>
                  </a:cubicBezTo>
                  <a:cubicBezTo>
                    <a:pt x="3490" y="1625"/>
                    <a:pt x="5333" y="992"/>
                    <a:pt x="6660" y="959"/>
                  </a:cubicBezTo>
                  <a:cubicBezTo>
                    <a:pt x="22643" y="568"/>
                    <a:pt x="38629" y="274"/>
                    <a:pt x="54615" y="55"/>
                  </a:cubicBezTo>
                  <a:cubicBezTo>
                    <a:pt x="62752" y="-56"/>
                    <a:pt x="70891" y="36"/>
                    <a:pt x="79584" y="36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E0AC5755-283C-48E6-8FEA-0A3CE7E6D8D6}"/>
                </a:ext>
              </a:extLst>
            </p:cNvPr>
            <p:cNvSpPr/>
            <p:nvPr/>
          </p:nvSpPr>
          <p:spPr>
            <a:xfrm>
              <a:off x="11417264" y="999537"/>
              <a:ext cx="42406" cy="38136"/>
            </a:xfrm>
            <a:custGeom>
              <a:avLst/>
              <a:gdLst>
                <a:gd name="connsiteX0" fmla="*/ 27603 w 42406"/>
                <a:gd name="connsiteY0" fmla="*/ 21269 h 38136"/>
                <a:gd name="connsiteX1" fmla="*/ 25417 w 42406"/>
                <a:gd name="connsiteY1" fmla="*/ 24861 h 38136"/>
                <a:gd name="connsiteX2" fmla="*/ 30731 w 42406"/>
                <a:gd name="connsiteY2" fmla="*/ 32549 h 38136"/>
                <a:gd name="connsiteX3" fmla="*/ 31865 w 42406"/>
                <a:gd name="connsiteY3" fmla="*/ 37764 h 38136"/>
                <a:gd name="connsiteX4" fmla="*/ 26891 w 42406"/>
                <a:gd name="connsiteY4" fmla="*/ 37904 h 38136"/>
                <a:gd name="connsiteX5" fmla="*/ 12739 w 42406"/>
                <a:gd name="connsiteY5" fmla="*/ 31328 h 38136"/>
                <a:gd name="connsiteX6" fmla="*/ 8456 w 42406"/>
                <a:gd name="connsiteY6" fmla="*/ 25722 h 38136"/>
                <a:gd name="connsiteX7" fmla="*/ 9127 w 42406"/>
                <a:gd name="connsiteY7" fmla="*/ 25283 h 38136"/>
                <a:gd name="connsiteX8" fmla="*/ 19413 w 42406"/>
                <a:gd name="connsiteY8" fmla="*/ 29398 h 38136"/>
                <a:gd name="connsiteX9" fmla="*/ 29104 w 42406"/>
                <a:gd name="connsiteY9" fmla="*/ 34412 h 38136"/>
                <a:gd name="connsiteX10" fmla="*/ 29383 w 42406"/>
                <a:gd name="connsiteY10" fmla="*/ 33917 h 38136"/>
                <a:gd name="connsiteX11" fmla="*/ 13866 w 42406"/>
                <a:gd name="connsiteY11" fmla="*/ 19596 h 38136"/>
                <a:gd name="connsiteX12" fmla="*/ 11677 w 42406"/>
                <a:gd name="connsiteY12" fmla="*/ 20583 h 38136"/>
                <a:gd name="connsiteX13" fmla="*/ 10168 w 42406"/>
                <a:gd name="connsiteY13" fmla="*/ 22524 h 38136"/>
                <a:gd name="connsiteX14" fmla="*/ 7724 w 42406"/>
                <a:gd name="connsiteY14" fmla="*/ 23100 h 38136"/>
                <a:gd name="connsiteX15" fmla="*/ 7469 w 42406"/>
                <a:gd name="connsiteY15" fmla="*/ 20416 h 38136"/>
                <a:gd name="connsiteX16" fmla="*/ 5909 w 42406"/>
                <a:gd name="connsiteY16" fmla="*/ 14985 h 38136"/>
                <a:gd name="connsiteX17" fmla="*/ 3502 w 42406"/>
                <a:gd name="connsiteY17" fmla="*/ 11901 h 38136"/>
                <a:gd name="connsiteX18" fmla="*/ 10627 w 42406"/>
                <a:gd name="connsiteY18" fmla="*/ 14986 h 38136"/>
                <a:gd name="connsiteX19" fmla="*/ 11368 w 42406"/>
                <a:gd name="connsiteY19" fmla="*/ 14057 h 38136"/>
                <a:gd name="connsiteX20" fmla="*/ 6246 w 42406"/>
                <a:gd name="connsiteY20" fmla="*/ 8742 h 38136"/>
                <a:gd name="connsiteX21" fmla="*/ 1857 w 42406"/>
                <a:gd name="connsiteY21" fmla="*/ 5756 h 38136"/>
                <a:gd name="connsiteX22" fmla="*/ 13 w 42406"/>
                <a:gd name="connsiteY22" fmla="*/ 3669 h 38136"/>
                <a:gd name="connsiteX23" fmla="*/ 2233 w 42406"/>
                <a:gd name="connsiteY23" fmla="*/ 1463 h 38136"/>
                <a:gd name="connsiteX24" fmla="*/ 9751 w 42406"/>
                <a:gd name="connsiteY24" fmla="*/ 0 h 38136"/>
                <a:gd name="connsiteX25" fmla="*/ 10469 w 42406"/>
                <a:gd name="connsiteY25" fmla="*/ 729 h 38136"/>
                <a:gd name="connsiteX26" fmla="*/ 4897 w 42406"/>
                <a:gd name="connsiteY26" fmla="*/ 4427 h 38136"/>
                <a:gd name="connsiteX27" fmla="*/ 9363 w 42406"/>
                <a:gd name="connsiteY27" fmla="*/ 8383 h 38136"/>
                <a:gd name="connsiteX28" fmla="*/ 19603 w 42406"/>
                <a:gd name="connsiteY28" fmla="*/ 3806 h 38136"/>
                <a:gd name="connsiteX29" fmla="*/ 12706 w 42406"/>
                <a:gd name="connsiteY29" fmla="*/ 12098 h 38136"/>
                <a:gd name="connsiteX30" fmla="*/ 22421 w 42406"/>
                <a:gd name="connsiteY30" fmla="*/ 18938 h 38136"/>
                <a:gd name="connsiteX31" fmla="*/ 23327 w 42406"/>
                <a:gd name="connsiteY31" fmla="*/ 17987 h 38136"/>
                <a:gd name="connsiteX32" fmla="*/ 17074 w 42406"/>
                <a:gd name="connsiteY32" fmla="*/ 13663 h 38136"/>
                <a:gd name="connsiteX33" fmla="*/ 17847 w 42406"/>
                <a:gd name="connsiteY33" fmla="*/ 12747 h 38136"/>
                <a:gd name="connsiteX34" fmla="*/ 21819 w 42406"/>
                <a:gd name="connsiteY34" fmla="*/ 14820 h 38136"/>
                <a:gd name="connsiteX35" fmla="*/ 22740 w 42406"/>
                <a:gd name="connsiteY35" fmla="*/ 10918 h 38136"/>
                <a:gd name="connsiteX36" fmla="*/ 23408 w 42406"/>
                <a:gd name="connsiteY36" fmla="*/ 10999 h 38136"/>
                <a:gd name="connsiteX37" fmla="*/ 36480 w 42406"/>
                <a:gd name="connsiteY37" fmla="*/ 22045 h 38136"/>
                <a:gd name="connsiteX38" fmla="*/ 42407 w 42406"/>
                <a:gd name="connsiteY38" fmla="*/ 24455 h 38136"/>
                <a:gd name="connsiteX39" fmla="*/ 37580 w 42406"/>
                <a:gd name="connsiteY39" fmla="*/ 26179 h 38136"/>
                <a:gd name="connsiteX40" fmla="*/ 27603 w 42406"/>
                <a:gd name="connsiteY40" fmla="*/ 21269 h 3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2406" h="38136">
                  <a:moveTo>
                    <a:pt x="27603" y="21269"/>
                  </a:moveTo>
                  <a:cubicBezTo>
                    <a:pt x="26793" y="22601"/>
                    <a:pt x="26104" y="23731"/>
                    <a:pt x="25417" y="24861"/>
                  </a:cubicBezTo>
                  <a:cubicBezTo>
                    <a:pt x="27216" y="27408"/>
                    <a:pt x="29230" y="29837"/>
                    <a:pt x="30731" y="32549"/>
                  </a:cubicBezTo>
                  <a:cubicBezTo>
                    <a:pt x="31555" y="34040"/>
                    <a:pt x="31515" y="36010"/>
                    <a:pt x="31865" y="37764"/>
                  </a:cubicBezTo>
                  <a:cubicBezTo>
                    <a:pt x="30195" y="37843"/>
                    <a:pt x="28307" y="38467"/>
                    <a:pt x="26891" y="37904"/>
                  </a:cubicBezTo>
                  <a:cubicBezTo>
                    <a:pt x="22059" y="35982"/>
                    <a:pt x="17224" y="33932"/>
                    <a:pt x="12739" y="31328"/>
                  </a:cubicBezTo>
                  <a:cubicBezTo>
                    <a:pt x="10860" y="30238"/>
                    <a:pt x="9857" y="27636"/>
                    <a:pt x="8456" y="25722"/>
                  </a:cubicBezTo>
                  <a:cubicBezTo>
                    <a:pt x="8679" y="25576"/>
                    <a:pt x="8902" y="25430"/>
                    <a:pt x="9127" y="25283"/>
                  </a:cubicBezTo>
                  <a:cubicBezTo>
                    <a:pt x="12382" y="26585"/>
                    <a:pt x="15636" y="27887"/>
                    <a:pt x="19413" y="29398"/>
                  </a:cubicBezTo>
                  <a:cubicBezTo>
                    <a:pt x="19868" y="31355"/>
                    <a:pt x="24316" y="34036"/>
                    <a:pt x="29104" y="34412"/>
                  </a:cubicBezTo>
                  <a:cubicBezTo>
                    <a:pt x="29203" y="34245"/>
                    <a:pt x="29426" y="34026"/>
                    <a:pt x="29383" y="33917"/>
                  </a:cubicBezTo>
                  <a:cubicBezTo>
                    <a:pt x="26442" y="26733"/>
                    <a:pt x="21119" y="22077"/>
                    <a:pt x="13866" y="19596"/>
                  </a:cubicBezTo>
                  <a:cubicBezTo>
                    <a:pt x="13302" y="19403"/>
                    <a:pt x="12286" y="20076"/>
                    <a:pt x="11677" y="20583"/>
                  </a:cubicBezTo>
                  <a:cubicBezTo>
                    <a:pt x="11059" y="21097"/>
                    <a:pt x="10816" y="22106"/>
                    <a:pt x="10168" y="22524"/>
                  </a:cubicBezTo>
                  <a:cubicBezTo>
                    <a:pt x="9506" y="22952"/>
                    <a:pt x="8552" y="22927"/>
                    <a:pt x="7724" y="23100"/>
                  </a:cubicBezTo>
                  <a:cubicBezTo>
                    <a:pt x="7615" y="22185"/>
                    <a:pt x="7065" y="20922"/>
                    <a:pt x="7469" y="20416"/>
                  </a:cubicBezTo>
                  <a:cubicBezTo>
                    <a:pt x="9609" y="17723"/>
                    <a:pt x="8584" y="16285"/>
                    <a:pt x="5909" y="14985"/>
                  </a:cubicBezTo>
                  <a:cubicBezTo>
                    <a:pt x="4821" y="14457"/>
                    <a:pt x="4033" y="13316"/>
                    <a:pt x="3502" y="11901"/>
                  </a:cubicBezTo>
                  <a:cubicBezTo>
                    <a:pt x="5877" y="12930"/>
                    <a:pt x="8253" y="13958"/>
                    <a:pt x="10627" y="14986"/>
                  </a:cubicBezTo>
                  <a:cubicBezTo>
                    <a:pt x="10873" y="14676"/>
                    <a:pt x="11121" y="14367"/>
                    <a:pt x="11368" y="14057"/>
                  </a:cubicBezTo>
                  <a:cubicBezTo>
                    <a:pt x="9673" y="12273"/>
                    <a:pt x="8076" y="10377"/>
                    <a:pt x="6246" y="8742"/>
                  </a:cubicBezTo>
                  <a:cubicBezTo>
                    <a:pt x="4940" y="7574"/>
                    <a:pt x="3270" y="6821"/>
                    <a:pt x="1857" y="5756"/>
                  </a:cubicBezTo>
                  <a:cubicBezTo>
                    <a:pt x="1093" y="5181"/>
                    <a:pt x="-139" y="4108"/>
                    <a:pt x="13" y="3669"/>
                  </a:cubicBezTo>
                  <a:cubicBezTo>
                    <a:pt x="329" y="2762"/>
                    <a:pt x="1316" y="1722"/>
                    <a:pt x="2233" y="1463"/>
                  </a:cubicBezTo>
                  <a:cubicBezTo>
                    <a:pt x="4682" y="771"/>
                    <a:pt x="7239" y="462"/>
                    <a:pt x="9751" y="0"/>
                  </a:cubicBezTo>
                  <a:cubicBezTo>
                    <a:pt x="9992" y="244"/>
                    <a:pt x="10230" y="486"/>
                    <a:pt x="10469" y="729"/>
                  </a:cubicBezTo>
                  <a:cubicBezTo>
                    <a:pt x="8784" y="1847"/>
                    <a:pt x="7100" y="2966"/>
                    <a:pt x="4897" y="4427"/>
                  </a:cubicBezTo>
                  <a:cubicBezTo>
                    <a:pt x="7015" y="6303"/>
                    <a:pt x="8451" y="7574"/>
                    <a:pt x="9363" y="8383"/>
                  </a:cubicBezTo>
                  <a:cubicBezTo>
                    <a:pt x="12765" y="6862"/>
                    <a:pt x="15822" y="5495"/>
                    <a:pt x="19603" y="3806"/>
                  </a:cubicBezTo>
                  <a:cubicBezTo>
                    <a:pt x="18144" y="7631"/>
                    <a:pt x="16447" y="10406"/>
                    <a:pt x="12706" y="12098"/>
                  </a:cubicBezTo>
                  <a:cubicBezTo>
                    <a:pt x="15581" y="15123"/>
                    <a:pt x="17895" y="18576"/>
                    <a:pt x="22421" y="18938"/>
                  </a:cubicBezTo>
                  <a:cubicBezTo>
                    <a:pt x="22723" y="18621"/>
                    <a:pt x="23025" y="18303"/>
                    <a:pt x="23327" y="17987"/>
                  </a:cubicBezTo>
                  <a:cubicBezTo>
                    <a:pt x="21241" y="16546"/>
                    <a:pt x="19159" y="15105"/>
                    <a:pt x="17074" y="13663"/>
                  </a:cubicBezTo>
                  <a:cubicBezTo>
                    <a:pt x="17332" y="13357"/>
                    <a:pt x="17589" y="13052"/>
                    <a:pt x="17847" y="12747"/>
                  </a:cubicBezTo>
                  <a:cubicBezTo>
                    <a:pt x="19050" y="13374"/>
                    <a:pt x="20253" y="14003"/>
                    <a:pt x="21819" y="14820"/>
                  </a:cubicBezTo>
                  <a:cubicBezTo>
                    <a:pt x="22163" y="13366"/>
                    <a:pt x="22453" y="12133"/>
                    <a:pt x="22740" y="10918"/>
                  </a:cubicBezTo>
                  <a:cubicBezTo>
                    <a:pt x="23051" y="10952"/>
                    <a:pt x="23396" y="10941"/>
                    <a:pt x="23408" y="10999"/>
                  </a:cubicBezTo>
                  <a:cubicBezTo>
                    <a:pt x="24943" y="18025"/>
                    <a:pt x="31166" y="19518"/>
                    <a:pt x="36480" y="22045"/>
                  </a:cubicBezTo>
                  <a:cubicBezTo>
                    <a:pt x="38338" y="22928"/>
                    <a:pt x="40296" y="23604"/>
                    <a:pt x="42407" y="24455"/>
                  </a:cubicBezTo>
                  <a:cubicBezTo>
                    <a:pt x="41347" y="26862"/>
                    <a:pt x="39581" y="27100"/>
                    <a:pt x="37580" y="26179"/>
                  </a:cubicBezTo>
                  <a:cubicBezTo>
                    <a:pt x="34274" y="24654"/>
                    <a:pt x="31041" y="22971"/>
                    <a:pt x="27603" y="21269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E49AD8D3-2420-47BA-83E3-3351F0731603}"/>
                </a:ext>
              </a:extLst>
            </p:cNvPr>
            <p:cNvSpPr/>
            <p:nvPr/>
          </p:nvSpPr>
          <p:spPr>
            <a:xfrm>
              <a:off x="11122874" y="1216049"/>
              <a:ext cx="23240" cy="29697"/>
            </a:xfrm>
            <a:custGeom>
              <a:avLst/>
              <a:gdLst>
                <a:gd name="connsiteX0" fmla="*/ 16567 w 23240"/>
                <a:gd name="connsiteY0" fmla="*/ 17541 h 29697"/>
                <a:gd name="connsiteX1" fmla="*/ 12133 w 23240"/>
                <a:gd name="connsiteY1" fmla="*/ 19115 h 29697"/>
                <a:gd name="connsiteX2" fmla="*/ 190 w 23240"/>
                <a:gd name="connsiteY2" fmla="*/ 11911 h 29697"/>
                <a:gd name="connsiteX3" fmla="*/ 8239 w 23240"/>
                <a:gd name="connsiteY3" fmla="*/ 353 h 29697"/>
                <a:gd name="connsiteX4" fmla="*/ 23052 w 23240"/>
                <a:gd name="connsiteY4" fmla="*/ 11348 h 29697"/>
                <a:gd name="connsiteX5" fmla="*/ 18471 w 23240"/>
                <a:gd name="connsiteY5" fmla="*/ 26890 h 29697"/>
                <a:gd name="connsiteX6" fmla="*/ 4870 w 23240"/>
                <a:gd name="connsiteY6" fmla="*/ 28483 h 29697"/>
                <a:gd name="connsiteX7" fmla="*/ 1786 w 23240"/>
                <a:gd name="connsiteY7" fmla="*/ 25247 h 29697"/>
                <a:gd name="connsiteX8" fmla="*/ 3016 w 23240"/>
                <a:gd name="connsiteY8" fmla="*/ 21273 h 29697"/>
                <a:gd name="connsiteX9" fmla="*/ 6799 w 23240"/>
                <a:gd name="connsiteY9" fmla="*/ 22829 h 29697"/>
                <a:gd name="connsiteX10" fmla="*/ 10934 w 23240"/>
                <a:gd name="connsiteY10" fmla="*/ 26135 h 29697"/>
                <a:gd name="connsiteX11" fmla="*/ 15877 w 23240"/>
                <a:gd name="connsiteY11" fmla="*/ 21504 h 29697"/>
                <a:gd name="connsiteX12" fmla="*/ 16567 w 23240"/>
                <a:gd name="connsiteY12" fmla="*/ 17541 h 29697"/>
                <a:gd name="connsiteX13" fmla="*/ 7117 w 23240"/>
                <a:gd name="connsiteY13" fmla="*/ 9720 h 29697"/>
                <a:gd name="connsiteX14" fmla="*/ 11562 w 23240"/>
                <a:gd name="connsiteY14" fmla="*/ 15310 h 29697"/>
                <a:gd name="connsiteX15" fmla="*/ 16193 w 23240"/>
                <a:gd name="connsiteY15" fmla="*/ 9835 h 29697"/>
                <a:gd name="connsiteX16" fmla="*/ 11554 w 23240"/>
                <a:gd name="connsiteY16" fmla="*/ 4039 h 29697"/>
                <a:gd name="connsiteX17" fmla="*/ 7117 w 23240"/>
                <a:gd name="connsiteY17" fmla="*/ 9720 h 2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240" h="29697">
                  <a:moveTo>
                    <a:pt x="16567" y="17541"/>
                  </a:moveTo>
                  <a:cubicBezTo>
                    <a:pt x="14663" y="18228"/>
                    <a:pt x="13432" y="18821"/>
                    <a:pt x="12133" y="19115"/>
                  </a:cubicBezTo>
                  <a:cubicBezTo>
                    <a:pt x="6338" y="20429"/>
                    <a:pt x="1273" y="17337"/>
                    <a:pt x="190" y="11911"/>
                  </a:cubicBezTo>
                  <a:cubicBezTo>
                    <a:pt x="-877" y="6563"/>
                    <a:pt x="2656" y="1489"/>
                    <a:pt x="8239" y="353"/>
                  </a:cubicBezTo>
                  <a:cubicBezTo>
                    <a:pt x="16423" y="-1313"/>
                    <a:pt x="22331" y="3007"/>
                    <a:pt x="23052" y="11348"/>
                  </a:cubicBezTo>
                  <a:cubicBezTo>
                    <a:pt x="23550" y="17088"/>
                    <a:pt x="23383" y="22788"/>
                    <a:pt x="18471" y="26890"/>
                  </a:cubicBezTo>
                  <a:cubicBezTo>
                    <a:pt x="14366" y="30318"/>
                    <a:pt x="9594" y="30299"/>
                    <a:pt x="4870" y="28483"/>
                  </a:cubicBezTo>
                  <a:cubicBezTo>
                    <a:pt x="3571" y="27985"/>
                    <a:pt x="2159" y="26542"/>
                    <a:pt x="1786" y="25247"/>
                  </a:cubicBezTo>
                  <a:cubicBezTo>
                    <a:pt x="1466" y="24132"/>
                    <a:pt x="2552" y="22612"/>
                    <a:pt x="3016" y="21273"/>
                  </a:cubicBezTo>
                  <a:cubicBezTo>
                    <a:pt x="4316" y="21764"/>
                    <a:pt x="6154" y="21889"/>
                    <a:pt x="6799" y="22829"/>
                  </a:cubicBezTo>
                  <a:cubicBezTo>
                    <a:pt x="7907" y="24443"/>
                    <a:pt x="8207" y="26552"/>
                    <a:pt x="10934" y="26135"/>
                  </a:cubicBezTo>
                  <a:cubicBezTo>
                    <a:pt x="13697" y="25714"/>
                    <a:pt x="15124" y="23948"/>
                    <a:pt x="15877" y="21504"/>
                  </a:cubicBezTo>
                  <a:cubicBezTo>
                    <a:pt x="16233" y="20354"/>
                    <a:pt x="16304" y="19115"/>
                    <a:pt x="16567" y="17541"/>
                  </a:cubicBezTo>
                  <a:close/>
                  <a:moveTo>
                    <a:pt x="7117" y="9720"/>
                  </a:moveTo>
                  <a:cubicBezTo>
                    <a:pt x="7120" y="13365"/>
                    <a:pt x="8647" y="15287"/>
                    <a:pt x="11562" y="15310"/>
                  </a:cubicBezTo>
                  <a:cubicBezTo>
                    <a:pt x="14465" y="15333"/>
                    <a:pt x="16179" y="13307"/>
                    <a:pt x="16193" y="9835"/>
                  </a:cubicBezTo>
                  <a:cubicBezTo>
                    <a:pt x="16210" y="6149"/>
                    <a:pt x="14459" y="3963"/>
                    <a:pt x="11554" y="4039"/>
                  </a:cubicBezTo>
                  <a:cubicBezTo>
                    <a:pt x="8745" y="4113"/>
                    <a:pt x="7115" y="6198"/>
                    <a:pt x="7117" y="9720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E31E5829-8D48-427F-965C-97B746A3DBEC}"/>
                </a:ext>
              </a:extLst>
            </p:cNvPr>
            <p:cNvSpPr/>
            <p:nvPr/>
          </p:nvSpPr>
          <p:spPr>
            <a:xfrm>
              <a:off x="11178629" y="1316381"/>
              <a:ext cx="14376" cy="48145"/>
            </a:xfrm>
            <a:custGeom>
              <a:avLst/>
              <a:gdLst>
                <a:gd name="connsiteX0" fmla="*/ 0 w 14376"/>
                <a:gd name="connsiteY0" fmla="*/ 1066 h 48145"/>
                <a:gd name="connsiteX1" fmla="*/ 8392 w 14376"/>
                <a:gd name="connsiteY1" fmla="*/ 0 h 48145"/>
                <a:gd name="connsiteX2" fmla="*/ 14377 w 14376"/>
                <a:gd name="connsiteY2" fmla="*/ 47062 h 48145"/>
                <a:gd name="connsiteX3" fmla="*/ 5956 w 14376"/>
                <a:gd name="connsiteY3" fmla="*/ 48146 h 48145"/>
                <a:gd name="connsiteX4" fmla="*/ 0 w 14376"/>
                <a:gd name="connsiteY4" fmla="*/ 1066 h 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76" h="48145">
                  <a:moveTo>
                    <a:pt x="0" y="1066"/>
                  </a:moveTo>
                  <a:cubicBezTo>
                    <a:pt x="2879" y="701"/>
                    <a:pt x="5431" y="378"/>
                    <a:pt x="8392" y="0"/>
                  </a:cubicBezTo>
                  <a:cubicBezTo>
                    <a:pt x="10390" y="15718"/>
                    <a:pt x="12358" y="31189"/>
                    <a:pt x="14377" y="47062"/>
                  </a:cubicBezTo>
                  <a:cubicBezTo>
                    <a:pt x="11485" y="47434"/>
                    <a:pt x="8859" y="47772"/>
                    <a:pt x="5956" y="48146"/>
                  </a:cubicBezTo>
                  <a:cubicBezTo>
                    <a:pt x="3954" y="32306"/>
                    <a:pt x="1993" y="16826"/>
                    <a:pt x="0" y="1066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05766E92-7A76-4FDC-A189-A1AE01B4CB1B}"/>
                </a:ext>
              </a:extLst>
            </p:cNvPr>
            <p:cNvSpPr/>
            <p:nvPr/>
          </p:nvSpPr>
          <p:spPr>
            <a:xfrm>
              <a:off x="10892342" y="1196064"/>
              <a:ext cx="44958" cy="31922"/>
            </a:xfrm>
            <a:custGeom>
              <a:avLst/>
              <a:gdLst>
                <a:gd name="connsiteX0" fmla="*/ 4345 w 44958"/>
                <a:gd name="connsiteY0" fmla="*/ 31923 h 31922"/>
                <a:gd name="connsiteX1" fmla="*/ 0 w 44958"/>
                <a:gd name="connsiteY1" fmla="*/ 24661 h 31922"/>
                <a:gd name="connsiteX2" fmla="*/ 40534 w 44958"/>
                <a:gd name="connsiteY2" fmla="*/ 0 h 31922"/>
                <a:gd name="connsiteX3" fmla="*/ 44959 w 44958"/>
                <a:gd name="connsiteY3" fmla="*/ 7214 h 31922"/>
                <a:gd name="connsiteX4" fmla="*/ 4345 w 44958"/>
                <a:gd name="connsiteY4" fmla="*/ 31923 h 31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" h="31922">
                  <a:moveTo>
                    <a:pt x="4345" y="31923"/>
                  </a:moveTo>
                  <a:cubicBezTo>
                    <a:pt x="2784" y="29314"/>
                    <a:pt x="1458" y="27099"/>
                    <a:pt x="0" y="24661"/>
                  </a:cubicBezTo>
                  <a:cubicBezTo>
                    <a:pt x="13566" y="16407"/>
                    <a:pt x="26934" y="8275"/>
                    <a:pt x="40534" y="0"/>
                  </a:cubicBezTo>
                  <a:cubicBezTo>
                    <a:pt x="42037" y="2449"/>
                    <a:pt x="43432" y="4725"/>
                    <a:pt x="44959" y="7214"/>
                  </a:cubicBezTo>
                  <a:cubicBezTo>
                    <a:pt x="31365" y="15486"/>
                    <a:pt x="18004" y="23612"/>
                    <a:pt x="4345" y="31923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C9140B04-1E21-4993-8BA5-367D4C5CA25F}"/>
                </a:ext>
              </a:extLst>
            </p:cNvPr>
            <p:cNvSpPr/>
            <p:nvPr/>
          </p:nvSpPr>
          <p:spPr>
            <a:xfrm>
              <a:off x="11373584" y="1005154"/>
              <a:ext cx="41648" cy="35963"/>
            </a:xfrm>
            <a:custGeom>
              <a:avLst/>
              <a:gdLst>
                <a:gd name="connsiteX0" fmla="*/ 26231 w 41648"/>
                <a:gd name="connsiteY0" fmla="*/ 20819 h 35963"/>
                <a:gd name="connsiteX1" fmla="*/ 30071 w 41648"/>
                <a:gd name="connsiteY1" fmla="*/ 24400 h 35963"/>
                <a:gd name="connsiteX2" fmla="*/ 30989 w 41648"/>
                <a:gd name="connsiteY2" fmla="*/ 23461 h 35963"/>
                <a:gd name="connsiteX3" fmla="*/ 25591 w 41648"/>
                <a:gd name="connsiteY3" fmla="*/ 18974 h 35963"/>
                <a:gd name="connsiteX4" fmla="*/ 22473 w 41648"/>
                <a:gd name="connsiteY4" fmla="*/ 18634 h 35963"/>
                <a:gd name="connsiteX5" fmla="*/ 4729 w 41648"/>
                <a:gd name="connsiteY5" fmla="*/ 22356 h 35963"/>
                <a:gd name="connsiteX6" fmla="*/ 120 w 41648"/>
                <a:gd name="connsiteY6" fmla="*/ 20666 h 35963"/>
                <a:gd name="connsiteX7" fmla="*/ 999 w 41648"/>
                <a:gd name="connsiteY7" fmla="*/ 16915 h 35963"/>
                <a:gd name="connsiteX8" fmla="*/ 5486 w 41648"/>
                <a:gd name="connsiteY8" fmla="*/ 4943 h 35963"/>
                <a:gd name="connsiteX9" fmla="*/ 7713 w 41648"/>
                <a:gd name="connsiteY9" fmla="*/ 0 h 35963"/>
                <a:gd name="connsiteX10" fmla="*/ 7715 w 41648"/>
                <a:gd name="connsiteY10" fmla="*/ 13201 h 35963"/>
                <a:gd name="connsiteX11" fmla="*/ 11424 w 41648"/>
                <a:gd name="connsiteY11" fmla="*/ 16409 h 35963"/>
                <a:gd name="connsiteX12" fmla="*/ 19876 w 41648"/>
                <a:gd name="connsiteY12" fmla="*/ 16385 h 35963"/>
                <a:gd name="connsiteX13" fmla="*/ 23775 w 41648"/>
                <a:gd name="connsiteY13" fmla="*/ 16129 h 35963"/>
                <a:gd name="connsiteX14" fmla="*/ 23177 w 41648"/>
                <a:gd name="connsiteY14" fmla="*/ 3315 h 35963"/>
                <a:gd name="connsiteX15" fmla="*/ 28107 w 41648"/>
                <a:gd name="connsiteY15" fmla="*/ 9425 h 35963"/>
                <a:gd name="connsiteX16" fmla="*/ 41357 w 41648"/>
                <a:gd name="connsiteY16" fmla="*/ 30326 h 35963"/>
                <a:gd name="connsiteX17" fmla="*/ 40530 w 41648"/>
                <a:gd name="connsiteY17" fmla="*/ 35231 h 35963"/>
                <a:gd name="connsiteX18" fmla="*/ 36605 w 41648"/>
                <a:gd name="connsiteY18" fmla="*/ 34298 h 35963"/>
                <a:gd name="connsiteX19" fmla="*/ 25442 w 41648"/>
                <a:gd name="connsiteY19" fmla="*/ 21548 h 35963"/>
                <a:gd name="connsiteX20" fmla="*/ 26231 w 41648"/>
                <a:gd name="connsiteY20" fmla="*/ 20819 h 35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1648" h="35963">
                  <a:moveTo>
                    <a:pt x="26231" y="20819"/>
                  </a:moveTo>
                  <a:cubicBezTo>
                    <a:pt x="27511" y="22013"/>
                    <a:pt x="28790" y="23207"/>
                    <a:pt x="30071" y="24400"/>
                  </a:cubicBezTo>
                  <a:cubicBezTo>
                    <a:pt x="30376" y="24088"/>
                    <a:pt x="30682" y="23774"/>
                    <a:pt x="30989" y="23461"/>
                  </a:cubicBezTo>
                  <a:cubicBezTo>
                    <a:pt x="29206" y="21942"/>
                    <a:pt x="27518" y="20283"/>
                    <a:pt x="25591" y="18974"/>
                  </a:cubicBezTo>
                  <a:cubicBezTo>
                    <a:pt x="24820" y="18449"/>
                    <a:pt x="23469" y="18431"/>
                    <a:pt x="22473" y="18634"/>
                  </a:cubicBezTo>
                  <a:cubicBezTo>
                    <a:pt x="16549" y="19841"/>
                    <a:pt x="10683" y="21345"/>
                    <a:pt x="4729" y="22356"/>
                  </a:cubicBezTo>
                  <a:cubicBezTo>
                    <a:pt x="3280" y="22602"/>
                    <a:pt x="1355" y="21653"/>
                    <a:pt x="120" y="20666"/>
                  </a:cubicBezTo>
                  <a:cubicBezTo>
                    <a:pt x="-317" y="20318"/>
                    <a:pt x="546" y="18173"/>
                    <a:pt x="999" y="16915"/>
                  </a:cubicBezTo>
                  <a:cubicBezTo>
                    <a:pt x="2445" y="12906"/>
                    <a:pt x="3948" y="8917"/>
                    <a:pt x="5486" y="4943"/>
                  </a:cubicBezTo>
                  <a:cubicBezTo>
                    <a:pt x="6058" y="3466"/>
                    <a:pt x="6785" y="2048"/>
                    <a:pt x="7713" y="0"/>
                  </a:cubicBezTo>
                  <a:cubicBezTo>
                    <a:pt x="7713" y="4972"/>
                    <a:pt x="7707" y="9088"/>
                    <a:pt x="7715" y="13201"/>
                  </a:cubicBezTo>
                  <a:cubicBezTo>
                    <a:pt x="7720" y="15684"/>
                    <a:pt x="8749" y="16695"/>
                    <a:pt x="11424" y="16409"/>
                  </a:cubicBezTo>
                  <a:cubicBezTo>
                    <a:pt x="14210" y="16112"/>
                    <a:pt x="17056" y="16401"/>
                    <a:pt x="19876" y="16385"/>
                  </a:cubicBezTo>
                  <a:cubicBezTo>
                    <a:pt x="20978" y="16380"/>
                    <a:pt x="22082" y="16245"/>
                    <a:pt x="23775" y="16129"/>
                  </a:cubicBezTo>
                  <a:cubicBezTo>
                    <a:pt x="21318" y="11933"/>
                    <a:pt x="20588" y="8011"/>
                    <a:pt x="23177" y="3315"/>
                  </a:cubicBezTo>
                  <a:cubicBezTo>
                    <a:pt x="24981" y="5529"/>
                    <a:pt x="26739" y="7348"/>
                    <a:pt x="28107" y="9425"/>
                  </a:cubicBezTo>
                  <a:cubicBezTo>
                    <a:pt x="32645" y="16315"/>
                    <a:pt x="37169" y="23222"/>
                    <a:pt x="41357" y="30326"/>
                  </a:cubicBezTo>
                  <a:cubicBezTo>
                    <a:pt x="42027" y="31462"/>
                    <a:pt x="41452" y="34036"/>
                    <a:pt x="40530" y="35231"/>
                  </a:cubicBezTo>
                  <a:cubicBezTo>
                    <a:pt x="39323" y="36788"/>
                    <a:pt x="37719" y="35570"/>
                    <a:pt x="36605" y="34298"/>
                  </a:cubicBezTo>
                  <a:cubicBezTo>
                    <a:pt x="32884" y="30047"/>
                    <a:pt x="29162" y="25798"/>
                    <a:pt x="25442" y="21548"/>
                  </a:cubicBezTo>
                  <a:cubicBezTo>
                    <a:pt x="25706" y="21306"/>
                    <a:pt x="25968" y="21064"/>
                    <a:pt x="26231" y="20819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90AD6CE7-0641-45FE-9185-E0AFE1C2FE40}"/>
                </a:ext>
              </a:extLst>
            </p:cNvPr>
            <p:cNvSpPr/>
            <p:nvPr/>
          </p:nvSpPr>
          <p:spPr>
            <a:xfrm>
              <a:off x="11336063" y="1230350"/>
              <a:ext cx="41600" cy="37264"/>
            </a:xfrm>
            <a:custGeom>
              <a:avLst/>
              <a:gdLst>
                <a:gd name="connsiteX0" fmla="*/ 41601 w 41600"/>
                <a:gd name="connsiteY0" fmla="*/ 30812 h 37264"/>
                <a:gd name="connsiteX1" fmla="*/ 36149 w 41600"/>
                <a:gd name="connsiteY1" fmla="*/ 37265 h 37264"/>
                <a:gd name="connsiteX2" fmla="*/ 0 w 41600"/>
                <a:gd name="connsiteY2" fmla="*/ 6457 h 37264"/>
                <a:gd name="connsiteX3" fmla="*/ 5458 w 41600"/>
                <a:gd name="connsiteY3" fmla="*/ 0 h 37264"/>
                <a:gd name="connsiteX4" fmla="*/ 41601 w 41600"/>
                <a:gd name="connsiteY4" fmla="*/ 30812 h 3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0" h="37264">
                  <a:moveTo>
                    <a:pt x="41601" y="30812"/>
                  </a:moveTo>
                  <a:cubicBezTo>
                    <a:pt x="39655" y="33115"/>
                    <a:pt x="37985" y="35093"/>
                    <a:pt x="36149" y="37265"/>
                  </a:cubicBezTo>
                  <a:cubicBezTo>
                    <a:pt x="24065" y="26967"/>
                    <a:pt x="12163" y="16823"/>
                    <a:pt x="0" y="6457"/>
                  </a:cubicBezTo>
                  <a:cubicBezTo>
                    <a:pt x="1859" y="4259"/>
                    <a:pt x="3572" y="2233"/>
                    <a:pt x="5458" y="0"/>
                  </a:cubicBezTo>
                  <a:cubicBezTo>
                    <a:pt x="17533" y="10293"/>
                    <a:pt x="29434" y="20441"/>
                    <a:pt x="41601" y="30812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9DC937A2-41D3-4C16-9F8C-0B34F8F23BEF}"/>
                </a:ext>
              </a:extLst>
            </p:cNvPr>
            <p:cNvSpPr/>
            <p:nvPr/>
          </p:nvSpPr>
          <p:spPr>
            <a:xfrm>
              <a:off x="10939696" y="1248176"/>
              <a:ext cx="39911" cy="38888"/>
            </a:xfrm>
            <a:custGeom>
              <a:avLst/>
              <a:gdLst>
                <a:gd name="connsiteX0" fmla="*/ 6101 w 39911"/>
                <a:gd name="connsiteY0" fmla="*/ 38888 h 38888"/>
                <a:gd name="connsiteX1" fmla="*/ 0 w 39911"/>
                <a:gd name="connsiteY1" fmla="*/ 33063 h 38888"/>
                <a:gd name="connsiteX2" fmla="*/ 34071 w 39911"/>
                <a:gd name="connsiteY2" fmla="*/ 0 h 38888"/>
                <a:gd name="connsiteX3" fmla="*/ 39911 w 39911"/>
                <a:gd name="connsiteY3" fmla="*/ 6054 h 38888"/>
                <a:gd name="connsiteX4" fmla="*/ 6101 w 39911"/>
                <a:gd name="connsiteY4" fmla="*/ 38888 h 38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11" h="38888">
                  <a:moveTo>
                    <a:pt x="6101" y="38888"/>
                  </a:moveTo>
                  <a:cubicBezTo>
                    <a:pt x="4022" y="36903"/>
                    <a:pt x="2161" y="35126"/>
                    <a:pt x="0" y="33063"/>
                  </a:cubicBezTo>
                  <a:cubicBezTo>
                    <a:pt x="11452" y="21950"/>
                    <a:pt x="22705" y="11029"/>
                    <a:pt x="34071" y="0"/>
                  </a:cubicBezTo>
                  <a:cubicBezTo>
                    <a:pt x="36091" y="2094"/>
                    <a:pt x="37882" y="3951"/>
                    <a:pt x="39911" y="6054"/>
                  </a:cubicBezTo>
                  <a:cubicBezTo>
                    <a:pt x="28674" y="16968"/>
                    <a:pt x="17410" y="27905"/>
                    <a:pt x="6101" y="38888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A62CC4F8-5168-462D-87F8-3E73986D47CE}"/>
                </a:ext>
              </a:extLst>
            </p:cNvPr>
            <p:cNvSpPr/>
            <p:nvPr/>
          </p:nvSpPr>
          <p:spPr>
            <a:xfrm>
              <a:off x="11165975" y="787806"/>
              <a:ext cx="31499" cy="46444"/>
            </a:xfrm>
            <a:custGeom>
              <a:avLst/>
              <a:gdLst>
                <a:gd name="connsiteX0" fmla="*/ 13939 w 31499"/>
                <a:gd name="connsiteY0" fmla="*/ 19594 h 46444"/>
                <a:gd name="connsiteX1" fmla="*/ 10708 w 31499"/>
                <a:gd name="connsiteY1" fmla="*/ 26607 h 46444"/>
                <a:gd name="connsiteX2" fmla="*/ 6795 w 31499"/>
                <a:gd name="connsiteY2" fmla="*/ 33732 h 46444"/>
                <a:gd name="connsiteX3" fmla="*/ 1669 w 31499"/>
                <a:gd name="connsiteY3" fmla="*/ 32388 h 46444"/>
                <a:gd name="connsiteX4" fmla="*/ 2364 w 31499"/>
                <a:gd name="connsiteY4" fmla="*/ 24840 h 46444"/>
                <a:gd name="connsiteX5" fmla="*/ 13910 w 31499"/>
                <a:gd name="connsiteY5" fmla="*/ 18741 h 46444"/>
                <a:gd name="connsiteX6" fmla="*/ 19354 w 31499"/>
                <a:gd name="connsiteY6" fmla="*/ 8462 h 46444"/>
                <a:gd name="connsiteX7" fmla="*/ 14282 w 31499"/>
                <a:gd name="connsiteY7" fmla="*/ 9745 h 46444"/>
                <a:gd name="connsiteX8" fmla="*/ 12029 w 31499"/>
                <a:gd name="connsiteY8" fmla="*/ 8801 h 46444"/>
                <a:gd name="connsiteX9" fmla="*/ 13160 w 31499"/>
                <a:gd name="connsiteY9" fmla="*/ 6560 h 46444"/>
                <a:gd name="connsiteX10" fmla="*/ 19937 w 31499"/>
                <a:gd name="connsiteY10" fmla="*/ 3355 h 46444"/>
                <a:gd name="connsiteX11" fmla="*/ 22438 w 31499"/>
                <a:gd name="connsiteY11" fmla="*/ 1647 h 46444"/>
                <a:gd name="connsiteX12" fmla="*/ 26202 w 31499"/>
                <a:gd name="connsiteY12" fmla="*/ 780 h 46444"/>
                <a:gd name="connsiteX13" fmla="*/ 28114 w 31499"/>
                <a:gd name="connsiteY13" fmla="*/ 297 h 46444"/>
                <a:gd name="connsiteX14" fmla="*/ 31317 w 31499"/>
                <a:gd name="connsiteY14" fmla="*/ 168 h 46444"/>
                <a:gd name="connsiteX15" fmla="*/ 31234 w 31499"/>
                <a:gd name="connsiteY15" fmla="*/ 4419 h 46444"/>
                <a:gd name="connsiteX16" fmla="*/ 28070 w 31499"/>
                <a:gd name="connsiteY16" fmla="*/ 6029 h 46444"/>
                <a:gd name="connsiteX17" fmla="*/ 21961 w 31499"/>
                <a:gd name="connsiteY17" fmla="*/ 11544 h 46444"/>
                <a:gd name="connsiteX18" fmla="*/ 18645 w 31499"/>
                <a:gd name="connsiteY18" fmla="*/ 24784 h 46444"/>
                <a:gd name="connsiteX19" fmla="*/ 14803 w 31499"/>
                <a:gd name="connsiteY19" fmla="*/ 39242 h 46444"/>
                <a:gd name="connsiteX20" fmla="*/ 14382 w 31499"/>
                <a:gd name="connsiteY20" fmla="*/ 42024 h 46444"/>
                <a:gd name="connsiteX21" fmla="*/ 8497 w 31499"/>
                <a:gd name="connsiteY21" fmla="*/ 45931 h 46444"/>
                <a:gd name="connsiteX22" fmla="*/ 15341 w 31499"/>
                <a:gd name="connsiteY22" fmla="*/ 20210 h 46444"/>
                <a:gd name="connsiteX23" fmla="*/ 13939 w 31499"/>
                <a:gd name="connsiteY23" fmla="*/ 19594 h 46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499" h="46444">
                  <a:moveTo>
                    <a:pt x="13939" y="19594"/>
                  </a:moveTo>
                  <a:cubicBezTo>
                    <a:pt x="12866" y="21933"/>
                    <a:pt x="11817" y="24284"/>
                    <a:pt x="10708" y="26607"/>
                  </a:cubicBezTo>
                  <a:cubicBezTo>
                    <a:pt x="9546" y="29042"/>
                    <a:pt x="9766" y="32082"/>
                    <a:pt x="6795" y="33732"/>
                  </a:cubicBezTo>
                  <a:cubicBezTo>
                    <a:pt x="4341" y="35096"/>
                    <a:pt x="3030" y="34528"/>
                    <a:pt x="1669" y="32388"/>
                  </a:cubicBezTo>
                  <a:cubicBezTo>
                    <a:pt x="-756" y="28579"/>
                    <a:pt x="-551" y="26295"/>
                    <a:pt x="2364" y="24840"/>
                  </a:cubicBezTo>
                  <a:cubicBezTo>
                    <a:pt x="6256" y="22894"/>
                    <a:pt x="10099" y="20842"/>
                    <a:pt x="13910" y="18741"/>
                  </a:cubicBezTo>
                  <a:cubicBezTo>
                    <a:pt x="17733" y="16633"/>
                    <a:pt x="18055" y="12700"/>
                    <a:pt x="19354" y="8462"/>
                  </a:cubicBezTo>
                  <a:cubicBezTo>
                    <a:pt x="17221" y="9032"/>
                    <a:pt x="15772" y="9587"/>
                    <a:pt x="14282" y="9745"/>
                  </a:cubicBezTo>
                  <a:cubicBezTo>
                    <a:pt x="13572" y="9820"/>
                    <a:pt x="12782" y="9139"/>
                    <a:pt x="12029" y="8801"/>
                  </a:cubicBezTo>
                  <a:cubicBezTo>
                    <a:pt x="12394" y="8031"/>
                    <a:pt x="12555" y="6895"/>
                    <a:pt x="13160" y="6560"/>
                  </a:cubicBezTo>
                  <a:cubicBezTo>
                    <a:pt x="15342" y="5353"/>
                    <a:pt x="17692" y="4456"/>
                    <a:pt x="19937" y="3355"/>
                  </a:cubicBezTo>
                  <a:cubicBezTo>
                    <a:pt x="20841" y="2913"/>
                    <a:pt x="21794" y="2386"/>
                    <a:pt x="22438" y="1647"/>
                  </a:cubicBezTo>
                  <a:cubicBezTo>
                    <a:pt x="23541" y="378"/>
                    <a:pt x="24412" y="-845"/>
                    <a:pt x="26202" y="780"/>
                  </a:cubicBezTo>
                  <a:cubicBezTo>
                    <a:pt x="26466" y="1021"/>
                    <a:pt x="27446" y="371"/>
                    <a:pt x="28114" y="297"/>
                  </a:cubicBezTo>
                  <a:cubicBezTo>
                    <a:pt x="29174" y="181"/>
                    <a:pt x="30249" y="204"/>
                    <a:pt x="31317" y="168"/>
                  </a:cubicBezTo>
                  <a:cubicBezTo>
                    <a:pt x="31335" y="1605"/>
                    <a:pt x="31768" y="3228"/>
                    <a:pt x="31234" y="4419"/>
                  </a:cubicBezTo>
                  <a:cubicBezTo>
                    <a:pt x="30851" y="5274"/>
                    <a:pt x="29222" y="5856"/>
                    <a:pt x="28070" y="6029"/>
                  </a:cubicBezTo>
                  <a:cubicBezTo>
                    <a:pt x="24733" y="6527"/>
                    <a:pt x="22799" y="8490"/>
                    <a:pt x="21961" y="11544"/>
                  </a:cubicBezTo>
                  <a:cubicBezTo>
                    <a:pt x="20755" y="15930"/>
                    <a:pt x="19782" y="20379"/>
                    <a:pt x="18645" y="24784"/>
                  </a:cubicBezTo>
                  <a:cubicBezTo>
                    <a:pt x="17399" y="29612"/>
                    <a:pt x="16062" y="34416"/>
                    <a:pt x="14803" y="39242"/>
                  </a:cubicBezTo>
                  <a:cubicBezTo>
                    <a:pt x="14567" y="40145"/>
                    <a:pt x="14441" y="41091"/>
                    <a:pt x="14382" y="42024"/>
                  </a:cubicBezTo>
                  <a:cubicBezTo>
                    <a:pt x="14118" y="46294"/>
                    <a:pt x="12853" y="47165"/>
                    <a:pt x="8497" y="45931"/>
                  </a:cubicBezTo>
                  <a:cubicBezTo>
                    <a:pt x="10778" y="37359"/>
                    <a:pt x="13059" y="28784"/>
                    <a:pt x="15341" y="20210"/>
                  </a:cubicBezTo>
                  <a:cubicBezTo>
                    <a:pt x="14873" y="20004"/>
                    <a:pt x="14406" y="19799"/>
                    <a:pt x="13939" y="19594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65F00C1E-54E7-4664-9D84-4A8C380B5DA3}"/>
                </a:ext>
              </a:extLst>
            </p:cNvPr>
            <p:cNvSpPr/>
            <p:nvPr/>
          </p:nvSpPr>
          <p:spPr>
            <a:xfrm>
              <a:off x="11151652" y="1216034"/>
              <a:ext cx="22827" cy="29109"/>
            </a:xfrm>
            <a:custGeom>
              <a:avLst/>
              <a:gdLst>
                <a:gd name="connsiteX0" fmla="*/ 17977 w 22827"/>
                <a:gd name="connsiteY0" fmla="*/ 13695 h 29109"/>
                <a:gd name="connsiteX1" fmla="*/ 22773 w 22827"/>
                <a:gd name="connsiteY1" fmla="*/ 21190 h 29109"/>
                <a:gd name="connsiteX2" fmla="*/ 16392 w 22827"/>
                <a:gd name="connsiteY2" fmla="*/ 28484 h 29109"/>
                <a:gd name="connsiteX3" fmla="*/ 5349 w 22827"/>
                <a:gd name="connsiteY3" fmla="*/ 28745 h 29109"/>
                <a:gd name="connsiteX4" fmla="*/ 123 w 22827"/>
                <a:gd name="connsiteY4" fmla="*/ 22009 h 29109"/>
                <a:gd name="connsiteX5" fmla="*/ 3291 w 22827"/>
                <a:gd name="connsiteY5" fmla="*/ 19099 h 29109"/>
                <a:gd name="connsiteX6" fmla="*/ 6123 w 22827"/>
                <a:gd name="connsiteY6" fmla="*/ 21839 h 29109"/>
                <a:gd name="connsiteX7" fmla="*/ 8826 w 22827"/>
                <a:gd name="connsiteY7" fmla="*/ 25597 h 29109"/>
                <a:gd name="connsiteX8" fmla="*/ 14514 w 22827"/>
                <a:gd name="connsiteY8" fmla="*/ 23358 h 29109"/>
                <a:gd name="connsiteX9" fmla="*/ 10398 w 22827"/>
                <a:gd name="connsiteY9" fmla="*/ 15591 h 29109"/>
                <a:gd name="connsiteX10" fmla="*/ 7955 w 22827"/>
                <a:gd name="connsiteY10" fmla="*/ 12090 h 29109"/>
                <a:gd name="connsiteX11" fmla="*/ 11388 w 22827"/>
                <a:gd name="connsiteY11" fmla="*/ 11301 h 29109"/>
                <a:gd name="connsiteX12" fmla="*/ 14021 w 22827"/>
                <a:gd name="connsiteY12" fmla="*/ 7882 h 29109"/>
                <a:gd name="connsiteX13" fmla="*/ 12237 w 22827"/>
                <a:gd name="connsiteY13" fmla="*/ 4421 h 29109"/>
                <a:gd name="connsiteX14" fmla="*/ 7829 w 22827"/>
                <a:gd name="connsiteY14" fmla="*/ 4623 h 29109"/>
                <a:gd name="connsiteX15" fmla="*/ 7168 w 22827"/>
                <a:gd name="connsiteY15" fmla="*/ 7249 h 29109"/>
                <a:gd name="connsiteX16" fmla="*/ 4688 w 22827"/>
                <a:gd name="connsiteY16" fmla="*/ 10859 h 29109"/>
                <a:gd name="connsiteX17" fmla="*/ 927 w 22827"/>
                <a:gd name="connsiteY17" fmla="*/ 8070 h 29109"/>
                <a:gd name="connsiteX18" fmla="*/ 4099 w 22827"/>
                <a:gd name="connsiteY18" fmla="*/ 2051 h 29109"/>
                <a:gd name="connsiteX19" fmla="*/ 16723 w 22827"/>
                <a:gd name="connsiteY19" fmla="*/ 1208 h 29109"/>
                <a:gd name="connsiteX20" fmla="*/ 17977 w 22827"/>
                <a:gd name="connsiteY20" fmla="*/ 13695 h 29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27" h="29109">
                  <a:moveTo>
                    <a:pt x="17977" y="13695"/>
                  </a:moveTo>
                  <a:cubicBezTo>
                    <a:pt x="21383" y="15236"/>
                    <a:pt x="23171" y="17550"/>
                    <a:pt x="22773" y="21190"/>
                  </a:cubicBezTo>
                  <a:cubicBezTo>
                    <a:pt x="22344" y="25122"/>
                    <a:pt x="19889" y="27740"/>
                    <a:pt x="16392" y="28484"/>
                  </a:cubicBezTo>
                  <a:cubicBezTo>
                    <a:pt x="12836" y="29241"/>
                    <a:pt x="8953" y="29289"/>
                    <a:pt x="5349" y="28745"/>
                  </a:cubicBezTo>
                  <a:cubicBezTo>
                    <a:pt x="1835" y="28213"/>
                    <a:pt x="-585" y="24776"/>
                    <a:pt x="123" y="22009"/>
                  </a:cubicBezTo>
                  <a:cubicBezTo>
                    <a:pt x="437" y="20781"/>
                    <a:pt x="2066" y="19300"/>
                    <a:pt x="3291" y="19099"/>
                  </a:cubicBezTo>
                  <a:cubicBezTo>
                    <a:pt x="4120" y="18963"/>
                    <a:pt x="6142" y="20872"/>
                    <a:pt x="6123" y="21839"/>
                  </a:cubicBezTo>
                  <a:cubicBezTo>
                    <a:pt x="6080" y="24065"/>
                    <a:pt x="6684" y="25267"/>
                    <a:pt x="8826" y="25597"/>
                  </a:cubicBezTo>
                  <a:cubicBezTo>
                    <a:pt x="11129" y="25951"/>
                    <a:pt x="13277" y="25638"/>
                    <a:pt x="14514" y="23358"/>
                  </a:cubicBezTo>
                  <a:cubicBezTo>
                    <a:pt x="16478" y="19740"/>
                    <a:pt x="14492" y="15790"/>
                    <a:pt x="10398" y="15591"/>
                  </a:cubicBezTo>
                  <a:cubicBezTo>
                    <a:pt x="7857" y="15468"/>
                    <a:pt x="7271" y="14536"/>
                    <a:pt x="7955" y="12090"/>
                  </a:cubicBezTo>
                  <a:cubicBezTo>
                    <a:pt x="9055" y="11868"/>
                    <a:pt x="10481" y="11948"/>
                    <a:pt x="11388" y="11301"/>
                  </a:cubicBezTo>
                  <a:cubicBezTo>
                    <a:pt x="12540" y="10479"/>
                    <a:pt x="13814" y="9154"/>
                    <a:pt x="14021" y="7882"/>
                  </a:cubicBezTo>
                  <a:cubicBezTo>
                    <a:pt x="14197" y="6799"/>
                    <a:pt x="13216" y="4881"/>
                    <a:pt x="12237" y="4421"/>
                  </a:cubicBezTo>
                  <a:cubicBezTo>
                    <a:pt x="11032" y="3856"/>
                    <a:pt x="9233" y="4206"/>
                    <a:pt x="7829" y="4623"/>
                  </a:cubicBezTo>
                  <a:cubicBezTo>
                    <a:pt x="7366" y="4759"/>
                    <a:pt x="7015" y="6397"/>
                    <a:pt x="7168" y="7249"/>
                  </a:cubicBezTo>
                  <a:cubicBezTo>
                    <a:pt x="7558" y="9409"/>
                    <a:pt x="6549" y="10538"/>
                    <a:pt x="4688" y="10859"/>
                  </a:cubicBezTo>
                  <a:cubicBezTo>
                    <a:pt x="2645" y="11212"/>
                    <a:pt x="1200" y="10246"/>
                    <a:pt x="927" y="8070"/>
                  </a:cubicBezTo>
                  <a:cubicBezTo>
                    <a:pt x="590" y="5364"/>
                    <a:pt x="1940" y="3397"/>
                    <a:pt x="4099" y="2051"/>
                  </a:cubicBezTo>
                  <a:cubicBezTo>
                    <a:pt x="8122" y="-450"/>
                    <a:pt x="12476" y="-581"/>
                    <a:pt x="16723" y="1208"/>
                  </a:cubicBezTo>
                  <a:cubicBezTo>
                    <a:pt x="22312" y="3562"/>
                    <a:pt x="22835" y="8468"/>
                    <a:pt x="17977" y="13695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409A70D3-58F3-40D0-8EF6-B64695C38E3D}"/>
                </a:ext>
              </a:extLst>
            </p:cNvPr>
            <p:cNvSpPr/>
            <p:nvPr/>
          </p:nvSpPr>
          <p:spPr>
            <a:xfrm>
              <a:off x="11393308" y="988978"/>
              <a:ext cx="32317" cy="44090"/>
            </a:xfrm>
            <a:custGeom>
              <a:avLst/>
              <a:gdLst>
                <a:gd name="connsiteX0" fmla="*/ 19269 w 32317"/>
                <a:gd name="connsiteY0" fmla="*/ 33287 h 44090"/>
                <a:gd name="connsiteX1" fmla="*/ 27164 w 32317"/>
                <a:gd name="connsiteY1" fmla="*/ 37993 h 44090"/>
                <a:gd name="connsiteX2" fmla="*/ 27805 w 32317"/>
                <a:gd name="connsiteY2" fmla="*/ 37449 h 44090"/>
                <a:gd name="connsiteX3" fmla="*/ 26374 w 32317"/>
                <a:gd name="connsiteY3" fmla="*/ 35033 h 44090"/>
                <a:gd name="connsiteX4" fmla="*/ 6683 w 32317"/>
                <a:gd name="connsiteY4" fmla="*/ 14104 h 44090"/>
                <a:gd name="connsiteX5" fmla="*/ 603 w 32317"/>
                <a:gd name="connsiteY5" fmla="*/ 5529 h 44090"/>
                <a:gd name="connsiteX6" fmla="*/ 2156 w 32317"/>
                <a:gd name="connsiteY6" fmla="*/ 152 h 44090"/>
                <a:gd name="connsiteX7" fmla="*/ 4729 w 32317"/>
                <a:gd name="connsiteY7" fmla="*/ 609 h 44090"/>
                <a:gd name="connsiteX8" fmla="*/ 21160 w 32317"/>
                <a:gd name="connsiteY8" fmla="*/ 22606 h 44090"/>
                <a:gd name="connsiteX9" fmla="*/ 31559 w 32317"/>
                <a:gd name="connsiteY9" fmla="*/ 38595 h 44090"/>
                <a:gd name="connsiteX10" fmla="*/ 30456 w 32317"/>
                <a:gd name="connsiteY10" fmla="*/ 43648 h 44090"/>
                <a:gd name="connsiteX11" fmla="*/ 26379 w 32317"/>
                <a:gd name="connsiteY11" fmla="*/ 41980 h 44090"/>
                <a:gd name="connsiteX12" fmla="*/ 18613 w 32317"/>
                <a:gd name="connsiteY12" fmla="*/ 33980 h 44090"/>
                <a:gd name="connsiteX13" fmla="*/ 19269 w 32317"/>
                <a:gd name="connsiteY13" fmla="*/ 33287 h 4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317" h="44090">
                  <a:moveTo>
                    <a:pt x="19269" y="33287"/>
                  </a:moveTo>
                  <a:cubicBezTo>
                    <a:pt x="21900" y="34854"/>
                    <a:pt x="24532" y="36425"/>
                    <a:pt x="27164" y="37993"/>
                  </a:cubicBezTo>
                  <a:cubicBezTo>
                    <a:pt x="27377" y="37813"/>
                    <a:pt x="27590" y="37630"/>
                    <a:pt x="27805" y="37449"/>
                  </a:cubicBezTo>
                  <a:cubicBezTo>
                    <a:pt x="27335" y="36637"/>
                    <a:pt x="26999" y="35699"/>
                    <a:pt x="26374" y="35033"/>
                  </a:cubicBezTo>
                  <a:cubicBezTo>
                    <a:pt x="19820" y="28047"/>
                    <a:pt x="13126" y="21189"/>
                    <a:pt x="6683" y="14104"/>
                  </a:cubicBezTo>
                  <a:cubicBezTo>
                    <a:pt x="4339" y="11526"/>
                    <a:pt x="2373" y="8543"/>
                    <a:pt x="603" y="5529"/>
                  </a:cubicBezTo>
                  <a:cubicBezTo>
                    <a:pt x="-574" y="3523"/>
                    <a:pt x="-13" y="1345"/>
                    <a:pt x="2156" y="152"/>
                  </a:cubicBezTo>
                  <a:cubicBezTo>
                    <a:pt x="2772" y="-188"/>
                    <a:pt x="4321" y="76"/>
                    <a:pt x="4729" y="609"/>
                  </a:cubicBezTo>
                  <a:cubicBezTo>
                    <a:pt x="10294" y="7875"/>
                    <a:pt x="15859" y="15148"/>
                    <a:pt x="21160" y="22606"/>
                  </a:cubicBezTo>
                  <a:cubicBezTo>
                    <a:pt x="24841" y="27783"/>
                    <a:pt x="28146" y="33230"/>
                    <a:pt x="31559" y="38595"/>
                  </a:cubicBezTo>
                  <a:cubicBezTo>
                    <a:pt x="32808" y="40560"/>
                    <a:pt x="32566" y="42361"/>
                    <a:pt x="30456" y="43648"/>
                  </a:cubicBezTo>
                  <a:cubicBezTo>
                    <a:pt x="28365" y="44921"/>
                    <a:pt x="27507" y="43157"/>
                    <a:pt x="26379" y="41980"/>
                  </a:cubicBezTo>
                  <a:cubicBezTo>
                    <a:pt x="23811" y="39295"/>
                    <a:pt x="21204" y="36644"/>
                    <a:pt x="18613" y="33980"/>
                  </a:cubicBezTo>
                  <a:cubicBezTo>
                    <a:pt x="18830" y="33747"/>
                    <a:pt x="19049" y="33518"/>
                    <a:pt x="19269" y="33287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0CC982E2-CBAA-457C-9E7A-7A77AEE68AEC}"/>
                </a:ext>
              </a:extLst>
            </p:cNvPr>
            <p:cNvSpPr/>
            <p:nvPr/>
          </p:nvSpPr>
          <p:spPr>
            <a:xfrm>
              <a:off x="11098623" y="1216521"/>
              <a:ext cx="16185" cy="28627"/>
            </a:xfrm>
            <a:custGeom>
              <a:avLst/>
              <a:gdLst>
                <a:gd name="connsiteX0" fmla="*/ 304 w 16185"/>
                <a:gd name="connsiteY0" fmla="*/ 28611 h 28627"/>
                <a:gd name="connsiteX1" fmla="*/ 1984 w 16185"/>
                <a:gd name="connsiteY1" fmla="*/ 25106 h 28627"/>
                <a:gd name="connsiteX2" fmla="*/ 4734 w 16185"/>
                <a:gd name="connsiteY2" fmla="*/ 21601 h 28627"/>
                <a:gd name="connsiteX3" fmla="*/ 4722 w 16185"/>
                <a:gd name="connsiteY3" fmla="*/ 8433 h 28627"/>
                <a:gd name="connsiteX4" fmla="*/ 2031 w 16185"/>
                <a:gd name="connsiteY4" fmla="*/ 4936 h 28627"/>
                <a:gd name="connsiteX5" fmla="*/ 61 w 16185"/>
                <a:gd name="connsiteY5" fmla="*/ 3138 h 28627"/>
                <a:gd name="connsiteX6" fmla="*/ 2203 w 16185"/>
                <a:gd name="connsiteY6" fmla="*/ 1606 h 28627"/>
                <a:gd name="connsiteX7" fmla="*/ 11289 w 16185"/>
                <a:gd name="connsiteY7" fmla="*/ 0 h 28627"/>
                <a:gd name="connsiteX8" fmla="*/ 11288 w 16185"/>
                <a:gd name="connsiteY8" fmla="*/ 8983 h 28627"/>
                <a:gd name="connsiteX9" fmla="*/ 11252 w 16185"/>
                <a:gd name="connsiteY9" fmla="*/ 21208 h 28627"/>
                <a:gd name="connsiteX10" fmla="*/ 14242 w 16185"/>
                <a:gd name="connsiteY10" fmla="*/ 25236 h 28627"/>
                <a:gd name="connsiteX11" fmla="*/ 16186 w 16185"/>
                <a:gd name="connsiteY11" fmla="*/ 27268 h 28627"/>
                <a:gd name="connsiteX12" fmla="*/ 13815 w 16185"/>
                <a:gd name="connsiteY12" fmla="*/ 28550 h 28627"/>
                <a:gd name="connsiteX13" fmla="*/ 304 w 16185"/>
                <a:gd name="connsiteY13" fmla="*/ 28611 h 2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85" h="28627">
                  <a:moveTo>
                    <a:pt x="304" y="28611"/>
                  </a:moveTo>
                  <a:cubicBezTo>
                    <a:pt x="-287" y="26460"/>
                    <a:pt x="-159" y="25312"/>
                    <a:pt x="1984" y="25106"/>
                  </a:cubicBezTo>
                  <a:cubicBezTo>
                    <a:pt x="3964" y="24916"/>
                    <a:pt x="4762" y="23590"/>
                    <a:pt x="4734" y="21601"/>
                  </a:cubicBezTo>
                  <a:cubicBezTo>
                    <a:pt x="4674" y="17212"/>
                    <a:pt x="4692" y="12822"/>
                    <a:pt x="4722" y="8433"/>
                  </a:cubicBezTo>
                  <a:cubicBezTo>
                    <a:pt x="4735" y="6531"/>
                    <a:pt x="4215" y="5262"/>
                    <a:pt x="2031" y="4936"/>
                  </a:cubicBezTo>
                  <a:cubicBezTo>
                    <a:pt x="1302" y="4828"/>
                    <a:pt x="714" y="3765"/>
                    <a:pt x="61" y="3138"/>
                  </a:cubicBezTo>
                  <a:cubicBezTo>
                    <a:pt x="770" y="2608"/>
                    <a:pt x="1414" y="1781"/>
                    <a:pt x="2203" y="1606"/>
                  </a:cubicBezTo>
                  <a:cubicBezTo>
                    <a:pt x="5014" y="983"/>
                    <a:pt x="7873" y="582"/>
                    <a:pt x="11289" y="0"/>
                  </a:cubicBezTo>
                  <a:cubicBezTo>
                    <a:pt x="11289" y="3241"/>
                    <a:pt x="11289" y="6112"/>
                    <a:pt x="11288" y="8983"/>
                  </a:cubicBezTo>
                  <a:cubicBezTo>
                    <a:pt x="11287" y="13058"/>
                    <a:pt x="11358" y="17136"/>
                    <a:pt x="11252" y="21208"/>
                  </a:cubicBezTo>
                  <a:cubicBezTo>
                    <a:pt x="11194" y="23446"/>
                    <a:pt x="11998" y="24678"/>
                    <a:pt x="14242" y="25236"/>
                  </a:cubicBezTo>
                  <a:cubicBezTo>
                    <a:pt x="15011" y="25429"/>
                    <a:pt x="15544" y="26565"/>
                    <a:pt x="16186" y="27268"/>
                  </a:cubicBezTo>
                  <a:cubicBezTo>
                    <a:pt x="15396" y="27715"/>
                    <a:pt x="14617" y="28527"/>
                    <a:pt x="13815" y="28550"/>
                  </a:cubicBezTo>
                  <a:cubicBezTo>
                    <a:pt x="9338" y="28675"/>
                    <a:pt x="4857" y="28611"/>
                    <a:pt x="304" y="28611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F50A9EBC-F1F6-4F55-BEF1-F156911D1580}"/>
                </a:ext>
              </a:extLst>
            </p:cNvPr>
            <p:cNvSpPr/>
            <p:nvPr/>
          </p:nvSpPr>
          <p:spPr>
            <a:xfrm>
              <a:off x="11184196" y="1216532"/>
              <a:ext cx="16278" cy="28637"/>
            </a:xfrm>
            <a:custGeom>
              <a:avLst/>
              <a:gdLst>
                <a:gd name="connsiteX0" fmla="*/ 16041 w 16278"/>
                <a:gd name="connsiteY0" fmla="*/ 25554 h 28637"/>
                <a:gd name="connsiteX1" fmla="*/ 13869 w 16278"/>
                <a:gd name="connsiteY1" fmla="*/ 28635 h 28637"/>
                <a:gd name="connsiteX2" fmla="*/ 315 w 16278"/>
                <a:gd name="connsiteY2" fmla="*/ 28606 h 28637"/>
                <a:gd name="connsiteX3" fmla="*/ 2045 w 16278"/>
                <a:gd name="connsiteY3" fmla="*/ 25068 h 28637"/>
                <a:gd name="connsiteX4" fmla="*/ 4715 w 16278"/>
                <a:gd name="connsiteY4" fmla="*/ 21514 h 28637"/>
                <a:gd name="connsiteX5" fmla="*/ 4694 w 16278"/>
                <a:gd name="connsiteY5" fmla="*/ 8355 h 28637"/>
                <a:gd name="connsiteX6" fmla="*/ 1902 w 16278"/>
                <a:gd name="connsiteY6" fmla="*/ 5005 h 28637"/>
                <a:gd name="connsiteX7" fmla="*/ 294 w 16278"/>
                <a:gd name="connsiteY7" fmla="*/ 1939 h 28637"/>
                <a:gd name="connsiteX8" fmla="*/ 11248 w 16278"/>
                <a:gd name="connsiteY8" fmla="*/ 0 h 28637"/>
                <a:gd name="connsiteX9" fmla="*/ 11250 w 16278"/>
                <a:gd name="connsiteY9" fmla="*/ 6077 h 28637"/>
                <a:gd name="connsiteX10" fmla="*/ 11259 w 16278"/>
                <a:gd name="connsiteY10" fmla="*/ 19551 h 28637"/>
                <a:gd name="connsiteX11" fmla="*/ 16041 w 16278"/>
                <a:gd name="connsiteY11" fmla="*/ 25554 h 2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278" h="28637">
                  <a:moveTo>
                    <a:pt x="16041" y="25554"/>
                  </a:moveTo>
                  <a:cubicBezTo>
                    <a:pt x="16673" y="27779"/>
                    <a:pt x="16072" y="28686"/>
                    <a:pt x="13869" y="28635"/>
                  </a:cubicBezTo>
                  <a:cubicBezTo>
                    <a:pt x="9401" y="28533"/>
                    <a:pt x="4928" y="28606"/>
                    <a:pt x="315" y="28606"/>
                  </a:cubicBezTo>
                  <a:cubicBezTo>
                    <a:pt x="-86" y="26679"/>
                    <a:pt x="-381" y="25323"/>
                    <a:pt x="2045" y="25068"/>
                  </a:cubicBezTo>
                  <a:cubicBezTo>
                    <a:pt x="4038" y="24859"/>
                    <a:pt x="4751" y="23490"/>
                    <a:pt x="4715" y="21514"/>
                  </a:cubicBezTo>
                  <a:cubicBezTo>
                    <a:pt x="4638" y="17128"/>
                    <a:pt x="4671" y="12742"/>
                    <a:pt x="4694" y="8355"/>
                  </a:cubicBezTo>
                  <a:cubicBezTo>
                    <a:pt x="4704" y="6421"/>
                    <a:pt x="4089" y="5118"/>
                    <a:pt x="1902" y="5005"/>
                  </a:cubicBezTo>
                  <a:cubicBezTo>
                    <a:pt x="-321" y="4891"/>
                    <a:pt x="-193" y="3494"/>
                    <a:pt x="294" y="1939"/>
                  </a:cubicBezTo>
                  <a:cubicBezTo>
                    <a:pt x="3789" y="1320"/>
                    <a:pt x="7233" y="710"/>
                    <a:pt x="11248" y="0"/>
                  </a:cubicBezTo>
                  <a:cubicBezTo>
                    <a:pt x="11248" y="2227"/>
                    <a:pt x="11248" y="4152"/>
                    <a:pt x="11250" y="6077"/>
                  </a:cubicBezTo>
                  <a:cubicBezTo>
                    <a:pt x="11251" y="10568"/>
                    <a:pt x="11248" y="15060"/>
                    <a:pt x="11259" y="19551"/>
                  </a:cubicBezTo>
                  <a:cubicBezTo>
                    <a:pt x="11271" y="24462"/>
                    <a:pt x="11278" y="24462"/>
                    <a:pt x="16041" y="25554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9C5BDFA6-3E37-4210-99C2-9C7711E8BCFD}"/>
                </a:ext>
              </a:extLst>
            </p:cNvPr>
            <p:cNvSpPr/>
            <p:nvPr/>
          </p:nvSpPr>
          <p:spPr>
            <a:xfrm>
              <a:off x="11179447" y="772087"/>
              <a:ext cx="23353" cy="18162"/>
            </a:xfrm>
            <a:custGeom>
              <a:avLst/>
              <a:gdLst>
                <a:gd name="connsiteX0" fmla="*/ 0 w 23353"/>
                <a:gd name="connsiteY0" fmla="*/ 17875 h 18162"/>
                <a:gd name="connsiteX1" fmla="*/ 10077 w 23353"/>
                <a:gd name="connsiteY1" fmla="*/ 8418 h 18162"/>
                <a:gd name="connsiteX2" fmla="*/ 19516 w 23353"/>
                <a:gd name="connsiteY2" fmla="*/ 814 h 18162"/>
                <a:gd name="connsiteX3" fmla="*/ 23275 w 23353"/>
                <a:gd name="connsiteY3" fmla="*/ 0 h 18162"/>
                <a:gd name="connsiteX4" fmla="*/ 23122 w 23353"/>
                <a:gd name="connsiteY4" fmla="*/ 4181 h 18162"/>
                <a:gd name="connsiteX5" fmla="*/ 16698 w 23353"/>
                <a:gd name="connsiteY5" fmla="*/ 10148 h 18162"/>
                <a:gd name="connsiteX6" fmla="*/ 464 w 23353"/>
                <a:gd name="connsiteY6" fmla="*/ 18162 h 18162"/>
                <a:gd name="connsiteX7" fmla="*/ 0 w 23353"/>
                <a:gd name="connsiteY7" fmla="*/ 17875 h 1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53" h="18162">
                  <a:moveTo>
                    <a:pt x="0" y="17875"/>
                  </a:moveTo>
                  <a:cubicBezTo>
                    <a:pt x="3351" y="14713"/>
                    <a:pt x="6626" y="11466"/>
                    <a:pt x="10077" y="8418"/>
                  </a:cubicBezTo>
                  <a:cubicBezTo>
                    <a:pt x="13105" y="5744"/>
                    <a:pt x="16251" y="3186"/>
                    <a:pt x="19516" y="814"/>
                  </a:cubicBezTo>
                  <a:cubicBezTo>
                    <a:pt x="20465" y="124"/>
                    <a:pt x="22006" y="249"/>
                    <a:pt x="23275" y="0"/>
                  </a:cubicBezTo>
                  <a:cubicBezTo>
                    <a:pt x="23246" y="1401"/>
                    <a:pt x="23551" y="2915"/>
                    <a:pt x="23122" y="4181"/>
                  </a:cubicBezTo>
                  <a:cubicBezTo>
                    <a:pt x="22085" y="7240"/>
                    <a:pt x="19486" y="8806"/>
                    <a:pt x="16698" y="10148"/>
                  </a:cubicBezTo>
                  <a:cubicBezTo>
                    <a:pt x="11261" y="12765"/>
                    <a:pt x="5873" y="15485"/>
                    <a:pt x="464" y="18162"/>
                  </a:cubicBezTo>
                  <a:cubicBezTo>
                    <a:pt x="309" y="18067"/>
                    <a:pt x="155" y="17970"/>
                    <a:pt x="0" y="17875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19E32742-780B-446C-9643-FB7BB2A6B24D}"/>
                </a:ext>
              </a:extLst>
            </p:cNvPr>
            <p:cNvSpPr/>
            <p:nvPr/>
          </p:nvSpPr>
          <p:spPr>
            <a:xfrm>
              <a:off x="11355088" y="935990"/>
              <a:ext cx="9583" cy="15888"/>
            </a:xfrm>
            <a:custGeom>
              <a:avLst/>
              <a:gdLst>
                <a:gd name="connsiteX0" fmla="*/ 112 w 9583"/>
                <a:gd name="connsiteY0" fmla="*/ 0 h 15888"/>
                <a:gd name="connsiteX1" fmla="*/ 3178 w 9583"/>
                <a:gd name="connsiteY1" fmla="*/ 2735 h 15888"/>
                <a:gd name="connsiteX2" fmla="*/ 9462 w 9583"/>
                <a:gd name="connsiteY2" fmla="*/ 12880 h 15888"/>
                <a:gd name="connsiteX3" fmla="*/ 8783 w 9583"/>
                <a:gd name="connsiteY3" fmla="*/ 15837 h 15888"/>
                <a:gd name="connsiteX4" fmla="*/ 6412 w 9583"/>
                <a:gd name="connsiteY4" fmla="*/ 15355 h 15888"/>
                <a:gd name="connsiteX5" fmla="*/ 0 w 9583"/>
                <a:gd name="connsiteY5" fmla="*/ 13250 h 15888"/>
                <a:gd name="connsiteX6" fmla="*/ 112 w 9583"/>
                <a:gd name="connsiteY6" fmla="*/ 0 h 15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83" h="15888">
                  <a:moveTo>
                    <a:pt x="112" y="0"/>
                  </a:moveTo>
                  <a:cubicBezTo>
                    <a:pt x="1150" y="901"/>
                    <a:pt x="2431" y="1636"/>
                    <a:pt x="3178" y="2735"/>
                  </a:cubicBezTo>
                  <a:cubicBezTo>
                    <a:pt x="5414" y="6025"/>
                    <a:pt x="7543" y="9399"/>
                    <a:pt x="9462" y="12880"/>
                  </a:cubicBezTo>
                  <a:cubicBezTo>
                    <a:pt x="9843" y="13569"/>
                    <a:pt x="9250" y="14944"/>
                    <a:pt x="8783" y="15837"/>
                  </a:cubicBezTo>
                  <a:cubicBezTo>
                    <a:pt x="8678" y="16038"/>
                    <a:pt x="7217" y="15604"/>
                    <a:pt x="6412" y="15355"/>
                  </a:cubicBezTo>
                  <a:cubicBezTo>
                    <a:pt x="4308" y="14700"/>
                    <a:pt x="2223" y="13986"/>
                    <a:pt x="0" y="13250"/>
                  </a:cubicBezTo>
                  <a:cubicBezTo>
                    <a:pt x="3850" y="8554"/>
                    <a:pt x="156" y="4658"/>
                    <a:pt x="112" y="0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48A9C2E3-A1CB-4E43-970A-ED2FF7210E86}"/>
                </a:ext>
              </a:extLst>
            </p:cNvPr>
            <p:cNvSpPr/>
            <p:nvPr/>
          </p:nvSpPr>
          <p:spPr>
            <a:xfrm>
              <a:off x="11237047" y="1160713"/>
              <a:ext cx="108628" cy="6990"/>
            </a:xfrm>
            <a:custGeom>
              <a:avLst/>
              <a:gdLst>
                <a:gd name="connsiteX0" fmla="*/ 0 w 108628"/>
                <a:gd name="connsiteY0" fmla="*/ 6786 h 6990"/>
                <a:gd name="connsiteX1" fmla="*/ 0 w 108628"/>
                <a:gd name="connsiteY1" fmla="*/ 223 h 6990"/>
                <a:gd name="connsiteX2" fmla="*/ 3076 w 108628"/>
                <a:gd name="connsiteY2" fmla="*/ 44 h 6990"/>
                <a:gd name="connsiteX3" fmla="*/ 104337 w 108628"/>
                <a:gd name="connsiteY3" fmla="*/ 0 h 6990"/>
                <a:gd name="connsiteX4" fmla="*/ 108625 w 108628"/>
                <a:gd name="connsiteY4" fmla="*/ 3333 h 6990"/>
                <a:gd name="connsiteX5" fmla="*/ 104644 w 108628"/>
                <a:gd name="connsiteY5" fmla="*/ 6991 h 6990"/>
                <a:gd name="connsiteX6" fmla="*/ 1817 w 108628"/>
                <a:gd name="connsiteY6" fmla="*/ 6965 h 6990"/>
                <a:gd name="connsiteX7" fmla="*/ 0 w 108628"/>
                <a:gd name="connsiteY7" fmla="*/ 6786 h 6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628" h="6990">
                  <a:moveTo>
                    <a:pt x="0" y="6786"/>
                  </a:moveTo>
                  <a:cubicBezTo>
                    <a:pt x="0" y="4503"/>
                    <a:pt x="0" y="2539"/>
                    <a:pt x="0" y="223"/>
                  </a:cubicBezTo>
                  <a:cubicBezTo>
                    <a:pt x="1078" y="156"/>
                    <a:pt x="2077" y="46"/>
                    <a:pt x="3076" y="44"/>
                  </a:cubicBezTo>
                  <a:cubicBezTo>
                    <a:pt x="36829" y="29"/>
                    <a:pt x="70583" y="34"/>
                    <a:pt x="104337" y="0"/>
                  </a:cubicBezTo>
                  <a:cubicBezTo>
                    <a:pt x="106738" y="-3"/>
                    <a:pt x="108546" y="579"/>
                    <a:pt x="108625" y="3333"/>
                  </a:cubicBezTo>
                  <a:cubicBezTo>
                    <a:pt x="108701" y="5990"/>
                    <a:pt x="107157" y="6991"/>
                    <a:pt x="104644" y="6991"/>
                  </a:cubicBezTo>
                  <a:cubicBezTo>
                    <a:pt x="70369" y="6972"/>
                    <a:pt x="36092" y="6975"/>
                    <a:pt x="1817" y="6965"/>
                  </a:cubicBezTo>
                  <a:cubicBezTo>
                    <a:pt x="1311" y="6964"/>
                    <a:pt x="807" y="6867"/>
                    <a:pt x="0" y="6786"/>
                  </a:cubicBezTo>
                  <a:close/>
                </a:path>
              </a:pathLst>
            </a:custGeom>
            <a:grpFill/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796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047606"/>
            <a:ext cx="11029616" cy="4202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346756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9BD9AF9-B4E7-4A7D-AE83-D7397F70CD59}" type="datetime1">
              <a:rPr lang="zh-CN" altLang="en-US" smtClean="0"/>
              <a:t>2021/07/06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342430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zh-CN" altLang="en-US"/>
              <a:t>杨文昊、段正鹏、钱辰涞（西安电子科技大学 </a:t>
            </a:r>
            <a:r>
              <a:rPr lang="en-US" altLang="zh-CN"/>
              <a:t>| </a:t>
            </a:r>
            <a:r>
              <a:rPr lang="zh-CN" altLang="en-US"/>
              <a:t>电子工程学院）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346756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6343906-ADFF-4920-A1DD-1732EA6696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>
            <a:hlinkClick r:id="" action="ppaction://hlinkshowjump?jump=firstslide"/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10" name="Rectangle 9">
            <a:hlinkClick r:id="" action="ppaction://hlinkshowjump?jump=nextslide"/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hlinkClick r:id="" action="ppaction://hlinkshowjump?jump=previousslide"/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971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4" r:id="rId2"/>
    <p:sldLayoutId id="2147483685" r:id="rId3"/>
    <p:sldLayoutId id="2147483695" r:id="rId4"/>
    <p:sldLayoutId id="2147483696" r:id="rId5"/>
    <p:sldLayoutId id="2147483691" r:id="rId6"/>
    <p:sldLayoutId id="2147483697" r:id="rId7"/>
    <p:sldLayoutId id="2147483687" r:id="rId8"/>
    <p:sldLayoutId id="2147483688" r:id="rId9"/>
    <p:sldLayoutId id="2147483689" r:id="rId10"/>
    <p:sldLayoutId id="2147483690" r:id="rId11"/>
    <p:sldLayoutId id="2147483692" r:id="rId12"/>
    <p:sldLayoutId id="2147483693" r:id="rId1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6910BDB-BFA5-4F16-89C7-C5C771E8665F}" type="datetime1">
              <a:rPr lang="zh-CN" altLang="en-US" smtClean="0"/>
              <a:t>2021/07/06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杨文昊、段正鹏、钱辰涞（西安电子科技大学 </a:t>
            </a:r>
            <a:r>
              <a:rPr lang="en-US" altLang="zh-CN"/>
              <a:t>| </a:t>
            </a:r>
            <a:r>
              <a:rPr lang="zh-CN" altLang="en-US"/>
              <a:t>电子工程学院）</a:t>
            </a:r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9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钱辰涞（西电微软学生俱乐部）</a:t>
            </a:r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1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5326650-D10B-42BC-8636-D5599C69D7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27" b="2682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F546CDA-C9ED-4726-87E9-026A63325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76200" stA="50000" endA="300" endPos="50000" dist="50800" dir="5400000" sy="-100000" algn="bl" rotWithShape="0"/>
                </a:effectLst>
              </a:rPr>
              <a:t>迁移学习的实践与探索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3308FE-8507-4AE5-B386-B27C03FA1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5097" y="3943350"/>
            <a:ext cx="4221805" cy="1755843"/>
          </a:xfrm>
          <a:prstGeom prst="roundRect">
            <a:avLst/>
          </a:prstGeom>
          <a:solidFill>
            <a:srgbClr val="9998A0">
              <a:alpha val="75000"/>
            </a:srgb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0" stA="55000" endA="300" endPos="45500" dist="38100" dir="5400000" sy="-100000" algn="bl" rotWithShape="0"/>
                </a:effectLst>
              </a:rPr>
              <a:t>智能计算考核第六组</a:t>
            </a:r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0" stA="55000" endA="300" endPos="45500" dist="38100" dir="5400000" sy="-100000" algn="bl" rotWithShape="0"/>
              </a:effectLst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0" stA="55000" endA="300" endPos="45500" dist="38100" dir="5400000" sy="-100000" algn="bl" rotWithShape="0"/>
                </a:effectLst>
              </a:rPr>
              <a:t>柯湘锐、李东浩、叶劲辉、赵佳恒</a:t>
            </a:r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0" stA="55000" endA="300" endPos="45500" dist="38100" dir="5400000" sy="-100000" algn="bl" rotWithShape="0"/>
              </a:effectLst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0" stA="55000" endA="300" endPos="45500" dist="38100" dir="5400000" sy="-100000" algn="bl" rotWithShape="0"/>
                </a:effectLst>
              </a:rPr>
              <a:t>选题：题目二</a:t>
            </a:r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0" stA="55000" endA="300" endPos="45500" dist="38100" dir="5400000" sy="-100000" algn="bl" rotWithShape="0"/>
              </a:effectLst>
            </a:endParaRPr>
          </a:p>
          <a:p>
            <a:pPr algn="ctr"/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0" stA="55000" endA="300" endPos="45500" dist="381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6276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E5B83-AB5F-4349-A847-1CAD186B5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小组成员分工情况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4C8FF-7CF3-4A1B-8A06-44457D379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3D55EA-5A6A-441D-8FCB-AD54550D84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FCC6ED-B4B0-4CD6-9F9F-AED36AD0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39A5-0E96-46DF-836E-4FC03E82F354}" type="datetime1">
              <a:rPr lang="zh-CN" altLang="en-US" smtClean="0"/>
              <a:t>2021/07/06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C7EEF7-4C5E-43D9-B8E2-9570D0DB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柯湘锐、李东浩、叶劲辉、赵佳恒（智能计算 </a:t>
            </a:r>
            <a:r>
              <a:rPr lang="en-US" altLang="zh-CN" dirty="0"/>
              <a:t>| </a:t>
            </a:r>
            <a:r>
              <a:rPr lang="zh-CN" altLang="en-US" dirty="0"/>
              <a:t>第六组）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2B8492-2893-417B-A8F6-71F9AEC4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3906-ADFF-4920-A1DD-1732EA6696BD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1028" name="Picture 4" descr="清华校徽 的图像结果">
            <a:extLst>
              <a:ext uri="{FF2B5EF4-FFF2-40B4-BE49-F238E27FC236}">
                <a16:creationId xmlns:a16="http://schemas.microsoft.com/office/drawing/2014/main" id="{8BCDA566-47D4-4089-BC67-92DE43B88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93" y="636893"/>
            <a:ext cx="1453136" cy="149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39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2DC97-5512-408E-AE4D-3A98CA78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小组成员分工情况</a:t>
            </a:r>
            <a:r>
              <a:rPr lang="en-US" altLang="zh-CN" dirty="0"/>
              <a:t>-</a:t>
            </a:r>
            <a:r>
              <a:rPr lang="zh-CN" altLang="en-US" dirty="0"/>
              <a:t>叶劲辉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F9033-BA8C-4494-8070-D3510707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5638-A3E7-462C-ABD4-503B901F228E}" type="datetime1">
              <a:rPr lang="zh-CN" altLang="en-US" smtClean="0"/>
              <a:t>2021/07/06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469FA-4539-4139-9A38-6479D5E8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42430"/>
            <a:ext cx="6917210" cy="365125"/>
          </a:xfrm>
        </p:spPr>
        <p:txBody>
          <a:bodyPr/>
          <a:lstStyle/>
          <a:p>
            <a:r>
              <a:rPr lang="zh-CN" altLang="en-US" dirty="0"/>
              <a:t>柯湘锐、李东浩、叶劲辉、赵佳恒（智能计算 </a:t>
            </a:r>
            <a:r>
              <a:rPr lang="en-US" altLang="zh-CN" dirty="0"/>
              <a:t>| </a:t>
            </a:r>
            <a:r>
              <a:rPr lang="zh-CN" altLang="en-US" dirty="0"/>
              <a:t>第六组）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96894-8A6A-4EF6-BAF2-AC2A0AF4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3906-ADFF-4920-A1DD-1732EA6696BD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7" name="Picture 4" descr="清华校徽 的图像结果">
            <a:extLst>
              <a:ext uri="{FF2B5EF4-FFF2-40B4-BE49-F238E27FC236}">
                <a16:creationId xmlns:a16="http://schemas.microsoft.com/office/drawing/2014/main" id="{50ED84AE-C4FE-420C-84C4-0DCB426FF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137" y="598683"/>
            <a:ext cx="1047830" cy="107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7C52F17-9A8C-45D9-B082-D7CBBB680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29" y="1687788"/>
            <a:ext cx="6402912" cy="22385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622E40D-AEB7-4F68-8ACA-29F1F2A1F49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7929" y="4242003"/>
            <a:ext cx="2037496" cy="2007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3466E2D-DAEA-45AA-8C19-7B039C5D1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2079" y="4050919"/>
            <a:ext cx="4774557" cy="2238586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2EEC3BF4-A701-4152-8CCF-5911B3D45A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1120" y="1977573"/>
            <a:ext cx="4317601" cy="389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408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2DC97-5512-408E-AE4D-3A98CA78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小组成员分工情况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E3ED3-E7F7-4298-8B9F-8233C4AAD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solidFill>
                  <a:schemeClr val="accent1"/>
                </a:solidFill>
                <a:latin typeface="+mj-lt"/>
                <a:ea typeface="+mj-ea"/>
              </a:rPr>
              <a:t>赵</a:t>
            </a:r>
            <a:endParaRPr lang="en-US" altLang="zh-CN" sz="2800" dirty="0">
              <a:solidFill>
                <a:schemeClr val="accent1"/>
              </a:solidFill>
              <a:latin typeface="+mj-lt"/>
              <a:ea typeface="+mj-ea"/>
            </a:endParaRPr>
          </a:p>
          <a:p>
            <a:pPr lvl="1"/>
            <a:r>
              <a:rPr lang="zh-CN" altLang="en-US" sz="2400" dirty="0"/>
              <a:t>很多很多工作</a:t>
            </a:r>
            <a:endParaRPr lang="en-US" altLang="zh-CN" sz="2400" dirty="0"/>
          </a:p>
          <a:p>
            <a:pPr lvl="1"/>
            <a:r>
              <a:rPr lang="zh-CN" altLang="en-US" sz="2400" dirty="0"/>
              <a:t>我做的很好</a:t>
            </a:r>
            <a:endParaRPr lang="en-US" altLang="zh-CN" sz="2400" dirty="0"/>
          </a:p>
          <a:p>
            <a:pPr lvl="1"/>
            <a:r>
              <a:rPr lang="zh-CN" altLang="en-US" sz="2400" dirty="0"/>
              <a:t>我很认真的思考过这个问题</a:t>
            </a: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F9033-BA8C-4494-8070-D3510707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5638-A3E7-462C-ABD4-503B901F228E}" type="datetime1">
              <a:rPr lang="zh-CN" altLang="en-US" smtClean="0"/>
              <a:t>2021/07/06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469FA-4539-4139-9A38-6479D5E8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42430"/>
            <a:ext cx="6917210" cy="365125"/>
          </a:xfrm>
        </p:spPr>
        <p:txBody>
          <a:bodyPr/>
          <a:lstStyle/>
          <a:p>
            <a:r>
              <a:rPr lang="zh-CN" altLang="en-US" dirty="0"/>
              <a:t>柯湘锐、李东浩、叶劲辉、赵佳恒（智能计算 </a:t>
            </a:r>
            <a:r>
              <a:rPr lang="en-US" altLang="zh-CN" dirty="0"/>
              <a:t>| </a:t>
            </a:r>
            <a:r>
              <a:rPr lang="zh-CN" altLang="en-US" dirty="0"/>
              <a:t>第六组）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96894-8A6A-4EF6-BAF2-AC2A0AF4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3906-ADFF-4920-A1DD-1732EA6696BD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7" name="Picture 4" descr="清华校徽 的图像结果">
            <a:extLst>
              <a:ext uri="{FF2B5EF4-FFF2-40B4-BE49-F238E27FC236}">
                <a16:creationId xmlns:a16="http://schemas.microsoft.com/office/drawing/2014/main" id="{50ED84AE-C4FE-420C-84C4-0DCB426FF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137" y="598683"/>
            <a:ext cx="1047830" cy="107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6635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2DC97-5512-408E-AE4D-3A98CA78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小组成员分工情况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E3ED3-E7F7-4298-8B9F-8233C4AAD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solidFill>
                  <a:schemeClr val="accent1"/>
                </a:solidFill>
                <a:latin typeface="+mj-lt"/>
                <a:ea typeface="+mj-ea"/>
              </a:rPr>
              <a:t>李</a:t>
            </a:r>
            <a:endParaRPr lang="en-US" altLang="zh-CN" sz="2800" dirty="0">
              <a:solidFill>
                <a:schemeClr val="accent1"/>
              </a:solidFill>
              <a:latin typeface="+mj-lt"/>
              <a:ea typeface="+mj-ea"/>
            </a:endParaRPr>
          </a:p>
          <a:p>
            <a:pPr lvl="1"/>
            <a:r>
              <a:rPr lang="zh-CN" altLang="en-US" sz="2400" dirty="0"/>
              <a:t>很多很多工作</a:t>
            </a:r>
            <a:endParaRPr lang="en-US" altLang="zh-CN" sz="2400" dirty="0"/>
          </a:p>
          <a:p>
            <a:pPr lvl="1"/>
            <a:r>
              <a:rPr lang="zh-CN" altLang="en-US" sz="2400" dirty="0"/>
              <a:t>我做的很好</a:t>
            </a:r>
            <a:endParaRPr lang="en-US" altLang="zh-CN" sz="2400" dirty="0"/>
          </a:p>
          <a:p>
            <a:pPr lvl="1"/>
            <a:r>
              <a:rPr lang="zh-CN" altLang="en-US" sz="2400" dirty="0"/>
              <a:t>我很认真的思考过这个问题</a:t>
            </a: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F9033-BA8C-4494-8070-D3510707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5638-A3E7-462C-ABD4-503B901F228E}" type="datetime1">
              <a:rPr lang="zh-CN" altLang="en-US" smtClean="0"/>
              <a:t>2021/07/06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469FA-4539-4139-9A38-6479D5E8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42430"/>
            <a:ext cx="6917210" cy="365125"/>
          </a:xfrm>
        </p:spPr>
        <p:txBody>
          <a:bodyPr/>
          <a:lstStyle/>
          <a:p>
            <a:r>
              <a:rPr lang="zh-CN" altLang="en-US" dirty="0"/>
              <a:t>柯湘锐、李东浩、叶劲辉、赵佳恒（智能计算 </a:t>
            </a:r>
            <a:r>
              <a:rPr lang="en-US" altLang="zh-CN" dirty="0"/>
              <a:t>| </a:t>
            </a:r>
            <a:r>
              <a:rPr lang="zh-CN" altLang="en-US" dirty="0"/>
              <a:t>第六组）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96894-8A6A-4EF6-BAF2-AC2A0AF4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3906-ADFF-4920-A1DD-1732EA6696BD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7" name="Picture 4" descr="清华校徽 的图像结果">
            <a:extLst>
              <a:ext uri="{FF2B5EF4-FFF2-40B4-BE49-F238E27FC236}">
                <a16:creationId xmlns:a16="http://schemas.microsoft.com/office/drawing/2014/main" id="{50ED84AE-C4FE-420C-84C4-0DCB426FF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137" y="598683"/>
            <a:ext cx="1047830" cy="107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7997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2DC97-5512-408E-AE4D-3A98CA78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小组成员分工情况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E3ED3-E7F7-4298-8B9F-8233C4AAD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solidFill>
                  <a:schemeClr val="accent1"/>
                </a:solidFill>
                <a:latin typeface="+mj-lt"/>
                <a:ea typeface="+mj-ea"/>
              </a:rPr>
              <a:t>柯</a:t>
            </a:r>
            <a:endParaRPr lang="en-US" altLang="zh-CN" sz="2800" dirty="0">
              <a:solidFill>
                <a:schemeClr val="accent1"/>
              </a:solidFill>
              <a:latin typeface="+mj-lt"/>
              <a:ea typeface="+mj-ea"/>
            </a:endParaRPr>
          </a:p>
          <a:p>
            <a:pPr lvl="1"/>
            <a:r>
              <a:rPr lang="zh-CN" altLang="en-US" sz="2400" dirty="0"/>
              <a:t>很多很多工作</a:t>
            </a:r>
            <a:endParaRPr lang="en-US" altLang="zh-CN" sz="2400" dirty="0"/>
          </a:p>
          <a:p>
            <a:pPr lvl="1"/>
            <a:r>
              <a:rPr lang="zh-CN" altLang="en-US" sz="2400" dirty="0"/>
              <a:t>我做的很好</a:t>
            </a:r>
            <a:endParaRPr lang="en-US" altLang="zh-CN" sz="2400" dirty="0"/>
          </a:p>
          <a:p>
            <a:pPr lvl="1"/>
            <a:r>
              <a:rPr lang="zh-CN" altLang="en-US" sz="2400" dirty="0"/>
              <a:t>我很认真的思考过这个问题</a:t>
            </a: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F9033-BA8C-4494-8070-D3510707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5638-A3E7-462C-ABD4-503B901F228E}" type="datetime1">
              <a:rPr lang="zh-CN" altLang="en-US" smtClean="0"/>
              <a:t>2021/07/06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469FA-4539-4139-9A38-6479D5E8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42430"/>
            <a:ext cx="6917210" cy="365125"/>
          </a:xfrm>
        </p:spPr>
        <p:txBody>
          <a:bodyPr/>
          <a:lstStyle/>
          <a:p>
            <a:r>
              <a:rPr lang="zh-CN" altLang="en-US" dirty="0"/>
              <a:t>柯湘锐、李东浩、叶劲辉、赵佳恒（智能计算 </a:t>
            </a:r>
            <a:r>
              <a:rPr lang="en-US" altLang="zh-CN" dirty="0"/>
              <a:t>| </a:t>
            </a:r>
            <a:r>
              <a:rPr lang="zh-CN" altLang="en-US" dirty="0"/>
              <a:t>第六组）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96894-8A6A-4EF6-BAF2-AC2A0AF4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3906-ADFF-4920-A1DD-1732EA6696BD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7" name="Picture 4" descr="清华校徽 的图像结果">
            <a:extLst>
              <a:ext uri="{FF2B5EF4-FFF2-40B4-BE49-F238E27FC236}">
                <a16:creationId xmlns:a16="http://schemas.microsoft.com/office/drawing/2014/main" id="{50ED84AE-C4FE-420C-84C4-0DCB426FF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137" y="598683"/>
            <a:ext cx="1047830" cy="107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079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rgbClr val="252D39"/>
            </a:gs>
            <a:gs pos="0">
              <a:schemeClr val="tx2"/>
            </a:gs>
            <a:gs pos="100000">
              <a:schemeClr val="tx1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1EE2A7-7960-4C9C-9240-1A155A5F3C93}"/>
              </a:ext>
            </a:extLst>
          </p:cNvPr>
          <p:cNvSpPr txBox="1"/>
          <p:nvPr/>
        </p:nvSpPr>
        <p:spPr>
          <a:xfrm>
            <a:off x="746760" y="1627907"/>
            <a:ext cx="10698480" cy="2421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438338">
              <a:lnSpc>
                <a:spcPct val="150000"/>
              </a:lnSpc>
              <a:spcBef>
                <a:spcPts val="1800"/>
              </a:spcBef>
            </a:pPr>
            <a:r>
              <a:rPr lang="zh-CN" altLang="en-US" sz="4800" spc="100" dirty="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j-ea"/>
                <a:ea typeface="+mj-ea"/>
                <a:sym typeface="Avenir Next Demi Bold"/>
              </a:rPr>
              <a:t>谢谢倾听</a:t>
            </a:r>
            <a:endParaRPr lang="en-US" altLang="zh-CN" sz="4800" spc="100" dirty="0">
              <a:gradFill flip="none" rotWithShape="1">
                <a:gsLst>
                  <a:gs pos="0">
                    <a:srgbClr val="00E8FF"/>
                  </a:gs>
                  <a:gs pos="100000">
                    <a:srgbClr val="FF00F7"/>
                  </a:gs>
                </a:gsLst>
                <a:lin ang="3967761" scaled="0"/>
              </a:gradFill>
              <a:latin typeface="+mj-ea"/>
              <a:ea typeface="+mj-ea"/>
              <a:sym typeface="Avenir Next Demi Bold"/>
            </a:endParaRPr>
          </a:p>
          <a:p>
            <a:pPr algn="ctr" defTabSz="2438338">
              <a:lnSpc>
                <a:spcPct val="150000"/>
              </a:lnSpc>
              <a:spcBef>
                <a:spcPts val="1800"/>
              </a:spcBef>
            </a:pPr>
            <a:r>
              <a:rPr lang="zh-CN" altLang="en-US" sz="4800" spc="100" dirty="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j-ea"/>
                <a:ea typeface="+mj-ea"/>
                <a:sym typeface="Avenir Next Demi Bold"/>
              </a:rPr>
              <a:t>请老师指正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8565E4-3E85-49EB-BD6A-97FB6A57E1C0}"/>
              </a:ext>
            </a:extLst>
          </p:cNvPr>
          <p:cNvSpPr txBox="1">
            <a:spLocks/>
          </p:cNvSpPr>
          <p:nvPr/>
        </p:nvSpPr>
        <p:spPr>
          <a:xfrm>
            <a:off x="6343650" y="5208608"/>
            <a:ext cx="5681741" cy="1365811"/>
          </a:xfrm>
          <a:prstGeom prst="rect">
            <a:avLst/>
          </a:prstGeom>
        </p:spPr>
        <p:txBody>
          <a:bodyPr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智能计算考核第六组</a:t>
            </a:r>
            <a:endParaRPr lang="en-US" altLang="zh-CN" sz="1800" dirty="0">
              <a:solidFill>
                <a:schemeClr val="bg1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1800" dirty="0">
                <a:solidFill>
                  <a:schemeClr val="bg1"/>
                </a:solidFill>
                <a:ea typeface="Adobe 楷体 Std R" panose="02020400000000000000" pitchFamily="18" charset="-122"/>
              </a:rPr>
              <a:t>柯湘锐、李东浩、叶劲辉、赵佳恒（智能计算 </a:t>
            </a:r>
            <a:r>
              <a:rPr lang="en-US" altLang="zh-CN" sz="1800" dirty="0">
                <a:solidFill>
                  <a:schemeClr val="bg1"/>
                </a:solidFill>
                <a:ea typeface="Adobe 楷体 Std R" panose="02020400000000000000" pitchFamily="18" charset="-122"/>
              </a:rPr>
              <a:t>| </a:t>
            </a:r>
            <a:r>
              <a:rPr lang="zh-CN" altLang="en-US" sz="1800" dirty="0">
                <a:solidFill>
                  <a:schemeClr val="bg1"/>
                </a:solidFill>
                <a:ea typeface="Adobe 楷体 Std R" panose="02020400000000000000" pitchFamily="18" charset="-122"/>
              </a:rPr>
              <a:t>第六组）</a:t>
            </a:r>
          </a:p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2021</a:t>
            </a:r>
            <a:r>
              <a:rPr lang="zh-CN" altLang="en-US" sz="1800" dirty="0">
                <a:solidFill>
                  <a:schemeClr val="bg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年</a:t>
            </a:r>
            <a:r>
              <a:rPr lang="en-US" altLang="zh-CN" sz="1800" dirty="0">
                <a:solidFill>
                  <a:schemeClr val="bg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7</a:t>
            </a:r>
            <a:r>
              <a:rPr lang="zh-CN" altLang="en-US" sz="1800" dirty="0">
                <a:solidFill>
                  <a:schemeClr val="bg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月</a:t>
            </a:r>
            <a:r>
              <a:rPr lang="en-US" altLang="zh-CN" sz="1800" dirty="0">
                <a:solidFill>
                  <a:schemeClr val="bg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6</a:t>
            </a:r>
            <a:r>
              <a:rPr lang="zh-CN" altLang="en-US" sz="1800" dirty="0">
                <a:solidFill>
                  <a:schemeClr val="bg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日</a:t>
            </a:r>
            <a:endParaRPr lang="zh-cn" sz="1800" dirty="0">
              <a:solidFill>
                <a:schemeClr val="bg1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2461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5305A07-FDD8-43F0-AF7E-49045C07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450D96-4C2B-4230-BCF3-F0FECADD1274}"/>
              </a:ext>
            </a:extLst>
          </p:cNvPr>
          <p:cNvSpPr txBox="1"/>
          <p:nvPr/>
        </p:nvSpPr>
        <p:spPr>
          <a:xfrm>
            <a:off x="5217074" y="2150458"/>
            <a:ext cx="738664" cy="18530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·····························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E8331C4-A6C5-4D85-9C3B-3310724F98C1}"/>
              </a:ext>
            </a:extLst>
          </p:cNvPr>
          <p:cNvSpPr/>
          <p:nvPr/>
        </p:nvSpPr>
        <p:spPr>
          <a:xfrm>
            <a:off x="7582238" y="234669"/>
            <a:ext cx="242760" cy="2427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0C99C91-27EB-4393-88AF-742EC768CECD}"/>
              </a:ext>
            </a:extLst>
          </p:cNvPr>
          <p:cNvSpPr/>
          <p:nvPr/>
        </p:nvSpPr>
        <p:spPr>
          <a:xfrm>
            <a:off x="7582238" y="708728"/>
            <a:ext cx="242760" cy="2427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276EE7F-4C73-4ABA-8F15-D5E3A374C8C2}"/>
              </a:ext>
            </a:extLst>
          </p:cNvPr>
          <p:cNvSpPr/>
          <p:nvPr/>
        </p:nvSpPr>
        <p:spPr>
          <a:xfrm>
            <a:off x="7582238" y="1182787"/>
            <a:ext cx="242760" cy="2427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CAF010-A944-421A-BD22-AC4134AB60F0}"/>
              </a:ext>
            </a:extLst>
          </p:cNvPr>
          <p:cNvSpPr/>
          <p:nvPr/>
        </p:nvSpPr>
        <p:spPr>
          <a:xfrm>
            <a:off x="7582238" y="1656846"/>
            <a:ext cx="242760" cy="2427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C4BF7EA-32B7-4A13-8D9A-D73555D874FD}"/>
              </a:ext>
            </a:extLst>
          </p:cNvPr>
          <p:cNvSpPr/>
          <p:nvPr/>
        </p:nvSpPr>
        <p:spPr>
          <a:xfrm>
            <a:off x="7582238" y="2130905"/>
            <a:ext cx="242760" cy="2427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CBE670B-A88F-4EE2-90E3-3397FC1C3965}"/>
              </a:ext>
            </a:extLst>
          </p:cNvPr>
          <p:cNvSpPr/>
          <p:nvPr/>
        </p:nvSpPr>
        <p:spPr>
          <a:xfrm>
            <a:off x="7582238" y="2604964"/>
            <a:ext cx="242760" cy="2427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7D3753F-43AD-44DF-AEAF-EFF856FFE8FE}"/>
              </a:ext>
            </a:extLst>
          </p:cNvPr>
          <p:cNvSpPr/>
          <p:nvPr/>
        </p:nvSpPr>
        <p:spPr>
          <a:xfrm>
            <a:off x="7582238" y="3085094"/>
            <a:ext cx="242760" cy="2427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DFEFAFB-DCAD-4D13-8EC7-E5CF3AD0248E}"/>
              </a:ext>
            </a:extLst>
          </p:cNvPr>
          <p:cNvSpPr/>
          <p:nvPr/>
        </p:nvSpPr>
        <p:spPr>
          <a:xfrm>
            <a:off x="7582238" y="3559153"/>
            <a:ext cx="242760" cy="2427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C6F9488-A856-473A-81A3-D53744F3976A}"/>
              </a:ext>
            </a:extLst>
          </p:cNvPr>
          <p:cNvSpPr/>
          <p:nvPr/>
        </p:nvSpPr>
        <p:spPr>
          <a:xfrm>
            <a:off x="7582238" y="4033212"/>
            <a:ext cx="242760" cy="2427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2531EA9-CF08-4043-8DF9-702EF8883BEC}"/>
              </a:ext>
            </a:extLst>
          </p:cNvPr>
          <p:cNvSpPr/>
          <p:nvPr/>
        </p:nvSpPr>
        <p:spPr>
          <a:xfrm>
            <a:off x="8964171" y="228598"/>
            <a:ext cx="242760" cy="2427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FB0A7B8-6384-48CB-B7D2-235AE872C03F}"/>
              </a:ext>
            </a:extLst>
          </p:cNvPr>
          <p:cNvSpPr/>
          <p:nvPr/>
        </p:nvSpPr>
        <p:spPr>
          <a:xfrm>
            <a:off x="8964171" y="702657"/>
            <a:ext cx="242760" cy="2427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011321F-5E0D-4FBC-986C-4CDA4FDFCBCA}"/>
              </a:ext>
            </a:extLst>
          </p:cNvPr>
          <p:cNvSpPr/>
          <p:nvPr/>
        </p:nvSpPr>
        <p:spPr>
          <a:xfrm>
            <a:off x="8964171" y="1182787"/>
            <a:ext cx="242760" cy="2427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4A94B85-C50A-4A95-9044-B3A38153C4BD}"/>
              </a:ext>
            </a:extLst>
          </p:cNvPr>
          <p:cNvSpPr/>
          <p:nvPr/>
        </p:nvSpPr>
        <p:spPr>
          <a:xfrm>
            <a:off x="8964171" y="1656846"/>
            <a:ext cx="242760" cy="2427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846EDE7-A39F-47EB-BBC5-D5BE45261DAF}"/>
              </a:ext>
            </a:extLst>
          </p:cNvPr>
          <p:cNvSpPr/>
          <p:nvPr/>
        </p:nvSpPr>
        <p:spPr>
          <a:xfrm>
            <a:off x="8964171" y="2130905"/>
            <a:ext cx="242760" cy="2427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662D614-EE93-412F-A3B1-7BF356F7E398}"/>
              </a:ext>
            </a:extLst>
          </p:cNvPr>
          <p:cNvSpPr/>
          <p:nvPr/>
        </p:nvSpPr>
        <p:spPr>
          <a:xfrm>
            <a:off x="8964171" y="2604964"/>
            <a:ext cx="242760" cy="2427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45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2DC97-5512-408E-AE4D-3A98CA78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08162"/>
          </a:xfrm>
        </p:spPr>
        <p:txBody>
          <a:bodyPr/>
          <a:lstStyle/>
          <a:p>
            <a:r>
              <a:rPr lang="zh-CN" altLang="en-US" dirty="0"/>
              <a:t>问题理解和分析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E3ED3-E7F7-4298-8B9F-8233C4AAD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accent1"/>
                </a:solidFill>
              </a:rPr>
              <a:t>问题分析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pPr lvl="1"/>
            <a:r>
              <a:rPr lang="en-US" altLang="zh-CN" sz="2800" dirty="0"/>
              <a:t>Scratching</a:t>
            </a:r>
            <a:r>
              <a:rPr lang="zh-CN" altLang="en-US" sz="2400" dirty="0"/>
              <a:t>  </a:t>
            </a:r>
            <a:r>
              <a:rPr lang="en-US" altLang="zh-CN" sz="2800" dirty="0"/>
              <a:t>VS</a:t>
            </a:r>
            <a:r>
              <a:rPr lang="en-US" altLang="zh-CN" sz="2400" dirty="0"/>
              <a:t>  </a:t>
            </a:r>
            <a:r>
              <a:rPr lang="en-US" altLang="zh-CN" sz="2800" dirty="0"/>
              <a:t>Fine-tuning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accent1"/>
                </a:solidFill>
                <a:latin typeface="+mj-lt"/>
                <a:ea typeface="+mj-ea"/>
              </a:rPr>
              <a:t>实验目的</a:t>
            </a:r>
            <a:endParaRPr lang="en-US" altLang="zh-CN" sz="2800" dirty="0">
              <a:solidFill>
                <a:schemeClr val="accent1"/>
              </a:solidFill>
              <a:latin typeface="+mj-lt"/>
              <a:ea typeface="+mj-ea"/>
            </a:endParaRPr>
          </a:p>
          <a:p>
            <a:pPr lvl="1"/>
            <a:r>
              <a:rPr lang="zh-CN" altLang="en-US" sz="2400" dirty="0"/>
              <a:t>探究模型迁移的可行性以及有效性</a:t>
            </a: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F9033-BA8C-4494-8070-D3510707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5638-A3E7-462C-ABD4-503B901F228E}" type="datetime1">
              <a:rPr lang="zh-CN" altLang="en-US" smtClean="0"/>
              <a:t>2021/07/06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469FA-4539-4139-9A38-6479D5E8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柯湘锐、李东浩、叶劲辉、赵佳恒（智能计算 </a:t>
            </a:r>
            <a:r>
              <a:rPr lang="en-US" altLang="zh-CN" dirty="0"/>
              <a:t>| </a:t>
            </a:r>
            <a:r>
              <a:rPr lang="zh-CN" altLang="en-US" dirty="0"/>
              <a:t>第六组）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96894-8A6A-4EF6-BAF2-AC2A0AF4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3906-ADFF-4920-A1DD-1732EA6696BD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7" name="Picture 4" descr="清华校徽 的图像结果">
            <a:extLst>
              <a:ext uri="{FF2B5EF4-FFF2-40B4-BE49-F238E27FC236}">
                <a16:creationId xmlns:a16="http://schemas.microsoft.com/office/drawing/2014/main" id="{5198785F-2C4B-4BFF-AC6D-601A526F1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137" y="598683"/>
            <a:ext cx="1047830" cy="107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2301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2DC97-5512-408E-AE4D-3A98CA78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问题理解和分析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E3ED3-E7F7-4298-8B9F-8233C4AAD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555" y="2646113"/>
            <a:ext cx="11029615" cy="45323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sz="2800" dirty="0">
                <a:solidFill>
                  <a:schemeClr val="accent1"/>
                </a:solidFill>
                <a:latin typeface="+mj-lt"/>
                <a:ea typeface="+mj-ea"/>
              </a:rPr>
              <a:t>难点分析</a:t>
            </a:r>
            <a:endParaRPr lang="en-US" altLang="zh-CN" sz="2400" dirty="0"/>
          </a:p>
          <a:p>
            <a:pPr lvl="1"/>
            <a:r>
              <a:rPr lang="zh-CN" altLang="en-US" sz="2400" dirty="0"/>
              <a:t>输入分布差异</a:t>
            </a:r>
            <a:endParaRPr lang="en-US" altLang="zh-CN" sz="2400" dirty="0"/>
          </a:p>
          <a:p>
            <a:pPr lvl="1"/>
            <a:r>
              <a:rPr lang="zh-CN" altLang="en-US" sz="2400" dirty="0"/>
              <a:t>输出分布差异</a:t>
            </a:r>
            <a:endParaRPr lang="en-US" altLang="zh-CN" sz="2400" dirty="0"/>
          </a:p>
          <a:p>
            <a:pPr lvl="1"/>
            <a:r>
              <a:rPr lang="zh-CN" altLang="en-US" sz="2400" dirty="0"/>
              <a:t>类间差异不明显</a:t>
            </a:r>
            <a:endParaRPr lang="en-US" altLang="zh-CN" sz="2400" dirty="0"/>
          </a:p>
          <a:p>
            <a:pPr lvl="1"/>
            <a:r>
              <a:rPr lang="zh-CN" altLang="en-US" sz="2400" dirty="0"/>
              <a:t>训练数据有限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F9033-BA8C-4494-8070-D3510707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5638-A3E7-462C-ABD4-503B901F228E}" type="datetime1">
              <a:rPr lang="zh-CN" altLang="en-US" smtClean="0"/>
              <a:t>2021/07/06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469FA-4539-4139-9A38-6479D5E8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柯湘锐、李东浩、叶劲辉、赵佳恒（智能计算 </a:t>
            </a:r>
            <a:r>
              <a:rPr lang="en-US" altLang="zh-CN" dirty="0"/>
              <a:t>| </a:t>
            </a:r>
            <a:r>
              <a:rPr lang="zh-CN" altLang="en-US" dirty="0"/>
              <a:t>第六组）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96894-8A6A-4EF6-BAF2-AC2A0AF4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3906-ADFF-4920-A1DD-1732EA6696BD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8" name="Picture 4" descr="清华校徽 的图像结果">
            <a:extLst>
              <a:ext uri="{FF2B5EF4-FFF2-40B4-BE49-F238E27FC236}">
                <a16:creationId xmlns:a16="http://schemas.microsoft.com/office/drawing/2014/main" id="{2E003371-F3D4-4F4C-9355-5D033F132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137" y="598683"/>
            <a:ext cx="1047830" cy="107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8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E5B83-AB5F-4349-A847-1CAD186B5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实验方案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4C8FF-7CF3-4A1B-8A06-44457D379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3D55EA-5A6A-441D-8FCB-AD54550D84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FCC6ED-B4B0-4CD6-9F9F-AED36AD0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39A5-0E96-46DF-836E-4FC03E82F354}" type="datetime1">
              <a:rPr lang="zh-CN" altLang="en-US" smtClean="0"/>
              <a:t>2021/07/06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C7EEF7-4C5E-43D9-B8E2-9570D0DB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柯湘锐、李东浩、叶劲辉、赵佳恒（智能计算 </a:t>
            </a:r>
            <a:r>
              <a:rPr lang="en-US" altLang="zh-CN" dirty="0"/>
              <a:t>| </a:t>
            </a:r>
            <a:r>
              <a:rPr lang="zh-CN" altLang="en-US" dirty="0"/>
              <a:t>第六组）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2B8492-2893-417B-A8F6-71F9AEC4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3906-ADFF-4920-A1DD-1732EA6696BD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028" name="Picture 4" descr="清华校徽 的图像结果">
            <a:extLst>
              <a:ext uri="{FF2B5EF4-FFF2-40B4-BE49-F238E27FC236}">
                <a16:creationId xmlns:a16="http://schemas.microsoft.com/office/drawing/2014/main" id="{8BCDA566-47D4-4089-BC67-92DE43B88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93" y="636893"/>
            <a:ext cx="1453136" cy="149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21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2DC97-5512-408E-AE4D-3A98CA78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实验方案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E3ED3-E7F7-4298-8B9F-8233C4AAD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800" dirty="0">
                <a:solidFill>
                  <a:schemeClr val="accent1"/>
                </a:solidFill>
                <a:latin typeface="+mj-lt"/>
                <a:ea typeface="+mj-ea"/>
              </a:rPr>
              <a:t>单领域分类实验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pPr lvl="1"/>
            <a:r>
              <a:rPr lang="zh-CN" altLang="en-US" sz="2400" dirty="0"/>
              <a:t>以</a:t>
            </a:r>
            <a:r>
              <a:rPr lang="en-US" altLang="zh-CN" sz="2400" dirty="0" err="1"/>
              <a:t>ResNet</a:t>
            </a:r>
            <a:r>
              <a:rPr lang="zh-CN" altLang="en-US" sz="2400" dirty="0"/>
              <a:t>为基础搭建模型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，实现对数据集一、二的分类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accent1"/>
                </a:solidFill>
                <a:latin typeface="+mj-lt"/>
                <a:ea typeface="+mj-ea"/>
              </a:rPr>
              <a:t>双领域分类实验</a:t>
            </a:r>
            <a:endParaRPr lang="en-US" altLang="zh-CN" sz="2800" dirty="0">
              <a:solidFill>
                <a:schemeClr val="accent1"/>
              </a:solidFill>
              <a:latin typeface="+mj-lt"/>
              <a:ea typeface="+mj-ea"/>
            </a:endParaRPr>
          </a:p>
          <a:p>
            <a:pPr lvl="1"/>
            <a:r>
              <a:rPr lang="zh-CN" altLang="en-US" sz="2400" dirty="0"/>
              <a:t>通过参数迁移的方式，从原领域获取知识（</a:t>
            </a:r>
            <a:r>
              <a:rPr lang="en-US" altLang="zh-CN" sz="2400" dirty="0"/>
              <a:t>fine-tuning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zh-CN" altLang="en-US" sz="2400" dirty="0"/>
              <a:t>通过共享参数的方式，从原领域获取知识（</a:t>
            </a:r>
            <a:r>
              <a:rPr lang="en-US" altLang="zh-CN" sz="2400" dirty="0"/>
              <a:t>adversarial-training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F9033-BA8C-4494-8070-D3510707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5638-A3E7-462C-ABD4-503B901F228E}" type="datetime1">
              <a:rPr lang="zh-CN" altLang="en-US" smtClean="0"/>
              <a:t>2021/07/06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469FA-4539-4139-9A38-6479D5E8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柯湘锐、李东浩、叶劲辉、赵佳恒（智能计算 </a:t>
            </a:r>
            <a:r>
              <a:rPr lang="en-US" altLang="zh-CN" dirty="0"/>
              <a:t>| </a:t>
            </a:r>
            <a:r>
              <a:rPr lang="zh-CN" altLang="en-US" dirty="0"/>
              <a:t>第六组）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96894-8A6A-4EF6-BAF2-AC2A0AF4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3906-ADFF-4920-A1DD-1732EA6696BD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7" name="Picture 4" descr="清华校徽 的图像结果">
            <a:extLst>
              <a:ext uri="{FF2B5EF4-FFF2-40B4-BE49-F238E27FC236}">
                <a16:creationId xmlns:a16="http://schemas.microsoft.com/office/drawing/2014/main" id="{2F48A81D-252C-4D91-B970-15FA03947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137" y="598683"/>
            <a:ext cx="1047830" cy="107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226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2DC97-5512-408E-AE4D-3A98CA78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实验方案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E3ED3-E7F7-4298-8B9F-8233C4AAD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sz="2800" dirty="0">
                <a:solidFill>
                  <a:schemeClr val="accent1"/>
                </a:solidFill>
                <a:latin typeface="+mj-lt"/>
                <a:ea typeface="+mj-ea"/>
              </a:rPr>
              <a:t>对比实验方案设计</a:t>
            </a:r>
            <a:endParaRPr lang="en-US" altLang="zh-CN" sz="2400" dirty="0"/>
          </a:p>
          <a:p>
            <a:pPr lvl="1"/>
            <a:r>
              <a:rPr lang="zh-CN" altLang="en-US" sz="2400" dirty="0"/>
              <a:t>验证迁移学习对降低计算代价的有效性</a:t>
            </a:r>
            <a:endParaRPr lang="en-US" altLang="zh-CN" sz="2400" dirty="0"/>
          </a:p>
          <a:p>
            <a:pPr marL="324000" lvl="1" indent="0">
              <a:buNone/>
            </a:pPr>
            <a:r>
              <a:rPr lang="zh-CN" altLang="en-US" sz="1600" dirty="0"/>
              <a:t>观察</a:t>
            </a:r>
            <a:r>
              <a:rPr lang="en-US" altLang="zh-CN" sz="1600" dirty="0"/>
              <a:t>loss</a:t>
            </a:r>
            <a:r>
              <a:rPr lang="zh-CN" altLang="en-US" sz="1600" dirty="0"/>
              <a:t>的下降趋势，以及是否能有效减少</a:t>
            </a:r>
            <a:r>
              <a:rPr lang="en-US" altLang="zh-CN" sz="1600" dirty="0"/>
              <a:t>epoch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lvl="1"/>
            <a:r>
              <a:rPr lang="zh-CN" altLang="en-US" sz="2400" dirty="0"/>
              <a:t>验证迁移学习对小减少数据依赖的有效性</a:t>
            </a:r>
            <a:endParaRPr lang="en-US" altLang="zh-CN" sz="2400" dirty="0"/>
          </a:p>
          <a:p>
            <a:pPr marL="324000" lvl="1" indent="0">
              <a:buNone/>
            </a:pPr>
            <a:r>
              <a:rPr lang="zh-CN" altLang="en-US" sz="1600" dirty="0"/>
              <a:t>减少每类标记样本个数至</a:t>
            </a:r>
            <a:r>
              <a:rPr lang="en-US" altLang="zh-CN" sz="1600" dirty="0"/>
              <a:t>5</a:t>
            </a:r>
            <a:r>
              <a:rPr lang="zh-CN" altLang="en-US" sz="1600" dirty="0"/>
              <a:t>、</a:t>
            </a:r>
            <a:r>
              <a:rPr lang="en-US" altLang="zh-CN" sz="1600" dirty="0"/>
              <a:t>10</a:t>
            </a:r>
            <a:r>
              <a:rPr lang="zh-CN" altLang="en-US" sz="1600" dirty="0"/>
              <a:t>、</a:t>
            </a:r>
            <a:r>
              <a:rPr lang="en-US" altLang="zh-CN" sz="1600" dirty="0"/>
              <a:t>50</a:t>
            </a:r>
            <a:r>
              <a:rPr lang="zh-CN" altLang="en-US" sz="1600" dirty="0"/>
              <a:t>、</a:t>
            </a:r>
            <a:r>
              <a:rPr lang="en-US" altLang="zh-CN" sz="1600" dirty="0"/>
              <a:t>100</a:t>
            </a:r>
            <a:r>
              <a:rPr lang="zh-CN" altLang="en-US" sz="1600" dirty="0"/>
              <a:t>分别进行实验，与模型</a:t>
            </a:r>
            <a:r>
              <a:rPr lang="en-US" altLang="zh-CN" sz="1600" dirty="0"/>
              <a:t>2</a:t>
            </a:r>
            <a:r>
              <a:rPr lang="zh-CN" altLang="en-US" sz="1600" dirty="0"/>
              <a:t>进行效果比较。</a:t>
            </a:r>
            <a:endParaRPr lang="en-US" altLang="zh-CN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F9033-BA8C-4494-8070-D3510707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5638-A3E7-462C-ABD4-503B901F228E}" type="datetime1">
              <a:rPr lang="zh-CN" altLang="en-US" smtClean="0"/>
              <a:t>2021/07/06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469FA-4539-4139-9A38-6479D5E8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柯湘锐、李东浩、叶劲辉、赵佳恒（智能计算 </a:t>
            </a:r>
            <a:r>
              <a:rPr lang="en-US" altLang="zh-CN" dirty="0"/>
              <a:t>| </a:t>
            </a:r>
            <a:r>
              <a:rPr lang="zh-CN" altLang="en-US" dirty="0"/>
              <a:t>第六组）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96894-8A6A-4EF6-BAF2-AC2A0AF4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3906-ADFF-4920-A1DD-1732EA6696BD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Picture 4" descr="清华校徽 的图像结果">
            <a:extLst>
              <a:ext uri="{FF2B5EF4-FFF2-40B4-BE49-F238E27FC236}">
                <a16:creationId xmlns:a16="http://schemas.microsoft.com/office/drawing/2014/main" id="{C9F3B877-5001-43B5-8196-A453FAC53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137" y="598683"/>
            <a:ext cx="1047830" cy="107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60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E5B83-AB5F-4349-A847-1CAD186B5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实验结果和分析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4C8FF-7CF3-4A1B-8A06-44457D379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3D55EA-5A6A-441D-8FCB-AD54550D84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FCC6ED-B4B0-4CD6-9F9F-AED36AD0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39A5-0E96-46DF-836E-4FC03E82F354}" type="datetime1">
              <a:rPr lang="zh-CN" altLang="en-US" smtClean="0"/>
              <a:t>2021/07/06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C7EEF7-4C5E-43D9-B8E2-9570D0DB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柯湘锐、李东浩、叶劲辉、赵佳恒（智能计算 </a:t>
            </a:r>
            <a:r>
              <a:rPr lang="en-US" altLang="zh-CN" dirty="0"/>
              <a:t>| </a:t>
            </a:r>
            <a:r>
              <a:rPr lang="zh-CN" altLang="en-US" dirty="0"/>
              <a:t>第六组）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2B8492-2893-417B-A8F6-71F9AEC4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3906-ADFF-4920-A1DD-1732EA6696BD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028" name="Picture 4" descr="清华校徽 的图像结果">
            <a:extLst>
              <a:ext uri="{FF2B5EF4-FFF2-40B4-BE49-F238E27FC236}">
                <a16:creationId xmlns:a16="http://schemas.microsoft.com/office/drawing/2014/main" id="{8BCDA566-47D4-4089-BC67-92DE43B88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93" y="636893"/>
            <a:ext cx="1453136" cy="149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23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2DC97-5512-408E-AE4D-3A98CA78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实验结果和分析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E3ED3-E7F7-4298-8B9F-8233C4AAD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800" dirty="0">
                <a:solidFill>
                  <a:schemeClr val="accent1"/>
                </a:solidFill>
                <a:latin typeface="+mj-lt"/>
                <a:ea typeface="+mj-ea"/>
              </a:rPr>
              <a:t>基础模型结果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pPr lvl="1"/>
            <a:r>
              <a:rPr lang="zh-CN" altLang="en-US" sz="2400" dirty="0"/>
              <a:t>好。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accent1"/>
                </a:solidFill>
                <a:latin typeface="+mj-lt"/>
                <a:ea typeface="+mj-ea"/>
              </a:rPr>
              <a:t>模型迁移结果</a:t>
            </a:r>
            <a:endParaRPr lang="en-US" altLang="zh-CN" sz="2800" dirty="0">
              <a:solidFill>
                <a:schemeClr val="accent1"/>
              </a:solidFill>
              <a:latin typeface="+mj-lt"/>
              <a:ea typeface="+mj-ea"/>
            </a:endParaRPr>
          </a:p>
          <a:p>
            <a:pPr lvl="1"/>
            <a:r>
              <a:rPr lang="zh-CN" altLang="en-US" sz="2400" dirty="0"/>
              <a:t>更好。</a:t>
            </a: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F9033-BA8C-4494-8070-D3510707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5638-A3E7-462C-ABD4-503B901F228E}" type="datetime1">
              <a:rPr lang="zh-CN" altLang="en-US" smtClean="0"/>
              <a:t>2021/07/06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469FA-4539-4139-9A38-6479D5E8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42430"/>
            <a:ext cx="6917210" cy="365125"/>
          </a:xfrm>
        </p:spPr>
        <p:txBody>
          <a:bodyPr/>
          <a:lstStyle/>
          <a:p>
            <a:r>
              <a:rPr lang="zh-CN" altLang="en-US" dirty="0"/>
              <a:t>柯湘锐、李东浩、叶劲辉、赵佳恒（智能计算 </a:t>
            </a:r>
            <a:r>
              <a:rPr lang="en-US" altLang="zh-CN" dirty="0"/>
              <a:t>| </a:t>
            </a:r>
            <a:r>
              <a:rPr lang="zh-CN" altLang="en-US" dirty="0"/>
              <a:t>第六组）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96894-8A6A-4EF6-BAF2-AC2A0AF4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3906-ADFF-4920-A1DD-1732EA6696BD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Picture 4" descr="清华校徽 的图像结果">
            <a:extLst>
              <a:ext uri="{FF2B5EF4-FFF2-40B4-BE49-F238E27FC236}">
                <a16:creationId xmlns:a16="http://schemas.microsoft.com/office/drawing/2014/main" id="{50ED84AE-C4FE-420C-84C4-0DCB426FF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137" y="598683"/>
            <a:ext cx="1047830" cy="107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0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2DC97-5512-408E-AE4D-3A98CA78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实验结果和分析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E3ED3-E7F7-4298-8B9F-8233C4AAD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sz="2800" dirty="0">
                <a:solidFill>
                  <a:schemeClr val="accent1"/>
                </a:solidFill>
                <a:latin typeface="+mj-lt"/>
                <a:ea typeface="+mj-ea"/>
              </a:rPr>
              <a:t>我们的分析和思考。</a:t>
            </a:r>
            <a:endParaRPr lang="en-US" altLang="zh-CN" sz="2800" dirty="0">
              <a:solidFill>
                <a:schemeClr val="accent1"/>
              </a:solidFill>
              <a:latin typeface="+mj-lt"/>
              <a:ea typeface="+mj-ea"/>
            </a:endParaRPr>
          </a:p>
          <a:p>
            <a:pPr lvl="1"/>
            <a:r>
              <a:rPr lang="zh-CN" altLang="en-US" sz="2400" dirty="0"/>
              <a:t>参数迁移的含义：知识迁移</a:t>
            </a:r>
          </a:p>
          <a:p>
            <a:pPr lvl="1"/>
            <a:r>
              <a:rPr lang="zh-CN" altLang="en-US" sz="2400" dirty="0"/>
              <a:t>依然没有考究的问题：知识偏差问题</a:t>
            </a: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F9033-BA8C-4494-8070-D3510707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5638-A3E7-462C-ABD4-503B901F228E}" type="datetime1">
              <a:rPr lang="zh-CN" altLang="en-US" smtClean="0"/>
              <a:t>2021/07/06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469FA-4539-4139-9A38-6479D5E8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柯湘锐、李东浩、叶劲辉、赵佳恒（智能计算 </a:t>
            </a:r>
            <a:r>
              <a:rPr lang="en-US" altLang="zh-CN" dirty="0"/>
              <a:t>| </a:t>
            </a:r>
            <a:r>
              <a:rPr lang="zh-CN" altLang="en-US" dirty="0"/>
              <a:t>第六组）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96894-8A6A-4EF6-BAF2-AC2A0AF4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3906-ADFF-4920-A1DD-1732EA6696BD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Picture 4" descr="清华校徽 的图像结果">
            <a:extLst>
              <a:ext uri="{FF2B5EF4-FFF2-40B4-BE49-F238E27FC236}">
                <a16:creationId xmlns:a16="http://schemas.microsoft.com/office/drawing/2014/main" id="{DCBFCB0B-8012-4ACF-AB13-5E8897294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137" y="598683"/>
            <a:ext cx="1047830" cy="107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DC3AF6-7A5F-4BD5-9D81-6227A9099AF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972" y="3224470"/>
            <a:ext cx="2386518" cy="21219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850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红利+新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MCM/ICM">
      <a:majorFont>
        <a:latin typeface="AvenirNext LT Pro Bold"/>
        <a:ea typeface="苹方 特粗"/>
        <a:cs typeface=""/>
      </a:majorFont>
      <a:minorFont>
        <a:latin typeface="AvenirNext LT Pro Regular"/>
        <a:ea typeface="苹方 常规"/>
        <a:cs typeface="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红利+新" id="{0D8D2D36-8B05-4DBE-8781-ED3E956C2028}" vid="{E1CBEEE1-4CC4-4F1A-B541-11FFC5B44878}"/>
    </a:ext>
  </a:extLst>
</a:theme>
</file>

<file path=ppt/theme/theme2.xml><?xml version="1.0" encoding="utf-8"?>
<a:theme xmlns:a="http://schemas.openxmlformats.org/drawingml/2006/main" name="SavonVTI">
  <a:themeElements>
    <a:clrScheme name="自定义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8A9B2"/>
      </a:accent1>
      <a:accent2>
        <a:srgbClr val="EF5241"/>
      </a:accent2>
      <a:accent3>
        <a:srgbClr val="A5A5A5"/>
      </a:accent3>
      <a:accent4>
        <a:srgbClr val="AABB48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CM/ICM">
      <a:majorFont>
        <a:latin typeface="AvenirNext LT Pro Bold"/>
        <a:ea typeface="苹方 特粗"/>
        <a:cs typeface=""/>
      </a:majorFont>
      <a:minorFont>
        <a:latin typeface="AvenirNext LT Pro Regular"/>
        <a:ea typeface="苹方 常规"/>
        <a:cs typeface="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44_TF78438558.potx" id="{227AFF08-FC5F-4BA3-AF05-2635D9D2187B}" vid="{81FF9C36-32E8-4856-B9E7-3CC82E9CD628}"/>
    </a:ext>
  </a:extLst>
</a:theme>
</file>

<file path=ppt/theme/theme3.xml><?xml version="1.0" encoding="utf-8"?>
<a:theme xmlns:a="http://schemas.openxmlformats.org/drawingml/2006/main" name="SavonVTI">
  <a:themeElements>
    <a:clrScheme name="自定义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8A9B2"/>
      </a:accent1>
      <a:accent2>
        <a:srgbClr val="EF5241"/>
      </a:accent2>
      <a:accent3>
        <a:srgbClr val="A5A5A5"/>
      </a:accent3>
      <a:accent4>
        <a:srgbClr val="AABB48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CM/ICM">
      <a:majorFont>
        <a:latin typeface="AvenirNext LT Pro Bold"/>
        <a:ea typeface="苹方 特粗"/>
        <a:cs typeface=""/>
      </a:majorFont>
      <a:minorFont>
        <a:latin typeface="AvenirNext LT Pro Regular"/>
        <a:ea typeface="苹方 常规"/>
        <a:cs typeface="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44_TF78438558.potx" id="{227AFF08-FC5F-4BA3-AF05-2635D9D2187B}" vid="{81FF9C36-32E8-4856-B9E7-3CC82E9CD628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6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38A9B2"/>
    </a:accent1>
    <a:accent2>
      <a:srgbClr val="EF5241"/>
    </a:accent2>
    <a:accent3>
      <a:srgbClr val="A5A5A5"/>
    </a:accent3>
    <a:accent4>
      <a:srgbClr val="AABB48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红利+新</Template>
  <TotalTime>1044</TotalTime>
  <Words>547</Words>
  <Application>Microsoft Office PowerPoint</Application>
  <PresentationFormat>宽屏</PresentationFormat>
  <Paragraphs>106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Adobe 楷体 Std R</vt:lpstr>
      <vt:lpstr>Avenir Next Demi Bold</vt:lpstr>
      <vt:lpstr>AvenirNext LT Pro Bold</vt:lpstr>
      <vt:lpstr>AvenirNext LT Pro Regular</vt:lpstr>
      <vt:lpstr>Microsoft YaHei UI</vt:lpstr>
      <vt:lpstr>Monoton</vt:lpstr>
      <vt:lpstr>等线</vt:lpstr>
      <vt:lpstr>苹方 常规</vt:lpstr>
      <vt:lpstr>苹方 特粗</vt:lpstr>
      <vt:lpstr>Garamond</vt:lpstr>
      <vt:lpstr>Wingdings</vt:lpstr>
      <vt:lpstr>Wingdings 2</vt:lpstr>
      <vt:lpstr>红利+新</vt:lpstr>
      <vt:lpstr>SavonVTI</vt:lpstr>
      <vt:lpstr>SavonVTI</vt:lpstr>
      <vt:lpstr>迁移学习的实践与探索</vt:lpstr>
      <vt:lpstr>问题理解和分析</vt:lpstr>
      <vt:lpstr>问题理解和分析</vt:lpstr>
      <vt:lpstr>实验方案</vt:lpstr>
      <vt:lpstr>实验方案</vt:lpstr>
      <vt:lpstr>实验方案</vt:lpstr>
      <vt:lpstr>实验结果和分析</vt:lpstr>
      <vt:lpstr>实验结果和分析</vt:lpstr>
      <vt:lpstr>实验结果和分析</vt:lpstr>
      <vt:lpstr>小组成员分工情况</vt:lpstr>
      <vt:lpstr>小组成员分工情况-叶劲辉</vt:lpstr>
      <vt:lpstr>小组成员分工情况</vt:lpstr>
      <vt:lpstr>小组成员分工情况</vt:lpstr>
      <vt:lpstr>小组成员分工情况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2021美赛分享讲座</dc:title>
  <dc:creator>杨 文昊</dc:creator>
  <cp:lastModifiedBy>叶 劲辉</cp:lastModifiedBy>
  <cp:revision>113</cp:revision>
  <dcterms:created xsi:type="dcterms:W3CDTF">2021-01-14T01:52:41Z</dcterms:created>
  <dcterms:modified xsi:type="dcterms:W3CDTF">2021-07-05T17:42:58Z</dcterms:modified>
</cp:coreProperties>
</file>