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114E-F1B4-E94E-B9CD-1CBF20F8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2A0BF-D8DC-5F40-BECA-67A3ADC72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1D69-6DF9-704B-88C8-252211A2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6DE0-FE98-954B-8D38-B88FC23E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2A02-195C-5048-9868-0EDEE15E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10D4-2E94-C746-A68E-0D422AEC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C91CF-A7FD-634C-B1D3-ED3EC175E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120F-CDA9-1945-BD6A-D9E06D2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0A2D-2393-8140-B422-FA0F9872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483A-7F60-064F-B656-5038669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AEABF-BC4F-6D42-829E-1F9ED7E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55E0-7740-1349-8F08-AA927A200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52F1-1C07-6E40-B3EF-39F12839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3FA7-F1BC-7D41-B610-814ACABF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3357-DC95-A143-8970-12C48346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1781-19D8-4545-997C-29D988B2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9922-89AD-5243-9ACF-FD79D19A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4AF8-6184-B940-8240-CB91718D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B96B-EA25-A446-9D86-2C231AA0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395E-C710-2B46-867A-30E207A8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5820-39C1-8F43-879E-A682499E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4E5E-2C6C-A043-91B7-4904ED05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C46D-34CE-C647-A8B7-D119C61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DCAE-38D5-BD48-B6FE-56D28614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4D77-0E82-0F48-8696-B541A58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A137-4F80-494D-8338-F02B3AFC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1872-9DCF-8945-B221-14784EF9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11CA-F468-BD41-B822-54695B76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80EC7-780B-114C-9CC4-0AF05A8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58287-EADC-184C-81DF-17E91C49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696C0-4A99-0742-A62D-738258AE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0239-ABBE-4A4D-85D0-F08AB5D8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AB9B-B24E-0B4A-AA08-3A7873A0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7441-1DDD-DB48-8D97-40D9F716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92739-D134-184E-8695-4044ABA6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2D364-684A-7141-85E9-FC1500BA9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6B957-9E32-0D4C-9C95-0087875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4973-FDFD-C24F-AF35-8AFA7D6E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8F56-D744-EB48-9539-5DD1140E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C244-11C0-5241-A8BF-0972E1C9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4F378-4DC3-CE46-8E62-FE40F84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9B1FC-FBFD-A640-A55F-EDE0938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2134-ACD2-8F4C-8BBF-8F7F048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84700-BF87-5C4B-BDC5-4E240309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4769D-A4CB-A44E-ADF5-893DA666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CA4E2-0C02-394C-B91D-08163FB8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B4F2-EACE-E54D-A8CA-2A762B22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75A9-2C6A-F24E-BDAC-2F8B9B4E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4E6BC-5FA0-CC47-B898-9655EF5F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E1F6-A152-5247-A80B-7F78E263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9ACC-C2D7-E64E-A575-822F6EB9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43E1-7F41-F54A-98F8-161D7CF1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688-35AC-1440-902B-D592A2CB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08CB9-E4CE-9942-83E1-2B2D9F6CE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261D8-6735-274F-8042-8BD05C4F8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D401-ADB5-4848-A1F6-2C11D1B3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B6A8-2C96-994A-924D-32245D4E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4DE4-76F2-444A-91AA-A6BF3ACC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3DD39-0634-614D-A313-E44685ED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AC74-0E90-0E4A-A8AF-35C891E6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D683-C8A0-8949-8CEF-5213EEF04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90B2-4102-8443-A741-0C76059C189F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8DEF-011A-C043-A7AA-C898F13B7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1FB1-A582-5E47-A8A1-4C7CDADF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49B6-40A6-0342-8643-C288A9F86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7A996-098D-E646-B8D2-EE2365AE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7321"/>
            <a:ext cx="9144000" cy="55182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4927A-006E-5347-A27F-E9C4E1E6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397000"/>
            <a:ext cx="7213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1640-AE5B-AC44-A0CC-9499EDB7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03D91-F4C1-D448-A4C4-743F18F9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278177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89596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0724-AFC7-4A4E-8EDE-C49B9D4D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F502-9BB6-0944-A481-21453FCC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161219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125292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F85C-09E2-DE40-9336-FEB8ACB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52729-573B-1E43-A3AF-84C8E2500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344" y="1458930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66095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8243-FFA4-304B-B100-D03A3AD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67EA2-501C-194D-B26E-5467CF62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405768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316076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ACEE-CB03-694A-88B0-4C810776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8CEBB-170E-764F-9B21-86E55CB64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320708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169563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27B8-1936-024E-8C6D-DA0D505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26355-855C-1C4E-8C6F-30C3E9650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267546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95737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E35-2124-8F45-BBE6-206FE2F0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FB291-F2F2-B24F-9CFE-47578E1F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171851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07902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4581-EE33-2D49-A6DF-8EF8A6F1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EB2E4-77BD-524C-8E1E-BB4141286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161219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41381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9E60-1A5F-9144-A046-71F19470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06C25-204B-384B-9356-EE23427FB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214382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68491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EFF-AF15-A646-BD5E-5EF610B9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39F24-8EBE-9C45-ADAC-2FE0B9C0B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214382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74859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BFCF-3090-EB48-8A13-2B5FC24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A0C0B-A91C-F745-AF98-95D57B80D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331340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10298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3FE5-4835-264B-9ABC-709AAB7F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C0809-212E-F047-834B-93868396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161220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16508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B766-69BA-7043-9F52-01475AD8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6545D-E7CF-9649-894B-1DD9DC5E3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1299443"/>
            <a:ext cx="7213600" cy="4064000"/>
          </a:xfrm>
        </p:spPr>
      </p:pic>
    </p:spTree>
    <p:extLst>
      <p:ext uri="{BB962C8B-B14F-4D97-AF65-F5344CB8AC3E}">
        <p14:creationId xmlns:p14="http://schemas.microsoft.com/office/powerpoint/2010/main" val="288317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2019-08-08T05:05:04Z</dcterms:created>
  <dcterms:modified xsi:type="dcterms:W3CDTF">2019-08-08T05:10:57Z</dcterms:modified>
</cp:coreProperties>
</file>