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B0FD08E-649C-44EA-A923-4C34D3498E85}" type="datetimeFigureOut">
              <a:rPr lang="fr-FR" smtClean="0"/>
              <a:t>09/12/2021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CF59ACE-1BB3-4D73-95B2-8320159276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392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D08E-649C-44EA-A923-4C34D3498E85}" type="datetimeFigureOut">
              <a:rPr lang="fr-FR" smtClean="0"/>
              <a:t>09/12/2021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59ACE-1BB3-4D73-95B2-8320159276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9809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D08E-649C-44EA-A923-4C34D3498E85}" type="datetimeFigureOut">
              <a:rPr lang="fr-FR" smtClean="0"/>
              <a:t>09/12/2021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59ACE-1BB3-4D73-95B2-8320159276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9907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D08E-649C-44EA-A923-4C34D3498E85}" type="datetimeFigureOut">
              <a:rPr lang="fr-FR" smtClean="0"/>
              <a:t>09/12/2021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59ACE-1BB3-4D73-95B2-8320159276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4388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D08E-649C-44EA-A923-4C34D3498E85}" type="datetimeFigureOut">
              <a:rPr lang="fr-FR" smtClean="0"/>
              <a:t>09/12/2021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59ACE-1BB3-4D73-95B2-8320159276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3564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D08E-649C-44EA-A923-4C34D3498E85}" type="datetimeFigureOut">
              <a:rPr lang="fr-FR" smtClean="0"/>
              <a:t>09/12/2021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59ACE-1BB3-4D73-95B2-8320159276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25128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D08E-649C-44EA-A923-4C34D3498E85}" type="datetimeFigureOut">
              <a:rPr lang="fr-FR" smtClean="0"/>
              <a:t>09/12/2021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59ACE-1BB3-4D73-95B2-8320159276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57517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B0FD08E-649C-44EA-A923-4C34D3498E85}" type="datetimeFigureOut">
              <a:rPr lang="fr-FR" smtClean="0"/>
              <a:t>09/12/2021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59ACE-1BB3-4D73-95B2-8320159276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0368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B0FD08E-649C-44EA-A923-4C34D3498E85}" type="datetimeFigureOut">
              <a:rPr lang="fr-FR" smtClean="0"/>
              <a:t>09/12/2021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59ACE-1BB3-4D73-95B2-8320159276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2547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D08E-649C-44EA-A923-4C34D3498E85}" type="datetimeFigureOut">
              <a:rPr lang="fr-FR" smtClean="0"/>
              <a:t>09/12/2021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59ACE-1BB3-4D73-95B2-8320159276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6862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D08E-649C-44EA-A923-4C34D3498E85}" type="datetimeFigureOut">
              <a:rPr lang="fr-FR" smtClean="0"/>
              <a:t>09/12/2021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59ACE-1BB3-4D73-95B2-8320159276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5279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D08E-649C-44EA-A923-4C34D3498E85}" type="datetimeFigureOut">
              <a:rPr lang="fr-FR" smtClean="0"/>
              <a:t>09/12/2021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59ACE-1BB3-4D73-95B2-8320159276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4950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D08E-649C-44EA-A923-4C34D3498E85}" type="datetimeFigureOut">
              <a:rPr lang="fr-FR" smtClean="0"/>
              <a:t>09/12/2021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59ACE-1BB3-4D73-95B2-8320159276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848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D08E-649C-44EA-A923-4C34D3498E85}" type="datetimeFigureOut">
              <a:rPr lang="fr-FR" smtClean="0"/>
              <a:t>09/12/2021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59ACE-1BB3-4D73-95B2-8320159276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9084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D08E-649C-44EA-A923-4C34D3498E85}" type="datetimeFigureOut">
              <a:rPr lang="fr-FR" smtClean="0"/>
              <a:t>09/12/2021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59ACE-1BB3-4D73-95B2-8320159276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4634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D08E-649C-44EA-A923-4C34D3498E85}" type="datetimeFigureOut">
              <a:rPr lang="fr-FR" smtClean="0"/>
              <a:t>09/12/2021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59ACE-1BB3-4D73-95B2-8320159276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3787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D08E-649C-44EA-A923-4C34D3498E85}" type="datetimeFigureOut">
              <a:rPr lang="fr-FR" smtClean="0"/>
              <a:t>09/12/2021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59ACE-1BB3-4D73-95B2-8320159276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8569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B0FD08E-649C-44EA-A923-4C34D3498E85}" type="datetimeFigureOut">
              <a:rPr lang="fr-FR" smtClean="0"/>
              <a:t>09/12/2021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CF59ACE-1BB3-4D73-95B2-8320159276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011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4371A0-19BD-4407-A2F4-B09C37AFDC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n°3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FD9B98F-1C5C-4834-8F25-AD885E2930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Créer et utiliser une base de données immobilière avec SQL </a:t>
            </a:r>
          </a:p>
        </p:txBody>
      </p:sp>
    </p:spTree>
    <p:extLst>
      <p:ext uri="{BB962C8B-B14F-4D97-AF65-F5344CB8AC3E}">
        <p14:creationId xmlns:p14="http://schemas.microsoft.com/office/powerpoint/2010/main" val="4282637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AC3B0A-9702-4F8D-8900-0C40B14D7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	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E7647F-A1A9-459A-B539-2A046AED7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6) Taux d’évolution du nombre de ventes entre le premier et le second trimestre de 2020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0B5E8A6-A2A7-4B5A-9DC6-EB40D18EF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760257"/>
            <a:ext cx="2895600" cy="212407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E4F9E25-C2E4-462F-AEB7-052FBBD24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610" y="4211274"/>
            <a:ext cx="1504896" cy="97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3263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0BC35E-7A3E-418B-9F01-43FE081DA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B86287-8694-4F20-AE52-59EB9D460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7) Liste des communes où le nombre de ventes a augmenté d’au moins 20% entre le premier et le second trimestre de 2020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D2C5777-A100-4773-8DC0-CD5470BDA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738" y="3429000"/>
            <a:ext cx="3905250" cy="29527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69466D9-B4ED-432A-88A0-9B010EAC1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5509" y="3135566"/>
            <a:ext cx="2180220" cy="324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3166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11DF8B-67EB-48CA-8A7B-35A528A82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44E3FD-B0A3-4E2D-BDE3-7C029BC6E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8) Différence en pourcentage du prix au mètre carré entre un appartement de 2 pièces et un appartement de 3 pièces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468D2EF-AD13-41EF-ACE6-4F80350C9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571962"/>
            <a:ext cx="4324350" cy="26670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4414477-5B82-42DE-8DE4-7E852E05F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648" y="4340605"/>
            <a:ext cx="1467200" cy="87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8881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B31411-4A76-4B63-83B3-7A775EF2B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61F713-0101-4C35-B472-81CF1503B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9) Les moyennes des valeurs foncières pour le top 3 des communes des départements 6,13,33,59 et 69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87DB615-9FF5-4789-A795-B96983325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0440" y="3415506"/>
            <a:ext cx="4667250" cy="32766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7A97EEF-D3F2-4E10-951D-681CF998E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0" y="3328987"/>
            <a:ext cx="640080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471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E3F8E6-B10B-40D1-89C0-B30C95278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Dictionnaire de données immobilières</a:t>
            </a:r>
          </a:p>
        </p:txBody>
      </p:sp>
      <p:graphicFrame>
        <p:nvGraphicFramePr>
          <p:cNvPr id="8" name="Espace réservé du contenu 7">
            <a:extLst>
              <a:ext uri="{FF2B5EF4-FFF2-40B4-BE49-F238E27FC236}">
                <a16:creationId xmlns:a16="http://schemas.microsoft.com/office/drawing/2014/main" id="{A2E10121-2B97-4C33-AA72-C6FE3716DF5F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9396842"/>
              </p:ext>
            </p:extLst>
          </p:nvPr>
        </p:nvGraphicFramePr>
        <p:xfrm>
          <a:off x="353066" y="2414956"/>
          <a:ext cx="11368422" cy="4212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Worksheet" r:id="rId3" imgW="18545259" imgH="8581968" progId="Excel.Sheet.12">
                  <p:embed/>
                </p:oleObj>
              </mc:Choice>
              <mc:Fallback>
                <p:oleObj name="Worksheet" r:id="rId3" imgW="18545259" imgH="858196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3066" y="2414956"/>
                        <a:ext cx="11368422" cy="42123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209397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771D74-347D-4B5C-8B7F-5597E2817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Schéma relationnel</a:t>
            </a: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D6385426-71BF-4ED8-B3DE-A4CD0959A3CE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3589243"/>
              </p:ext>
            </p:extLst>
          </p:nvPr>
        </p:nvGraphicFramePr>
        <p:xfrm>
          <a:off x="1155700" y="3194050"/>
          <a:ext cx="8824913" cy="223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Worksheet" r:id="rId3" imgW="11325141" imgH="2866925" progId="Excel.Sheet.12">
                  <p:embed/>
                </p:oleObj>
              </mc:Choice>
              <mc:Fallback>
                <p:oleObj name="Worksheet" r:id="rId3" imgW="11325141" imgH="286692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55700" y="3194050"/>
                        <a:ext cx="8824913" cy="2233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0132958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B654F2-AF01-47A2-9840-8168E385C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MCD ULM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52805367-7A1D-494E-BB7B-DE5078DE1C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298" y="2603500"/>
            <a:ext cx="8254766" cy="3416300"/>
          </a:xfrm>
        </p:spPr>
      </p:pic>
    </p:spTree>
    <p:extLst>
      <p:ext uri="{BB962C8B-B14F-4D97-AF65-F5344CB8AC3E}">
        <p14:creationId xmlns:p14="http://schemas.microsoft.com/office/powerpoint/2010/main" val="2135192921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7B1CE8-3EB6-4DA7-89B8-E544F85C5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Requêtes SQL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A7403F-B0C3-4195-BC3B-DD2FF966A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1) Nombre total d’appartements vendus au premier semestre 2020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CFB8C76-3E6B-438D-8599-80BCF1B17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615" y="4083532"/>
            <a:ext cx="2563675" cy="160229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F540B5E-7A1E-4BF4-AFF5-734EA0A22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286" y="4083532"/>
            <a:ext cx="4655320" cy="146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1590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D0A08F-06B9-4857-BE69-F68F8B7A3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6AE40A-E0DE-412E-B92F-61D718E07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2) Proportion de ventes d’appartements par le nombre de pièces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4BC1102-C2E0-4463-87C1-969736CCA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130" y="3612384"/>
            <a:ext cx="4244547" cy="178069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EEE039A-C9F1-4180-A83E-9818F233A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3255" y="3138390"/>
            <a:ext cx="1192150" cy="348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7384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1F1A3F-2853-4568-9656-D9D3EEB4F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93D031-2EFE-4DD3-BC17-9A0FD691A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3) Liste des 10 appartements où le prix au mètre carré est le plus élevé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161CF84-1E60-4CEF-8CBA-402841299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97" y="3734674"/>
            <a:ext cx="4171950" cy="14859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1579B6F-4097-462E-99F8-0A7926686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748" y="3108608"/>
            <a:ext cx="2306011" cy="321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0759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6EEFDE-1E1E-4BB6-8939-DA9659393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13063A-ED3B-4D2E-9442-783500443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4) Prix moyen du mètre carré d’une maison en Ile-de-France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B124085-77C0-4D6E-8C17-5B61EAEA5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846" y="3932157"/>
            <a:ext cx="4238625" cy="11144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BC135EB-7627-40D2-B9DF-D591AB263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531" y="4097011"/>
            <a:ext cx="1553844" cy="94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7067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A6228C-227E-4447-99B1-621154C53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55C598-14CC-4A77-A00A-7A82CF99A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5) Liste des 10 appartements les plus chers avec le département et le nombre de mètres carrés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3E21928-8538-4601-9007-F7F3F2FB7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91" y="4075039"/>
            <a:ext cx="3933825" cy="11239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51FD16E-CE1D-49A4-8729-7ABF76F5D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845" y="3429000"/>
            <a:ext cx="356235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1075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le d’ions">
  <a:themeElements>
    <a:clrScheme name="Salle d’ions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le d’ions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le d’ions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709</TotalTime>
  <Words>174</Words>
  <Application>Microsoft Office PowerPoint</Application>
  <PresentationFormat>Grand écran</PresentationFormat>
  <Paragraphs>17</Paragraphs>
  <Slides>13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2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Century Gothic</vt:lpstr>
      <vt:lpstr>Wingdings 3</vt:lpstr>
      <vt:lpstr>Salle d’ions</vt:lpstr>
      <vt:lpstr>Worksheet</vt:lpstr>
      <vt:lpstr>Feuille de calcul Microsoft Excel</vt:lpstr>
      <vt:lpstr>Projet n°3</vt:lpstr>
      <vt:lpstr>Dictionnaire de données immobilières</vt:lpstr>
      <vt:lpstr>Schéma relationnel</vt:lpstr>
      <vt:lpstr>MCD ULM</vt:lpstr>
      <vt:lpstr>Requêtes SQL</vt:lpstr>
      <vt:lpstr>Présentation PowerPoint</vt:lpstr>
      <vt:lpstr>Présentation PowerPoint</vt:lpstr>
      <vt:lpstr>Présentation PowerPoint</vt:lpstr>
      <vt:lpstr>Présentation PowerPoint</vt:lpstr>
      <vt:lpstr> </vt:lpstr>
      <vt:lpstr>Présentation PowerPoint</vt:lpstr>
      <vt:lpstr> 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n°3</dc:title>
  <dc:creator>Chrome Dokuro</dc:creator>
  <cp:lastModifiedBy>Chrome Dokuro</cp:lastModifiedBy>
  <cp:revision>8</cp:revision>
  <dcterms:created xsi:type="dcterms:W3CDTF">2021-12-01T16:15:30Z</dcterms:created>
  <dcterms:modified xsi:type="dcterms:W3CDTF">2021-12-09T09:10:01Z</dcterms:modified>
</cp:coreProperties>
</file>