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68" r:id="rId3"/>
    <p:sldId id="269" r:id="rId4"/>
    <p:sldId id="263" r:id="rId5"/>
    <p:sldId id="270" r:id="rId6"/>
    <p:sldId id="265" r:id="rId7"/>
    <p:sldId id="260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18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55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94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6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4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9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992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4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6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37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176-D162-4DEA-AB60-FD075AF23124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7526C6-C66B-4112-8723-51DA85912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1BEDA-E0FD-C2C3-329D-175A53078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P7 : Analyser les indicateurs de l’égalité Homme/Femme avec </a:t>
            </a:r>
            <a:r>
              <a:rPr lang="fr-FR" dirty="0" err="1"/>
              <a:t>Knime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51A442-E4D3-B810-D04A-713A193FB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1322-9157-5538-A242-DF742B8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Chiffres généraux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C5EC5-35F3-15A2-1200-6C6AD14D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45" y="1905000"/>
            <a:ext cx="8915400" cy="3777622"/>
          </a:xfrm>
        </p:spPr>
        <p:txBody>
          <a:bodyPr/>
          <a:lstStyle/>
          <a:p>
            <a:r>
              <a:rPr lang="fr-FR" dirty="0"/>
              <a:t>Répartition globale presque équitable</a:t>
            </a:r>
          </a:p>
          <a:p>
            <a:r>
              <a:rPr lang="fr-FR" dirty="0"/>
              <a:t>Répartition très inégale entre les services </a:t>
            </a:r>
          </a:p>
          <a:p>
            <a:r>
              <a:rPr lang="fr-FR" dirty="0"/>
              <a:t>Plus grand nombre d’hommes dans le service consulting</a:t>
            </a:r>
          </a:p>
          <a:p>
            <a:r>
              <a:rPr lang="fr-FR" dirty="0"/>
              <a:t>Plus grand nombre de femmes dans le service</a:t>
            </a:r>
            <a:br>
              <a:rPr lang="fr-FR" dirty="0"/>
            </a:br>
            <a:r>
              <a:rPr lang="fr-FR" dirty="0"/>
              <a:t>commercial</a:t>
            </a:r>
          </a:p>
          <a:p>
            <a:r>
              <a:rPr lang="fr-FR" dirty="0"/>
              <a:t>Femmes sont les plus présentes dans les services</a:t>
            </a:r>
            <a:br>
              <a:rPr lang="fr-FR" dirty="0"/>
            </a:br>
            <a:r>
              <a:rPr lang="fr-FR" dirty="0"/>
              <a:t>« de gestion »</a:t>
            </a:r>
          </a:p>
          <a:p>
            <a:r>
              <a:rPr lang="fr-FR" dirty="0"/>
              <a:t>Hommes sont les plus présents dans les services</a:t>
            </a:r>
            <a:br>
              <a:rPr lang="fr-FR" dirty="0"/>
            </a:br>
            <a:r>
              <a:rPr lang="fr-FR" dirty="0"/>
              <a:t>« à responsabilités »</a:t>
            </a:r>
          </a:p>
        </p:txBody>
      </p:sp>
      <p:pic>
        <p:nvPicPr>
          <p:cNvPr id="4" name="Espace réservé du contenu 10">
            <a:extLst>
              <a:ext uri="{FF2B5EF4-FFF2-40B4-BE49-F238E27FC236}">
                <a16:creationId xmlns:a16="http://schemas.microsoft.com/office/drawing/2014/main" id="{DCD661F8-AC43-E947-E67B-F5F969B9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1421" y="130908"/>
            <a:ext cx="4648200" cy="3156276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83BD01BB-6798-E4BC-B021-0CBEF643F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1421" y="3287184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33CA1-B930-1BD5-F7CE-FEF7C62E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embauches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CDCE180-7D5E-AC77-0A8E-C914FF0A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460" y="1777545"/>
            <a:ext cx="5171523" cy="3878644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5376753-18C5-FE95-1AA2-4FE94E4E6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212" y="1227667"/>
            <a:ext cx="3998250" cy="2489200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592E7D03-5BA9-E637-F47B-BBB448D16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211" y="3600579"/>
            <a:ext cx="3998249" cy="26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95E90-2415-55AD-49B5-C88F444F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Hebdo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70A92A-753F-0EF0-CCCF-CA84BA66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1905000"/>
            <a:ext cx="4313864" cy="3777622"/>
          </a:xfrm>
        </p:spPr>
        <p:txBody>
          <a:bodyPr/>
          <a:lstStyle/>
          <a:p>
            <a:r>
              <a:rPr lang="fr-FR" dirty="0"/>
              <a:t>Temps de travail inégalement réparti</a:t>
            </a:r>
          </a:p>
          <a:p>
            <a:r>
              <a:rPr lang="fr-FR" dirty="0"/>
              <a:t>Femmes travaillent plus que les Hommes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C0CF92C-6571-1198-E0CE-4596FD48E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6080" y="2048933"/>
            <a:ext cx="6862008" cy="5380246"/>
          </a:xfrm>
        </p:spPr>
      </p:pic>
    </p:spTree>
    <p:extLst>
      <p:ext uri="{BB962C8B-B14F-4D97-AF65-F5344CB8AC3E}">
        <p14:creationId xmlns:p14="http://schemas.microsoft.com/office/powerpoint/2010/main" val="19544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A10B3-7512-A572-4015-9D6948BA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Promotions internes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C3D2C-52DC-89F6-4B3F-17DBA4A2D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2F51097-D8BF-5935-EF47-3DFFF272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1874" y="1934308"/>
            <a:ext cx="4313864" cy="3777622"/>
          </a:xfrm>
        </p:spPr>
        <p:txBody>
          <a:bodyPr/>
          <a:lstStyle/>
          <a:p>
            <a:r>
              <a:rPr lang="fr-FR" dirty="0"/>
              <a:t>Promotions majoritairement accordées aux Hommes</a:t>
            </a:r>
          </a:p>
          <a:p>
            <a:r>
              <a:rPr lang="fr-FR" dirty="0"/>
              <a:t>Service consultant </a:t>
            </a:r>
            <a:r>
              <a:rPr lang="fr-FR" dirty="0" err="1"/>
              <a:t>promouvoit</a:t>
            </a:r>
            <a:r>
              <a:rPr lang="fr-FR" dirty="0"/>
              <a:t> plus d’hommes et service commercial </a:t>
            </a:r>
            <a:r>
              <a:rPr lang="fr-FR" dirty="0" err="1"/>
              <a:t>promouvoit</a:t>
            </a:r>
            <a:r>
              <a:rPr lang="fr-FR" dirty="0"/>
              <a:t> plus de femmes</a:t>
            </a:r>
          </a:p>
          <a:p>
            <a:r>
              <a:rPr lang="fr-FR" dirty="0"/>
              <a:t>Service R&amp;D </a:t>
            </a:r>
            <a:r>
              <a:rPr lang="fr-FR" dirty="0" err="1"/>
              <a:t>promouvoit</a:t>
            </a:r>
            <a:r>
              <a:rPr lang="fr-FR" dirty="0"/>
              <a:t> très peu les deux genres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B019C3FD-64E3-B388-64A9-EDDA9CD8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414" y="3429000"/>
            <a:ext cx="4394198" cy="3295649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7478A8F6-E53E-A866-58ED-F06B0F023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6047" y="1041400"/>
            <a:ext cx="4088565" cy="30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1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36055-7469-0559-32CD-FBAD6B1D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Salaires moyens et médians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81A28-B7B9-2C46-2F8E-2678E3FF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salaires inégales entre</a:t>
            </a:r>
            <a:br>
              <a:rPr lang="fr-FR" dirty="0"/>
            </a:br>
            <a:r>
              <a:rPr lang="fr-FR" dirty="0"/>
              <a:t>les services et les Hommes/Femmes</a:t>
            </a:r>
          </a:p>
          <a:p>
            <a:r>
              <a:rPr lang="fr-FR" dirty="0"/>
              <a:t>Les Hommes gagnent plus que les Femmes 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81CAD2-369A-7CD4-1CA1-C6680F43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7800" y="1351295"/>
            <a:ext cx="3706812" cy="278010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D949757A-361D-C971-A283-BECDB52FB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733" y="4131404"/>
            <a:ext cx="3562879" cy="26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7D6C0-7879-0CFE-BE72-C96671F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 moyen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CDC528-8597-7D98-548B-2E905DDCB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788" y="2015067"/>
            <a:ext cx="5036831" cy="3777622"/>
          </a:xfr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601124-3BCE-4665-8D01-18CE86171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015067"/>
            <a:ext cx="4313864" cy="3777622"/>
          </a:xfrm>
        </p:spPr>
        <p:txBody>
          <a:bodyPr/>
          <a:lstStyle/>
          <a:p>
            <a:r>
              <a:rPr lang="fr-FR" dirty="0"/>
              <a:t>Ages inégalement répartis</a:t>
            </a:r>
          </a:p>
          <a:p>
            <a:r>
              <a:rPr lang="fr-FR" dirty="0"/>
              <a:t>Plus de Femmes âgées en RH et moins en compta</a:t>
            </a:r>
          </a:p>
          <a:p>
            <a:r>
              <a:rPr lang="fr-FR" dirty="0"/>
              <a:t>Plus d’Hommes en Compta et moins en Marketing</a:t>
            </a:r>
          </a:p>
          <a:p>
            <a:r>
              <a:rPr lang="fr-FR" dirty="0"/>
              <a:t>Egalité presque parfaite en Commercial</a:t>
            </a:r>
          </a:p>
        </p:txBody>
      </p:sp>
    </p:spTree>
    <p:extLst>
      <p:ext uri="{BB962C8B-B14F-4D97-AF65-F5344CB8AC3E}">
        <p14:creationId xmlns:p14="http://schemas.microsoft.com/office/powerpoint/2010/main" val="360457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F9709-254E-D4A9-865B-51186D12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Ancienneté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63A24-29DA-B84C-FC05-999D7AB62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1540189"/>
            <a:ext cx="4313864" cy="3777622"/>
          </a:xfrm>
        </p:spPr>
        <p:txBody>
          <a:bodyPr/>
          <a:lstStyle/>
          <a:p>
            <a:r>
              <a:rPr lang="fr-FR" dirty="0"/>
              <a:t>Inégalité dans la répartition</a:t>
            </a:r>
          </a:p>
          <a:p>
            <a:r>
              <a:rPr lang="fr-FR" dirty="0"/>
              <a:t>Hommes ont plus d’ancienneté que les femmes</a:t>
            </a:r>
          </a:p>
          <a:p>
            <a:r>
              <a:rPr lang="fr-FR" dirty="0"/>
              <a:t>Ancienneté plus faible en compta pour les femmes et consultants pour les hommes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810118E-55FC-19DC-9068-C0FA010B85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788" y="1540190"/>
            <a:ext cx="5036831" cy="3777622"/>
          </a:xfrm>
        </p:spPr>
      </p:pic>
    </p:spTree>
    <p:extLst>
      <p:ext uri="{BB962C8B-B14F-4D97-AF65-F5344CB8AC3E}">
        <p14:creationId xmlns:p14="http://schemas.microsoft.com/office/powerpoint/2010/main" val="309635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F80B2-905A-DDD0-7B16-C952063D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426BF-1CE6-0A5A-21E7-DCCE19D8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générale proche de l’égalité (1% de différence)</a:t>
            </a:r>
          </a:p>
          <a:p>
            <a:r>
              <a:rPr lang="fr-FR" dirty="0"/>
              <a:t>Très grandes inégalités sur plusieurs points :</a:t>
            </a:r>
          </a:p>
          <a:p>
            <a:pPr lvl="1"/>
            <a:r>
              <a:rPr lang="fr-FR" dirty="0"/>
              <a:t>Répartition inégale des employés dans les différents services</a:t>
            </a:r>
          </a:p>
          <a:p>
            <a:pPr lvl="1"/>
            <a:r>
              <a:rPr lang="fr-FR" dirty="0"/>
              <a:t>Temps de travail hebdomadaires inégaux</a:t>
            </a:r>
          </a:p>
          <a:p>
            <a:pPr lvl="1"/>
            <a:r>
              <a:rPr lang="fr-FR" dirty="0"/>
              <a:t>Promotions inégales</a:t>
            </a:r>
          </a:p>
          <a:p>
            <a:pPr lvl="1"/>
            <a:r>
              <a:rPr lang="fr-FR" dirty="0"/>
              <a:t>Salaires très inégaux </a:t>
            </a:r>
          </a:p>
          <a:p>
            <a:pPr lvl="1"/>
            <a:r>
              <a:rPr lang="fr-FR" dirty="0"/>
              <a:t>Ancienneté inégale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2179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391</TotalTime>
  <Words>229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P7 : Analyser les indicateurs de l’égalité Homme/Femme avec Knime</vt:lpstr>
      <vt:lpstr>Chiffres généraux</vt:lpstr>
      <vt:lpstr>Répartition des embauches</vt:lpstr>
      <vt:lpstr>Durée Hebdo</vt:lpstr>
      <vt:lpstr>Promotions internes</vt:lpstr>
      <vt:lpstr>Salaires moyens et médians</vt:lpstr>
      <vt:lpstr>Age moyen</vt:lpstr>
      <vt:lpstr>Ancienneté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 : Analyser les indicateurs de l’égalité Homme/Femme avec Knime</dc:title>
  <dc:creator>Chrome Dokuro</dc:creator>
  <cp:lastModifiedBy>Chrome Dokuro</cp:lastModifiedBy>
  <cp:revision>5</cp:revision>
  <dcterms:created xsi:type="dcterms:W3CDTF">2022-05-06T17:26:41Z</dcterms:created>
  <dcterms:modified xsi:type="dcterms:W3CDTF">2022-05-06T23:58:31Z</dcterms:modified>
</cp:coreProperties>
</file>