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257" r:id="rId2"/>
    <p:sldId id="256" r:id="rId3"/>
    <p:sldId id="258" r:id="rId4"/>
    <p:sldId id="260" r:id="rId5"/>
    <p:sldId id="259" r:id="rId6"/>
    <p:sldId id="270" r:id="rId7"/>
    <p:sldId id="261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E8AE5-1A3F-C247-832D-E5A6D71E0247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B02C1-60B0-DD41-9D82-B98E14E6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02C1-60B0-DD41-9D82-B98E14E64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4000" i="1">
                <a:solidFill>
                  <a:srgbClr val="4A5C65"/>
                </a:solidFill>
              </a:defRPr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Clr>
                <a:srgbClr val="4A5C65"/>
              </a:buClr>
              <a:buSzPts val="3000"/>
              <a:buChar char="◦"/>
              <a:defRPr sz="4000" i="1">
                <a:solidFill>
                  <a:srgbClr val="4A5C65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BE193235-2F65-574F-867B-155662D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5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cakhilnadh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6wcQKU" TargetMode="External"/><Relationship Id="rId4" Type="http://schemas.openxmlformats.org/officeDocument/2006/relationships/hyperlink" Target="https://github.com/itzpc/Introduction-To-Python-Programming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pcakhilnadh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727" y="5107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Compiler</a:t>
            </a:r>
            <a:endParaRPr lang="en-US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4664" y="4737926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Interpreter</a:t>
            </a:r>
            <a:endParaRPr lang="en-US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96" y="687536"/>
            <a:ext cx="4876710" cy="53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81386" y="1962615"/>
            <a:ext cx="1180448" cy="546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3960" y="304800"/>
            <a:ext cx="18473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1569" y="15932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8713" y="24860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  <a:ea typeface="Cambria" charset="0"/>
                <a:cs typeface="Cambria" charset="0"/>
              </a:rPr>
              <a:t>Ox6745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1719" y="3075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8263055" y="2642840"/>
            <a:ext cx="1471961" cy="762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81386" y="3928352"/>
            <a:ext cx="1180448" cy="546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1569" y="35590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8713" y="445178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charset="0"/>
                <a:ea typeface="Cambria" charset="0"/>
                <a:cs typeface="Cambria" charset="0"/>
              </a:rPr>
              <a:t>Ox6745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21" name="Curved Connector 20"/>
          <p:cNvCxnSpPr>
            <a:endCxn id="20" idx="3"/>
          </p:cNvCxnSpPr>
          <p:nvPr/>
        </p:nvCxnSpPr>
        <p:spPr>
          <a:xfrm rot="10800000" flipV="1">
            <a:off x="8164506" y="3405134"/>
            <a:ext cx="1570510" cy="1200538"/>
          </a:xfrm>
          <a:prstGeom prst="curvedConnector3">
            <a:avLst>
              <a:gd name="adj1" fmla="val 37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01" y="1058248"/>
            <a:ext cx="4002171" cy="44040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30814" y="5370786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Output : Y= 100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5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5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21" y="1636507"/>
            <a:ext cx="5410649" cy="3156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5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5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03" y="1648941"/>
            <a:ext cx="4001967" cy="233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25" y="1289475"/>
            <a:ext cx="3002081" cy="33035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7675" y="497431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Output : Y= 100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299" y="4974312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Output : Y= 8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799" y="5371444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Cambria" charset="0"/>
                <a:ea typeface="Cambria" charset="0"/>
                <a:cs typeface="Cambria" charset="0"/>
              </a:rPr>
              <a:t>WHY ?</a:t>
            </a:r>
            <a:endParaRPr lang="en-US" sz="36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6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6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76333" y="1628642"/>
            <a:ext cx="4839200" cy="4294400"/>
          </a:xfrm>
        </p:spPr>
        <p:txBody>
          <a:bodyPr/>
          <a:lstStyle/>
          <a:p>
            <a:r>
              <a:rPr lang="en-US" dirty="0" smtClean="0"/>
              <a:t>Welcome to the World of</a:t>
            </a:r>
            <a:br>
              <a:rPr lang="en-US" dirty="0" smtClean="0"/>
            </a:br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11460163" y="557213"/>
            <a:ext cx="731837" cy="525462"/>
          </a:xfrm>
        </p:spPr>
        <p:txBody>
          <a:bodyPr/>
          <a:lstStyle/>
          <a:p>
            <a:fld id="{BE193235-2F65-574F-867B-155662D2C50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48" y="557213"/>
            <a:ext cx="2451770" cy="2454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9569" y="6007124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Akhil</a:t>
            </a:r>
            <a:r>
              <a:rPr lang="en-US" sz="2000" dirty="0" smtClean="0"/>
              <a:t> </a:t>
            </a:r>
            <a:r>
              <a:rPr lang="en-US" sz="2000" dirty="0" err="1" smtClean="0"/>
              <a:t>Nadh</a:t>
            </a:r>
            <a:r>
              <a:rPr lang="en-US" sz="2000" dirty="0" smtClean="0"/>
              <a:t>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Contents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720498" y="1271403"/>
            <a:ext cx="3355200" cy="4160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Iterative Statements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Coding Question</a:t>
            </a:r>
          </a:p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Before We Get Started 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566" y="1600200"/>
            <a:ext cx="6967005" cy="4160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goo.gl/6wcQKU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github.com/itzpc/Introduction-To-Python-Programming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6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6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2235" y="1015425"/>
            <a:ext cx="37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mbria" charset="0"/>
                <a:ea typeface="Cambria" charset="0"/>
                <a:cs typeface="Cambria" charset="0"/>
              </a:rPr>
              <a:t>Fork the Repository </a:t>
            </a:r>
            <a:endParaRPr lang="en-US" sz="32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193235-2F65-574F-867B-155662D2C50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0" y="6414405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235" y="6463600"/>
            <a:ext cx="2518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Avenir Light" charset="0"/>
                <a:ea typeface="Avenir Light" charset="0"/>
                <a:cs typeface="Avenir Light" charset="0"/>
              </a:rPr>
              <a:t>Introduction To Python Programming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161" y="64636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/in/</a:t>
            </a:r>
            <a:r>
              <a:rPr lang="en-US" sz="1100" dirty="0" err="1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pcakhilnadh</a:t>
            </a:r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D5A83BAB-F562-634A-BC5B-60FC8CD043D3}" vid="{52AB5CBF-916F-3C44-8510-90FAE21CD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217</TotalTime>
  <Words>128</Words>
  <Application>Microsoft Macintosh PowerPoint</Application>
  <PresentationFormat>Widescreen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 Light</vt:lpstr>
      <vt:lpstr>Calibri</vt:lpstr>
      <vt:lpstr>Cambria</vt:lpstr>
      <vt:lpstr>Lato Light</vt:lpstr>
      <vt:lpstr>Roboto Slab Light</vt:lpstr>
      <vt:lpstr>Arial</vt:lpstr>
      <vt:lpstr>Theme4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the World of Python Programming</vt:lpstr>
      <vt:lpstr>Contents</vt:lpstr>
      <vt:lpstr>Before We Get Started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2018-10-01T17:22:03Z</dcterms:created>
  <dcterms:modified xsi:type="dcterms:W3CDTF">2018-10-01T20:59:04Z</dcterms:modified>
</cp:coreProperties>
</file>