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26.06.2019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26.06.2019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Adrian, Alexander, Pascal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447013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</a:t>
            </a:r>
            <a:r>
              <a:rPr lang="de-DE" altLang="en-US" sz="2000" dirty="0" err="1"/>
              <a:t>Projetct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BF9F2-5190-49F4-AA73-1A239D69FE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Side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</a:t>
            </a:r>
            <a:r>
              <a:rPr lang="en-GB" dirty="0" err="1"/>
              <a:t>Depents</a:t>
            </a:r>
            <a:r>
              <a:rPr lang="en-GB" dirty="0"/>
              <a:t>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 Pure </a:t>
            </a:r>
            <a:r>
              <a:rPr lang="de-DE" dirty="0" err="1"/>
              <a:t>Programming</a:t>
            </a:r>
            <a:r>
              <a:rPr lang="de-DE" dirty="0"/>
              <a:t> Language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endParaRPr lang="en-GB" dirty="0"/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Example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fun foo(a Int, b Int) : Int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a + 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Difficulties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Side </a:t>
            </a:r>
            <a:r>
              <a:rPr lang="de-DE" dirty="0" err="1"/>
              <a:t>Effects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Performance (Control)</a:t>
            </a:r>
          </a:p>
          <a:p>
            <a:pPr lvl="1"/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C++ Source Code</a:t>
            </a:r>
          </a:p>
          <a:p>
            <a:pPr marL="216000" lvl="1" indent="0">
              <a:buNone/>
            </a:pPr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DSL but Turing </a:t>
            </a:r>
            <a:r>
              <a:rPr lang="de-DE" dirty="0" err="1"/>
              <a:t>Complete</a:t>
            </a:r>
            <a:r>
              <a:rPr lang="de-DE" dirty="0"/>
              <a:t> Language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7DA47DA-8E20-4AD0-BD51-ABC88AAB43CB}"/>
              </a:ext>
            </a:extLst>
          </p:cNvPr>
          <p:cNvGrpSpPr/>
          <p:nvPr/>
        </p:nvGrpSpPr>
        <p:grpSpPr>
          <a:xfrm>
            <a:off x="4998128" y="1403284"/>
            <a:ext cx="6869847" cy="3410709"/>
            <a:chOff x="1247387" y="2028085"/>
            <a:chExt cx="6071999" cy="3083510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10615DC7-C8DB-4AC6-92DB-A83C34A10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5877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for el in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if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9789268-220B-4DC0-98A7-064D53DBD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7" name="AutoShape 40">
              <a:extLst>
                <a:ext uri="{FF2B5EF4-FFF2-40B4-BE49-F238E27FC236}">
                  <a16:creationId xmlns:a16="http://schemas.microsoft.com/office/drawing/2014/main" id="{FADB1796-A606-41E6-AD28-63EEDE7240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1A4C1FF-F029-4219-B810-10FA0DBD68ED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719BBF-01AB-46B9-B212-C7E5A48962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  <a:p>
            <a:pPr lvl="1"/>
            <a:r>
              <a:rPr lang="en-GB" dirty="0"/>
              <a:t>Name before Type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List, Map and </a:t>
            </a:r>
            <a:r>
              <a:rPr lang="en-GB" dirty="0" err="1"/>
              <a:t>Tupel</a:t>
            </a:r>
            <a:r>
              <a:rPr lang="en-GB" dirty="0"/>
              <a:t> Support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4998128" y="1403284"/>
            <a:ext cx="6869847" cy="3263482"/>
            <a:chOff x="1247387" y="2028085"/>
            <a:chExt cx="6071999" cy="238581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687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[Int]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tupel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&lt;Int, String&gt; = &lt;1,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[Int, String] = {1: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”,                			   2: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9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3405302" y="3240056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Bit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985527" y="3424722"/>
            <a:ext cx="890173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5258488" y="480906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Colon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312023" y="4080224"/>
            <a:ext cx="923278" cy="10520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719BBF-01AB-46B9-B212-C7E5A48962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en-GB" dirty="0"/>
              <a:t>Keyword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Member Functions</a:t>
            </a:r>
          </a:p>
          <a:p>
            <a:pPr lvl="1"/>
            <a:endParaRPr lang="en-GB" dirty="0"/>
          </a:p>
          <a:p>
            <a:pPr lvl="1"/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Depents</a:t>
            </a:r>
            <a:r>
              <a:rPr lang="de-DE" dirty="0"/>
              <a:t> on Order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4998128" y="1403284"/>
            <a:ext cx="6869847" cy="2689793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data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(314253, “Hugo”)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9348187" y="3091549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8682361" y="2814551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9170633" y="3276214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1899822" y="3429000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16166" y="3613666"/>
            <a:ext cx="149636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3745970" y="1606216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Student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5137205" y="1702899"/>
            <a:ext cx="502675" cy="1047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663085"/>
            <a:chOff x="1247387" y="2028085"/>
            <a:chExt cx="6071999" cy="238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88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 (Param1 : Int)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while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res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4841289" y="503098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338679" y="3471935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6096000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5699464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4147015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4427291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554345" y="326789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concatination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stCxn id="37" idx="1"/>
          </p:cNvCxnSpPr>
          <p:nvPr/>
        </p:nvCxnSpPr>
        <p:spPr>
          <a:xfrm rot="10800000">
            <a:off x="5236009" y="3194512"/>
            <a:ext cx="2318336" cy="258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BC2E7-18CE-48A7-8735-28A2099C8F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Breitbild</PresentationFormat>
  <Paragraphs>170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Difficulties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 Schmitz</cp:lastModifiedBy>
  <cp:revision>236</cp:revision>
  <dcterms:created xsi:type="dcterms:W3CDTF">2019-02-06T21:20:56Z</dcterms:created>
  <dcterms:modified xsi:type="dcterms:W3CDTF">2019-06-26T18:09:25Z</dcterms:modified>
</cp:coreProperties>
</file>