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5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4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44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9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7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7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7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8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62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3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EADF6-0872-4B1A-B7BC-050F685F9D24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8C084C-0FEF-45B3-AB5D-C548A2FFF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3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1CDBE-C5D5-4D07-C133-EEFEB314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213405"/>
            <a:ext cx="6815669" cy="1515533"/>
          </a:xfrm>
        </p:spPr>
        <p:txBody>
          <a:bodyPr/>
          <a:lstStyle/>
          <a:p>
            <a:r>
              <a:rPr lang="es-ES" dirty="0"/>
              <a:t>Hidroponía giratoria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04870-5C15-BBCA-A659-FB745DBFB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020" y="3429000"/>
            <a:ext cx="7349960" cy="20021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dirty="0"/>
              <a:t>Equipo :</a:t>
            </a:r>
          </a:p>
          <a:p>
            <a:pPr algn="l"/>
            <a:r>
              <a:rPr lang="es-ES" dirty="0"/>
              <a:t>-Torres Rojas </a:t>
            </a:r>
            <a:r>
              <a:rPr lang="es-ES"/>
              <a:t>Hector</a:t>
            </a:r>
            <a:endParaRPr lang="es-ES" dirty="0"/>
          </a:p>
          <a:p>
            <a:pPr algn="l"/>
            <a:r>
              <a:rPr lang="es-ES" dirty="0"/>
              <a:t>Atristain De La Vega Jennifher Alejandra</a:t>
            </a:r>
          </a:p>
          <a:p>
            <a:pPr algn="l"/>
            <a:r>
              <a:rPr lang="es-ES" dirty="0" err="1"/>
              <a:t>Barragan</a:t>
            </a:r>
            <a:r>
              <a:rPr lang="es-ES" dirty="0"/>
              <a:t> </a:t>
            </a:r>
            <a:r>
              <a:rPr lang="es-ES" dirty="0" err="1"/>
              <a:t>Cirne</a:t>
            </a:r>
            <a:r>
              <a:rPr lang="es-ES" dirty="0"/>
              <a:t> Aaron </a:t>
            </a:r>
          </a:p>
          <a:p>
            <a:pPr algn="l"/>
            <a:r>
              <a:rPr lang="es-ES" dirty="0"/>
              <a:t>Canseco Yerves Denisse</a:t>
            </a:r>
          </a:p>
          <a:p>
            <a:pPr algn="l"/>
            <a:r>
              <a:rPr lang="es-ES" dirty="0"/>
              <a:t>Contreras Arriaga </a:t>
            </a:r>
            <a:r>
              <a:rPr lang="es-ES" dirty="0" err="1"/>
              <a:t>Jose</a:t>
            </a:r>
            <a:r>
              <a:rPr lang="es-ES" dirty="0"/>
              <a:t> Ignacio</a:t>
            </a:r>
          </a:p>
          <a:p>
            <a:pPr algn="l"/>
            <a:r>
              <a:rPr lang="es-ES" dirty="0"/>
              <a:t>Herrera Mendoza Bryant</a:t>
            </a:r>
          </a:p>
          <a:p>
            <a:pPr algn="l"/>
            <a:endParaRPr lang="es-ES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0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AEA7-D674-66EE-9FA5-1AC79FAA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</a:t>
            </a:r>
            <a:endParaRPr lang="es-MX" dirty="0"/>
          </a:p>
        </p:txBody>
      </p:sp>
      <p:pic>
        <p:nvPicPr>
          <p:cNvPr id="10" name="Marcador de contenido 9" descr="Bicicleta recargada en la pared&#10;&#10;Descripción generada automáticamente con confianza baja">
            <a:extLst>
              <a:ext uri="{FF2B5EF4-FFF2-40B4-BE49-F238E27FC236}">
                <a16:creationId xmlns:a16="http://schemas.microsoft.com/office/drawing/2014/main" id="{9F30AF93-35B9-9BEF-240A-B9118E686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89" y="2560638"/>
            <a:ext cx="2484521" cy="3309937"/>
          </a:xfrm>
        </p:spPr>
      </p:pic>
      <p:pic>
        <p:nvPicPr>
          <p:cNvPr id="18" name="Marcador de contenido 17" descr="Ratón de computadora junto a una bicicleta&#10;&#10;Descripción generada automáticamente con confianza baja">
            <a:extLst>
              <a:ext uri="{FF2B5EF4-FFF2-40B4-BE49-F238E27FC236}">
                <a16:creationId xmlns:a16="http://schemas.microsoft.com/office/drawing/2014/main" id="{0D454402-AC25-BCEC-1FE8-D709039CF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13" y="2560638"/>
            <a:ext cx="4409574" cy="3309937"/>
          </a:xfrm>
        </p:spPr>
      </p:pic>
    </p:spTree>
    <p:extLst>
      <p:ext uri="{BB962C8B-B14F-4D97-AF65-F5344CB8AC3E}">
        <p14:creationId xmlns:p14="http://schemas.microsoft.com/office/powerpoint/2010/main" val="11552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no de una persona con un micrófono en la mano&#10;&#10;Descripción generada automáticamente con confianza baja">
            <a:extLst>
              <a:ext uri="{FF2B5EF4-FFF2-40B4-BE49-F238E27FC236}">
                <a16:creationId xmlns:a16="http://schemas.microsoft.com/office/drawing/2014/main" id="{F2DB0FE0-706B-ED15-9047-81817141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89" y="1304143"/>
            <a:ext cx="3215390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C5A4-B266-EDB0-7C2F-B86484D2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Avance físico</a:t>
            </a:r>
            <a:endParaRPr lang="es-MX" dirty="0"/>
          </a:p>
        </p:txBody>
      </p:sp>
      <p:pic>
        <p:nvPicPr>
          <p:cNvPr id="6" name="Marcador de contenido 5" descr="Banca de madera junto a una maleta azul&#10;&#10;Descripción generada automáticamente con confianza baja">
            <a:extLst>
              <a:ext uri="{FF2B5EF4-FFF2-40B4-BE49-F238E27FC236}">
                <a16:creationId xmlns:a16="http://schemas.microsoft.com/office/drawing/2014/main" id="{CA544E46-2DAA-9B07-02A1-3C85B88857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pic>
        <p:nvPicPr>
          <p:cNvPr id="8" name="Marcador de contenido 7" descr="Banca de madera azul&#10;&#10;Descripción generada automáticamente con confianza media">
            <a:extLst>
              <a:ext uri="{FF2B5EF4-FFF2-40B4-BE49-F238E27FC236}">
                <a16:creationId xmlns:a16="http://schemas.microsoft.com/office/drawing/2014/main" id="{E0691272-89D4-169B-0ED3-53706405F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560638"/>
            <a:ext cx="4413249" cy="3309937"/>
          </a:xfrm>
        </p:spPr>
      </p:pic>
    </p:spTree>
    <p:extLst>
      <p:ext uri="{BB962C8B-B14F-4D97-AF65-F5344CB8AC3E}">
        <p14:creationId xmlns:p14="http://schemas.microsoft.com/office/powerpoint/2010/main" val="40199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Hidroponía giratoria</vt:lpstr>
      <vt:lpstr>Componentes </vt:lpstr>
      <vt:lpstr>Presentación de PowerPoint</vt:lpstr>
      <vt:lpstr>Avance físico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juuzou kinomoto</dc:creator>
  <cp:lastModifiedBy>juuzou kinomoto</cp:lastModifiedBy>
  <cp:revision>4</cp:revision>
  <dcterms:created xsi:type="dcterms:W3CDTF">2024-11-20T13:15:32Z</dcterms:created>
  <dcterms:modified xsi:type="dcterms:W3CDTF">2024-11-20T14:14:01Z</dcterms:modified>
</cp:coreProperties>
</file>