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BA3-6FE1-4BEA-805B-FE108CE19462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A817-0D8C-4172-A705-D915C896C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7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BA3-6FE1-4BEA-805B-FE108CE19462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A817-0D8C-4172-A705-D915C896C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75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BA3-6FE1-4BEA-805B-FE108CE19462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A817-0D8C-4172-A705-D915C896C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8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BA3-6FE1-4BEA-805B-FE108CE19462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A817-0D8C-4172-A705-D915C896C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9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BA3-6FE1-4BEA-805B-FE108CE19462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A817-0D8C-4172-A705-D915C896C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72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BA3-6FE1-4BEA-805B-FE108CE19462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A817-0D8C-4172-A705-D915C896C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BA3-6FE1-4BEA-805B-FE108CE19462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A817-0D8C-4172-A705-D915C896C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64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BA3-6FE1-4BEA-805B-FE108CE19462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A817-0D8C-4172-A705-D915C896C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35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BA3-6FE1-4BEA-805B-FE108CE19462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A817-0D8C-4172-A705-D915C896C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02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BA3-6FE1-4BEA-805B-FE108CE19462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A817-0D8C-4172-A705-D915C896C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91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BA3-6FE1-4BEA-805B-FE108CE19462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A817-0D8C-4172-A705-D915C896C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71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1BA3-6FE1-4BEA-805B-FE108CE19462}" type="datetimeFigureOut">
              <a:rPr lang="es-MX" smtClean="0"/>
              <a:t>24/10/2024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A817-0D8C-4172-A705-D915C896C8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81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1058257"/>
            <a:ext cx="6080683" cy="47414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73900" y="1409700"/>
            <a:ext cx="44577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>
                <a:latin typeface="amigh" panose="02000503000000020003" pitchFamily="50" charset="0"/>
              </a:rPr>
              <a:t>Interfaz</a:t>
            </a:r>
          </a:p>
          <a:p>
            <a:endParaRPr lang="es-MX" sz="2800" dirty="0">
              <a:latin typeface="Bookman Old Style" panose="02050604050505020204" pitchFamily="18" charset="0"/>
            </a:endParaRPr>
          </a:p>
          <a:p>
            <a:r>
              <a:rPr lang="es-MX" sz="2800" dirty="0" smtClean="0">
                <a:latin typeface="Bookman Old Style" panose="02050604050505020204" pitchFamily="18" charset="0"/>
              </a:rPr>
              <a:t>Inicio de sesión</a:t>
            </a:r>
          </a:p>
          <a:p>
            <a:endParaRPr lang="es-MX" sz="2800" dirty="0">
              <a:latin typeface="Bookman Old Style" panose="02050604050505020204" pitchFamily="18" charset="0"/>
            </a:endParaRPr>
          </a:p>
          <a:p>
            <a:r>
              <a:rPr lang="es-MX" sz="2800" dirty="0" smtClean="0">
                <a:latin typeface="Bookman Old Style" panose="02050604050505020204" pitchFamily="18" charset="0"/>
              </a:rPr>
              <a:t>-Guarda el usuario</a:t>
            </a:r>
          </a:p>
          <a:p>
            <a:r>
              <a:rPr lang="es-MX" sz="2800" dirty="0" smtClean="0">
                <a:latin typeface="Bookman Old Style" panose="02050604050505020204" pitchFamily="18" charset="0"/>
              </a:rPr>
              <a:t>-Compara usuarios existentes</a:t>
            </a:r>
          </a:p>
        </p:txBody>
      </p:sp>
    </p:spTree>
    <p:extLst>
      <p:ext uri="{BB962C8B-B14F-4D97-AF65-F5344CB8AC3E}">
        <p14:creationId xmlns:p14="http://schemas.microsoft.com/office/powerpoint/2010/main" val="409665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837" y="228600"/>
            <a:ext cx="5953125" cy="64008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50900" y="2274838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latin typeface="Bookman Old Style" panose="02050604050505020204" pitchFamily="18" charset="0"/>
              </a:rPr>
              <a:t>Pagina de inicio</a:t>
            </a:r>
          </a:p>
          <a:p>
            <a:endParaRPr lang="es-MX" sz="3600" dirty="0">
              <a:latin typeface="Bookman Old Style" panose="02050604050505020204" pitchFamily="18" charset="0"/>
            </a:endParaRPr>
          </a:p>
          <a:p>
            <a:r>
              <a:rPr lang="es-MX" sz="3600" dirty="0" smtClean="0">
                <a:latin typeface="Bookman Old Style" panose="02050604050505020204" pitchFamily="18" charset="0"/>
              </a:rPr>
              <a:t>-Registra y elimina plantas</a:t>
            </a:r>
            <a:endParaRPr lang="es-MX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5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8" y="844550"/>
            <a:ext cx="3713383" cy="5365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530" y="844550"/>
            <a:ext cx="3852939" cy="53657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52" y="844549"/>
            <a:ext cx="3287447" cy="53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4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5000" y="635000"/>
            <a:ext cx="10629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>
                <a:latin typeface="amigh" panose="02000503000000020003" pitchFamily="50" charset="0"/>
              </a:rPr>
              <a:t>Estructura</a:t>
            </a:r>
          </a:p>
          <a:p>
            <a:endParaRPr lang="es-MX" sz="4800" dirty="0">
              <a:latin typeface="amigh" panose="02000503000000020003" pitchFamily="50" charset="0"/>
            </a:endParaRPr>
          </a:p>
          <a:p>
            <a:endParaRPr lang="es-MX" sz="3200" dirty="0">
              <a:latin typeface="Bookman Old Style" panose="020506040505050202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120386"/>
            <a:ext cx="10062779" cy="34422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0" b="12963"/>
          <a:stretch/>
        </p:blipFill>
        <p:spPr>
          <a:xfrm>
            <a:off x="7230507" y="774700"/>
            <a:ext cx="3090386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6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amigh</vt:lpstr>
      <vt:lpstr>Arial</vt:lpstr>
      <vt:lpstr>Bookman Old Style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cansecoyerves03@outlook.es</dc:creator>
  <cp:lastModifiedBy>cansecoyerves03@outlook.es</cp:lastModifiedBy>
  <cp:revision>2</cp:revision>
  <dcterms:created xsi:type="dcterms:W3CDTF">2024-10-25T02:40:02Z</dcterms:created>
  <dcterms:modified xsi:type="dcterms:W3CDTF">2024-10-25T02:43:30Z</dcterms:modified>
</cp:coreProperties>
</file>