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9CC"/>
    <a:srgbClr val="FF99CC"/>
    <a:srgbClr val="DDAAAF"/>
    <a:srgbClr val="F5DBDE"/>
    <a:srgbClr val="F6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12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8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48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9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9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6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2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6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5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0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2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C21E-ECBF-4A68-9381-8DB31E482E32}" type="datetimeFigureOut">
              <a:rPr lang="es-MX" smtClean="0"/>
              <a:t>20/09/2024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E708-44BA-4D9B-ACCA-C5469B4278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8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DDAAAF"/>
                </a:solidFill>
                <a:latin typeface="Pokemon X and Y" panose="00000400000000000000" pitchFamily="2" charset="-79"/>
                <a:cs typeface="Pokemon X and Y" panose="00000400000000000000" pitchFamily="2" charset="-79"/>
              </a:rPr>
              <a:t>Herbarium</a:t>
            </a:r>
            <a:r>
              <a:rPr lang="es-MX" dirty="0" smtClean="0">
                <a:solidFill>
                  <a:srgbClr val="DDAAAF"/>
                </a:solidFill>
                <a:latin typeface="Pokemon X and Y" panose="00000400000000000000" pitchFamily="2" charset="-79"/>
                <a:cs typeface="Pokemon X and Y" panose="00000400000000000000" pitchFamily="2" charset="-79"/>
              </a:rPr>
              <a:t> </a:t>
            </a:r>
            <a:r>
              <a:rPr lang="es-MX" dirty="0" err="1" smtClean="0">
                <a:solidFill>
                  <a:srgbClr val="DDAAAF"/>
                </a:solidFill>
                <a:latin typeface="Pokemon X and Y" panose="00000400000000000000" pitchFamily="2" charset="-79"/>
                <a:cs typeface="Pokemon X and Y" panose="00000400000000000000" pitchFamily="2" charset="-79"/>
              </a:rPr>
              <a:t>Cherubi</a:t>
            </a:r>
            <a:endParaRPr lang="es-MX" dirty="0">
              <a:solidFill>
                <a:srgbClr val="DDAAAF"/>
              </a:solidFill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DDAAAF"/>
                </a:solidFill>
                <a:latin typeface="Pokemon X and Y" panose="00000400000000000000" pitchFamily="2" charset="-79"/>
                <a:cs typeface="Pokemon X and Y" panose="00000400000000000000" pitchFamily="2" charset="-79"/>
              </a:rPr>
              <a:t>Un control para tu inventario</a:t>
            </a:r>
            <a:endParaRPr lang="es-MX" dirty="0">
              <a:solidFill>
                <a:srgbClr val="DDAAAF"/>
              </a:solidFill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9804400" y="4429919"/>
            <a:ext cx="2032000" cy="2339159"/>
            <a:chOff x="9867900" y="4301354"/>
            <a:chExt cx="2032000" cy="233915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67900" y="4685817"/>
              <a:ext cx="2032000" cy="1954696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10280650" y="4301354"/>
              <a:ext cx="1206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 err="1" smtClean="0">
                  <a:latin typeface="Pokemon X and Y" panose="00000400000000000000" pitchFamily="2" charset="-79"/>
                  <a:cs typeface="Pokemon X and Y" panose="00000400000000000000" pitchFamily="2" charset="-79"/>
                </a:rPr>
                <a:t>start</a:t>
              </a:r>
              <a:endParaRPr lang="es-MX" sz="3200" dirty="0">
                <a:latin typeface="Pokemon X and Y" panose="00000400000000000000" pitchFamily="2" charset="-79"/>
                <a:cs typeface="Pokemon X and Y" panose="00000400000000000000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3370580" y="2586375"/>
            <a:ext cx="57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okemon X and Y" panose="00000400000000000000" pitchFamily="2" charset="-79"/>
                <a:cs typeface="Pokemon X and Y" panose="00000400000000000000" pitchFamily="2" charset="-79"/>
              </a:rPr>
              <a:t>Herbarium</a:t>
            </a:r>
            <a:r>
              <a:rPr lang="es-MX" sz="6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okemon X and Y" panose="00000400000000000000" pitchFamily="2" charset="-79"/>
                <a:cs typeface="Pokemon X and Y" panose="00000400000000000000" pitchFamily="2" charset="-79"/>
              </a:rPr>
              <a:t> </a:t>
            </a:r>
            <a:r>
              <a:rPr lang="es-MX" sz="6000" dirty="0" err="1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Pokemon X and Y" panose="00000400000000000000" pitchFamily="2" charset="-79"/>
                <a:cs typeface="Pokemon X and Y" panose="00000400000000000000" pitchFamily="2" charset="-79"/>
              </a:rPr>
              <a:t>Cherubi</a:t>
            </a:r>
            <a:endParaRPr lang="es-MX" sz="60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58640" y="3600897"/>
            <a:ext cx="400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Un control para tu inventario</a:t>
            </a:r>
            <a:endParaRPr lang="es-MX" sz="24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25 4.81481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8235" y="315604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 smtClean="0">
                <a:effectLst>
                  <a:outerShdw dist="63500" dir="2700000" algn="tl" rotWithShape="0">
                    <a:prstClr val="black">
                      <a:alpha val="15000"/>
                    </a:prstClr>
                  </a:outerShdw>
                </a:effectLst>
                <a:latin typeface="Pokemon X and Y" panose="00000400000000000000" pitchFamily="2" charset="-79"/>
                <a:cs typeface="Pokemon X and Y" panose="00000400000000000000" pitchFamily="2" charset="-79"/>
              </a:rPr>
              <a:t>Inventario</a:t>
            </a:r>
            <a:r>
              <a:rPr lang="en-GB" sz="4000" dirty="0" smtClean="0">
                <a:effectLst>
                  <a:outerShdw dist="63500" dir="2700000" algn="tl" rotWithShape="0">
                    <a:prstClr val="black">
                      <a:alpha val="15000"/>
                    </a:prstClr>
                  </a:outerShdw>
                </a:effectLst>
                <a:latin typeface="Pokemon X and Y" panose="00000400000000000000" pitchFamily="2" charset="-79"/>
                <a:cs typeface="Pokemon X and Y" panose="00000400000000000000" pitchFamily="2" charset="-79"/>
              </a:rPr>
              <a:t> de </a:t>
            </a:r>
            <a:r>
              <a:rPr lang="en-GB" sz="4000" dirty="0" err="1" smtClean="0">
                <a:effectLst>
                  <a:outerShdw dist="63500" dir="2700000" algn="tl" rotWithShape="0">
                    <a:prstClr val="black">
                      <a:alpha val="15000"/>
                    </a:prstClr>
                  </a:outerShdw>
                </a:effectLst>
                <a:latin typeface="Pokemon X and Y" panose="00000400000000000000" pitchFamily="2" charset="-79"/>
                <a:cs typeface="Pokemon X and Y" panose="00000400000000000000" pitchFamily="2" charset="-79"/>
              </a:rPr>
              <a:t>Plantas</a:t>
            </a:r>
            <a:endParaRPr lang="en-GB" sz="4000" dirty="0">
              <a:effectLst>
                <a:outerShdw dist="63500" dir="2700000" algn="tl" rotWithShape="0">
                  <a:prstClr val="black">
                    <a:alpha val="15000"/>
                  </a:prstClr>
                </a:outerShdw>
              </a:effectLst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6215" y="1995735"/>
            <a:ext cx="1290145" cy="1290145"/>
          </a:xfrm>
          <a:prstGeom prst="rect">
            <a:avLst/>
          </a:prstGeom>
        </p:spPr>
      </p:pic>
      <p:pic>
        <p:nvPicPr>
          <p:cNvPr id="5" name="Picture 8" descr="https://i.pinimg.com/564x/86/03/cf/8603cfa977a4b77a723925d3b5424a8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69" y="3380262"/>
            <a:ext cx="2019671" cy="23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sto contiene una imagen de: 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21" y="1995735"/>
            <a:ext cx="1353155" cy="13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#pixel #pixelart #пиксель #пиксельарт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30" y="3786239"/>
            <a:ext cx="1993952" cy="199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564x/e9/df/91/e9df9130d439a59ccfa8707db2cacce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648" y="1379041"/>
            <a:ext cx="2155303" cy="21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357977" y="3195596"/>
            <a:ext cx="129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plant</a:t>
            </a:r>
            <a:endParaRPr lang="es-MX" sz="32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13043" y="5503786"/>
            <a:ext cx="11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plant</a:t>
            </a:r>
            <a:endParaRPr lang="es-MX" sz="32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12040" y="3210688"/>
            <a:ext cx="1345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plant</a:t>
            </a:r>
            <a:endParaRPr lang="es-MX" sz="32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65450" y="5503786"/>
            <a:ext cx="113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plant</a:t>
            </a:r>
            <a:endParaRPr lang="es-MX" sz="32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164417" y="328588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err="1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plant</a:t>
            </a:r>
            <a:endParaRPr lang="es-MX" sz="32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834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12014 C 0 0.17408 0.1569 0.24051 0.28424 0.24051 L 0.56849 0.2405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33400" y="292100"/>
            <a:ext cx="4279900" cy="6210300"/>
          </a:xfrm>
          <a:prstGeom prst="roundRect">
            <a:avLst>
              <a:gd name="adj" fmla="val 10139"/>
            </a:avLst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927100" y="520700"/>
            <a:ext cx="3517900" cy="2552700"/>
          </a:xfrm>
          <a:prstGeom prst="rect">
            <a:avLst/>
          </a:prstGeom>
          <a:solidFill>
            <a:srgbClr val="F7E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6" descr="Esto contiene una imagen de: 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72" y="1120472"/>
            <a:ext cx="1353155" cy="13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76462" y="3467100"/>
            <a:ext cx="33937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NOMBRE DE LA PLANTA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FECHA QUE SE PLANTO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TIPO DE PLANTA</a:t>
            </a:r>
            <a:endParaRPr lang="es-MX" sz="32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0350500" y="4699000"/>
            <a:ext cx="1752600" cy="2057378"/>
            <a:chOff x="9867900" y="4301354"/>
            <a:chExt cx="2032000" cy="233915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67900" y="4685817"/>
              <a:ext cx="2032000" cy="1954696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10280650" y="4301354"/>
              <a:ext cx="1206500" cy="664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 smtClean="0">
                  <a:latin typeface="Pokemon X and Y" panose="00000400000000000000" pitchFamily="2" charset="-79"/>
                  <a:cs typeface="Pokemon X and Y" panose="00000400000000000000" pitchFamily="2" charset="-79"/>
                </a:rPr>
                <a:t>NEXT</a:t>
              </a:r>
              <a:endParaRPr lang="es-MX" sz="3200" dirty="0">
                <a:latin typeface="Pokemon X and Y" panose="00000400000000000000" pitchFamily="2" charset="-79"/>
                <a:cs typeface="Pokemon X and Y" panose="00000400000000000000" pitchFamily="2" charset="-79"/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6096000" y="1797050"/>
            <a:ext cx="5435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s-MX" sz="40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CUIDADOS NECESARIO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s-MX" sz="40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ESPECIFICACIONES DE LA PLANTA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s-MX" sz="40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CARACTERÍSTICAS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96000" y="4221946"/>
            <a:ext cx="4598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s-MX" sz="4000" dirty="0">
                <a:latin typeface="Pokemon X and Y" panose="00000400000000000000" pitchFamily="2" charset="-79"/>
                <a:cs typeface="Pokemon X and Y" panose="00000400000000000000" pitchFamily="2" charset="-79"/>
              </a:rPr>
              <a:t>FAMILIA BOTÁNICA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381461" y="1038774"/>
            <a:ext cx="357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Pokemon X and Y" panose="00000400000000000000" pitchFamily="2" charset="-79"/>
                <a:cs typeface="Pokemon X and Y" panose="00000400000000000000" pitchFamily="2" charset="-79"/>
              </a:rPr>
              <a:t>SELECT</a:t>
            </a:r>
            <a:endParaRPr lang="es-MX" sz="4800" dirty="0">
              <a:latin typeface="Pokemon X and Y" panose="00000400000000000000" pitchFamily="2" charset="-79"/>
              <a:cs typeface="Pokemon X and Y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27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5 4.81481E-6 " pathEditMode="relative" rAng="0" ptsTypes="AA">
                                      <p:cBhvr>
                                        <p:cTn id="11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Pokemon X and Y</vt:lpstr>
      <vt:lpstr>Wingdings</vt:lpstr>
      <vt:lpstr>Tema de Office</vt:lpstr>
      <vt:lpstr>Herbarium Cherubi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Herbarium Cherubi</dc:title>
  <dc:creator>cansecoyerves03@outlook.es</dc:creator>
  <cp:lastModifiedBy>cansecoyerves03@outlook.es</cp:lastModifiedBy>
  <cp:revision>5</cp:revision>
  <dcterms:created xsi:type="dcterms:W3CDTF">2024-09-20T14:29:10Z</dcterms:created>
  <dcterms:modified xsi:type="dcterms:W3CDTF">2024-09-20T15:00:23Z</dcterms:modified>
</cp:coreProperties>
</file>