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μNico 32 Microcontroller Development Eco-System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Compact, Versatile, and Developer-Friendly</a:t>
            </a:r>
          </a:p>
          <a:p>
            <a:r>
              <a:rPr sz="4000" dirty="0" err="1">
                <a:solidFill>
                  <a:srgbClr val="FF0000"/>
                </a:solidFill>
                <a:latin typeface="VALKO CAPELA" pitchFamily="2" charset="0"/>
              </a:rPr>
              <a:t>Atriva</a:t>
            </a:r>
            <a:r>
              <a:rPr sz="4000" dirty="0" err="1">
                <a:solidFill>
                  <a:schemeClr val="tx1"/>
                </a:solidFill>
                <a:latin typeface="VALKO CAPELA" pitchFamily="2" charset="0"/>
              </a:rPr>
              <a:t>Tech</a:t>
            </a:r>
            <a:endParaRPr sz="4000" dirty="0">
              <a:solidFill>
                <a:schemeClr val="tx1"/>
              </a:solidFill>
              <a:latin typeface="VALKO CAPELA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Contact </a:t>
            </a:r>
            <a:r>
              <a:rPr sz="2800" dirty="0" err="1">
                <a:latin typeface="VALKO CAPELA" pitchFamily="2" charset="0"/>
              </a:rPr>
              <a:t>AtrivaTech</a:t>
            </a:r>
            <a:r>
              <a:rPr dirty="0"/>
              <a:t> to learn more or purchase </a:t>
            </a:r>
            <a:r>
              <a:rPr dirty="0" err="1"/>
              <a:t>μNico</a:t>
            </a:r>
            <a:r>
              <a:rPr dirty="0"/>
              <a:t>:</a:t>
            </a:r>
            <a:br>
              <a:rPr dirty="0"/>
            </a:br>
            <a:r>
              <a:rPr dirty="0"/>
              <a:t>Website: https://atrivatech.com/munico-32/</a:t>
            </a:r>
            <a:br>
              <a:rPr dirty="0"/>
            </a:br>
            <a:r>
              <a:rPr dirty="0"/>
              <a:t>Email: </a:t>
            </a:r>
            <a:r>
              <a:rPr lang="en-US" dirty="0"/>
              <a:t>hi</a:t>
            </a:r>
            <a:r>
              <a:rPr dirty="0"/>
              <a:t>@atrivatech.com</a:t>
            </a:r>
            <a:br>
              <a:rPr dirty="0"/>
            </a:br>
            <a:br>
              <a:rPr dirty="0"/>
            </a:br>
            <a:r>
              <a:rPr dirty="0"/>
              <a:t>"Empower your development with </a:t>
            </a:r>
            <a:r>
              <a:rPr dirty="0" err="1"/>
              <a:t>μNico</a:t>
            </a:r>
            <a:r>
              <a:rPr dirty="0"/>
              <a:t> – compact, powerful, and versatile."</a:t>
            </a: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μNico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μNico</a:t>
            </a:r>
            <a:r>
              <a:rPr dirty="0"/>
              <a:t> is a compact microcontroller development system in a pen-drive form factor, powered by the RISC-V-based CH32V003 processor. It's designed for developers, hobbyists, and hardware </a:t>
            </a:r>
            <a:r>
              <a:rPr lang="en-US" dirty="0"/>
              <a:t>enthusiasts</a:t>
            </a:r>
            <a:r>
              <a:rPr dirty="0"/>
              <a:t>.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Compact size: Pen-drive form factor with built-in USB port</a:t>
            </a:r>
            <a:br/>
            <a:r>
              <a:t>- USB HID capabilities: Software-defined USB for prototyping</a:t>
            </a:r>
            <a:br/>
            <a:r>
              <a:t>- Low power consumption: Efficient for portable projects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Developers: Ideal for embedded systems</a:t>
            </a:r>
            <a:br/>
            <a:r>
              <a:t>- Prototypers: Suitable for rapid prototyping</a:t>
            </a:r>
            <a:br/>
            <a:r>
              <a:t>- Hobbyists: Accessible for DIY electronics projects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Processor: CH32V003F4P6 (RISC-V)</a:t>
            </a:r>
            <a:br/>
            <a:r>
              <a:t>- Power Supply: 4.5-9V via external or USB</a:t>
            </a:r>
            <a:br/>
            <a:r>
              <a:t>- Onboard 3.3V regulator (AMS1117)</a:t>
            </a:r>
            <a:br/>
            <a:r>
              <a:t>- Dimensions: 3x20mm, pen-drive style PCB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Programming and Software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Compatible with WCH Link-E for programming</a:t>
            </a:r>
            <a:br/>
            <a:r>
              <a:t>- Supports Arduino IDE and CH32V003FUN library</a:t>
            </a:r>
            <a:br/>
            <a:r>
              <a:t>- Cross-platform: Works on Windows and Linux</a:t>
            </a:r>
            <a:br/>
            <a:r>
              <a:t>- Open-source ecosystem: KiCad footprints and schematics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Expandability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- 1.27mm pitch header array for external components</a:t>
            </a:r>
            <a:br/>
            <a:r>
              <a:t>- Breadboard-friendly extender for prototyping</a:t>
            </a:r>
            <a:br/>
            <a:r>
              <a:t>- External accessories: Custom 3D case available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Low power draw during USB keyboard emulation</a:t>
            </a:r>
            <a:br/>
            <a:r>
              <a:t>- Power draw optimized for efficiency</a:t>
            </a:r>
            <a:br/>
            <a:r>
              <a:t>- Example: USB handshake followed by low-energy disconnect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Open-Source Tools &amp; Community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CH32V003FUN by CNLohr: Open-source tools for CH32V003</a:t>
            </a:r>
            <a:br/>
            <a:r>
              <a:t>  GitHub: https://github.com/cnlohr/ch32v003fun</a:t>
            </a:r>
            <a:br/>
            <a:r>
              <a:t>- RV003USB by CNLohr: Software-based USB communication</a:t>
            </a:r>
            <a:br/>
            <a:r>
              <a:t>  GitHub: https://github.com/cnlohr/rv003usb</a:t>
            </a:r>
            <a:br/>
            <a:r>
              <a:t>- Community-driven projects enhance μNico's capabilities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334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VALKO CAPELA</vt:lpstr>
      <vt:lpstr>Office Theme</vt:lpstr>
      <vt:lpstr>μNico 32 Microcontroller Development Eco-System</vt:lpstr>
      <vt:lpstr>Introduction to μNico</vt:lpstr>
      <vt:lpstr>Key Features</vt:lpstr>
      <vt:lpstr>Target Audience</vt:lpstr>
      <vt:lpstr>Technical Specifications</vt:lpstr>
      <vt:lpstr>Programming and Software Support</vt:lpstr>
      <vt:lpstr>Hardware Expandability</vt:lpstr>
      <vt:lpstr>Power Efficiency</vt:lpstr>
      <vt:lpstr>Open-Source Tools &amp; Community Projects</vt:lpstr>
      <vt:lpstr>Call to Action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μNico 32 Microcontroller Development Eco-System</dc:title>
  <dc:subject/>
  <dc:creator/>
  <cp:keywords/>
  <dc:description>generated using python-pptx</dc:description>
  <cp:lastModifiedBy>Atul Ravi</cp:lastModifiedBy>
  <cp:revision>5</cp:revision>
  <dcterms:created xsi:type="dcterms:W3CDTF">2013-01-27T09:14:16Z</dcterms:created>
  <dcterms:modified xsi:type="dcterms:W3CDTF">2024-10-20T14:53:53Z</dcterms:modified>
  <cp:category/>
</cp:coreProperties>
</file>