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QcJNgzOXGjNNftqo5tiMoXSy5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picture containing indoor, table, sitting, wooden&#10;&#10;Description automatically generated" id="85" name="Google Shape;8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724003" y="-1186429"/>
            <a:ext cx="6859010" cy="923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close up of text on a whiteboard&#10;&#10;Description automatically generated" id="140" name="Google Shape;14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54608" y="-1193620"/>
            <a:ext cx="6882783" cy="923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picture containing diagram&#10;&#10;Description automatically generated" id="146" name="Google Shape;14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32758" y="-1143299"/>
            <a:ext cx="6868972" cy="912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52" name="Google Shape;15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939540" y="-1186431"/>
            <a:ext cx="6844881" cy="925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picture containing diagram&#10;&#10;Description automatically generated" id="158" name="Google Shape;15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920569" y="-949204"/>
            <a:ext cx="6882825" cy="873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picture containing indoor, stationary, table, box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848154" y="-1253126"/>
            <a:ext cx="6898255" cy="93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picture containing indoor, large, refrigerator, table&#10;&#10;Description automatically generated"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579171" y="-1107355"/>
            <a:ext cx="6861129" cy="906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picture containing indoor, kitchen, sitting, refrigerator&#10;&#10;Description automatically generated" id="104" name="Google Shape;10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55848" y="-1157676"/>
            <a:ext cx="6880301" cy="91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picture containing sitting, person, light, street&#10;&#10;Description automatically generated"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806187" y="-1164865"/>
            <a:ext cx="6867172" cy="918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picture containing sitting, small, table, light&#10;&#10;Description automatically generated" id="116" name="Google Shape;11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891476" y="-1107356"/>
            <a:ext cx="6854746" cy="908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picture containing person, sitting, floor, street&#10;&#10;Description automatically generated" id="122" name="Google Shape;12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828376" y="-1157677"/>
            <a:ext cx="6894678" cy="913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picture containing floor&#10;&#10;Description automatically generated" id="128" name="Google Shape;12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72485" y="-1107356"/>
            <a:ext cx="6861406" cy="908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34" name="Google Shape;13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61603" y="-1186431"/>
            <a:ext cx="6883167" cy="925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2020-10-25T22:29:41Z</dcterms:created>
</cp:coreProperties>
</file>