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81b6f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81b6f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1e5cd53c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1e5cd53c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81b6f3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81b6f3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1e5cd53c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1e5cd53c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81b6f3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81b6f3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1e5cd53c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1e5cd53c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81b6f3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81b6f3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1e5cd53c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1e5cd53c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Together We Rise </a:t>
            </a:r>
            <a:endParaRPr b="1" u="sng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 Sophia Swanson and Izzie Warren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95" y="152400"/>
            <a:ext cx="37184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875" y="152400"/>
            <a:ext cx="36642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152400"/>
            <a:ext cx="39314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393" y="152400"/>
            <a:ext cx="3957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45" y="152400"/>
            <a:ext cx="38561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900" y="152400"/>
            <a:ext cx="37001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75" y="152400"/>
            <a:ext cx="37414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50" y="152400"/>
            <a:ext cx="36687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