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23"/>
  </p:notesMasterIdLst>
  <p:sldIdLst>
    <p:sldId id="257" r:id="rId5"/>
    <p:sldId id="258" r:id="rId6"/>
    <p:sldId id="270" r:id="rId7"/>
    <p:sldId id="274" r:id="rId8"/>
    <p:sldId id="259" r:id="rId9"/>
    <p:sldId id="260" r:id="rId10"/>
    <p:sldId id="261" r:id="rId11"/>
    <p:sldId id="272" r:id="rId12"/>
    <p:sldId id="262" r:id="rId13"/>
    <p:sldId id="263" r:id="rId14"/>
    <p:sldId id="276" r:id="rId15"/>
    <p:sldId id="264" r:id="rId16"/>
    <p:sldId id="265" r:id="rId17"/>
    <p:sldId id="266" r:id="rId18"/>
    <p:sldId id="267" r:id="rId19"/>
    <p:sldId id="269" r:id="rId20"/>
    <p:sldId id="273" r:id="rId21"/>
    <p:sldId id="275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</p:embeddedFont>
    <p:embeddedFont>
      <p:font typeface="Overpass Mono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B23B1-C198-4E7E-B603-867918DA7515}" v="1230" dt="2020-11-09T02:44:21.235"/>
    <p1510:client id="{3C2DE3A0-628C-4B6D-ACF0-894B48B6AE78}" v="2277" dt="2020-11-09T02:32:44.178"/>
    <p1510:client id="{769F33DF-2832-427D-A7A8-E6FF92F410A3}" v="528" dt="2020-11-09T03:08:27.747"/>
    <p1510:client id="{972BD34C-5ABC-4427-9013-1B2FE68548D7}" v="638" dt="2020-11-09T02:58:00.977"/>
    <p1510:client id="{A2C5D1EA-FFBB-4409-9BDC-53647CAAA45C}" v="731" dt="2020-11-09T01:34:59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RICARDO TORRES PANTING" userId="S::jesus.torrespant@uanl.edu.mx::95bee4fe-0299-4b63-8508-1b20af720eae" providerId="AD" clId="Web-{972BD34C-5ABC-4427-9013-1B2FE68548D7}"/>
    <pc:docChg chg="modSld">
      <pc:chgData name="JESUS RICARDO TORRES PANTING" userId="S::jesus.torrespant@uanl.edu.mx::95bee4fe-0299-4b63-8508-1b20af720eae" providerId="AD" clId="Web-{972BD34C-5ABC-4427-9013-1B2FE68548D7}" dt="2020-11-09T02:58:00.977" v="626" actId="20577"/>
      <pc:docMkLst>
        <pc:docMk/>
      </pc:docMkLst>
      <pc:sldChg chg="addSp modSp">
        <pc:chgData name="JESUS RICARDO TORRES PANTING" userId="S::jesus.torrespant@uanl.edu.mx::95bee4fe-0299-4b63-8508-1b20af720eae" providerId="AD" clId="Web-{972BD34C-5ABC-4427-9013-1B2FE68548D7}" dt="2020-11-09T02:54:38.777" v="383" actId="20577"/>
        <pc:sldMkLst>
          <pc:docMk/>
          <pc:sldMk cId="0" sldId="259"/>
        </pc:sldMkLst>
        <pc:spChg chg="mod">
          <ac:chgData name="JESUS RICARDO TORRES PANTING" userId="S::jesus.torrespant@uanl.edu.mx::95bee4fe-0299-4b63-8508-1b20af720eae" providerId="AD" clId="Web-{972BD34C-5ABC-4427-9013-1B2FE68548D7}" dt="2020-11-09T02:54:38.777" v="383" actId="20577"/>
          <ac:spMkLst>
            <pc:docMk/>
            <pc:sldMk cId="0" sldId="259"/>
            <ac:spMk id="352" creationId="{00000000-0000-0000-0000-000000000000}"/>
          </ac:spMkLst>
        </pc:spChg>
        <pc:picChg chg="add mod">
          <ac:chgData name="JESUS RICARDO TORRES PANTING" userId="S::jesus.torrespant@uanl.edu.mx::95bee4fe-0299-4b63-8508-1b20af720eae" providerId="AD" clId="Web-{972BD34C-5ABC-4427-9013-1B2FE68548D7}" dt="2020-11-09T02:44:37.962" v="47" actId="1076"/>
          <ac:picMkLst>
            <pc:docMk/>
            <pc:sldMk cId="0" sldId="259"/>
            <ac:picMk id="2" creationId="{3D92E475-AB45-4863-8F60-0CF43BEDDB94}"/>
          </ac:picMkLst>
        </pc:picChg>
      </pc:sldChg>
      <pc:sldChg chg="addSp delSp modSp">
        <pc:chgData name="JESUS RICARDO TORRES PANTING" userId="S::jesus.torrespant@uanl.edu.mx::95bee4fe-0299-4b63-8508-1b20af720eae" providerId="AD" clId="Web-{972BD34C-5ABC-4427-9013-1B2FE68548D7}" dt="2020-11-09T02:55:39.281" v="417" actId="20577"/>
        <pc:sldMkLst>
          <pc:docMk/>
          <pc:sldMk cId="0" sldId="261"/>
        </pc:sldMkLst>
        <pc:spChg chg="mod">
          <ac:chgData name="JESUS RICARDO TORRES PANTING" userId="S::jesus.torrespant@uanl.edu.mx::95bee4fe-0299-4b63-8508-1b20af720eae" providerId="AD" clId="Web-{972BD34C-5ABC-4427-9013-1B2FE68548D7}" dt="2020-11-09T02:55:39.281" v="417" actId="20577"/>
          <ac:spMkLst>
            <pc:docMk/>
            <pc:sldMk cId="0" sldId="261"/>
            <ac:spMk id="364" creationId="{00000000-0000-0000-0000-000000000000}"/>
          </ac:spMkLst>
        </pc:spChg>
        <pc:picChg chg="del mod">
          <ac:chgData name="JESUS RICARDO TORRES PANTING" userId="S::jesus.torrespant@uanl.edu.mx::95bee4fe-0299-4b63-8508-1b20af720eae" providerId="AD" clId="Web-{972BD34C-5ABC-4427-9013-1B2FE68548D7}" dt="2020-11-09T02:43:08.988" v="41"/>
          <ac:picMkLst>
            <pc:docMk/>
            <pc:sldMk cId="0" sldId="261"/>
            <ac:picMk id="2" creationId="{E8D42C1A-2876-47DB-845C-4608C986DD80}"/>
          </ac:picMkLst>
        </pc:picChg>
        <pc:cxnChg chg="add">
          <ac:chgData name="JESUS RICARDO TORRES PANTING" userId="S::jesus.torrespant@uanl.edu.mx::95bee4fe-0299-4b63-8508-1b20af720eae" providerId="AD" clId="Web-{972BD34C-5ABC-4427-9013-1B2FE68548D7}" dt="2020-11-09T02:40:48.371" v="21"/>
          <ac:cxnSpMkLst>
            <pc:docMk/>
            <pc:sldMk cId="0" sldId="261"/>
            <ac:cxnSpMk id="4" creationId="{FED994EC-002B-4009-A7E9-F15A38566428}"/>
          </ac:cxnSpMkLst>
        </pc:cxnChg>
        <pc:cxnChg chg="add del mod">
          <ac:chgData name="JESUS RICARDO TORRES PANTING" userId="S::jesus.torrespant@uanl.edu.mx::95bee4fe-0299-4b63-8508-1b20af720eae" providerId="AD" clId="Web-{972BD34C-5ABC-4427-9013-1B2FE68548D7}" dt="2020-11-09T02:43:08.988" v="40"/>
          <ac:cxnSpMkLst>
            <pc:docMk/>
            <pc:sldMk cId="0" sldId="261"/>
            <ac:cxnSpMk id="5" creationId="{B3A79F70-2E79-474C-8144-F5564074C5EE}"/>
          </ac:cxnSpMkLst>
        </pc:cxnChg>
        <pc:cxnChg chg="add del mod">
          <ac:chgData name="JESUS RICARDO TORRES PANTING" userId="S::jesus.torrespant@uanl.edu.mx::95bee4fe-0299-4b63-8508-1b20af720eae" providerId="AD" clId="Web-{972BD34C-5ABC-4427-9013-1B2FE68548D7}" dt="2020-11-09T02:43:08.988" v="39"/>
          <ac:cxnSpMkLst>
            <pc:docMk/>
            <pc:sldMk cId="0" sldId="261"/>
            <ac:cxnSpMk id="9" creationId="{A4BE067D-CCE9-4FA5-88AB-197A0AFF51CA}"/>
          </ac:cxnSpMkLst>
        </pc:cxnChg>
      </pc:sldChg>
      <pc:sldChg chg="addSp modSp">
        <pc:chgData name="JESUS RICARDO TORRES PANTING" userId="S::jesus.torrespant@uanl.edu.mx::95bee4fe-0299-4b63-8508-1b20af720eae" providerId="AD" clId="Web-{972BD34C-5ABC-4427-9013-1B2FE68548D7}" dt="2020-11-09T02:58:00.977" v="626" actId="20577"/>
        <pc:sldMkLst>
          <pc:docMk/>
          <pc:sldMk cId="0" sldId="263"/>
        </pc:sldMkLst>
        <pc:spChg chg="mod">
          <ac:chgData name="JESUS RICARDO TORRES PANTING" userId="S::jesus.torrespant@uanl.edu.mx::95bee4fe-0299-4b63-8508-1b20af720eae" providerId="AD" clId="Web-{972BD34C-5ABC-4427-9013-1B2FE68548D7}" dt="2020-11-09T02:58:00.977" v="626" actId="20577"/>
          <ac:spMkLst>
            <pc:docMk/>
            <pc:sldMk cId="0" sldId="263"/>
            <ac:spMk id="377" creationId="{00000000-0000-0000-0000-000000000000}"/>
          </ac:spMkLst>
        </pc:spChg>
        <pc:picChg chg="add mod modCrop">
          <ac:chgData name="JESUS RICARDO TORRES PANTING" userId="S::jesus.torrespant@uanl.edu.mx::95bee4fe-0299-4b63-8508-1b20af720eae" providerId="AD" clId="Web-{972BD34C-5ABC-4427-9013-1B2FE68548D7}" dt="2020-11-09T02:38:25.925" v="12" actId="1076"/>
          <ac:picMkLst>
            <pc:docMk/>
            <pc:sldMk cId="0" sldId="263"/>
            <ac:picMk id="2" creationId="{28979A54-AB79-4A5E-8973-35830C992651}"/>
          </ac:picMkLst>
        </pc:picChg>
      </pc:sldChg>
      <pc:sldChg chg="addSp modSp">
        <pc:chgData name="JESUS RICARDO TORRES PANTING" userId="S::jesus.torrespant@uanl.edu.mx::95bee4fe-0299-4b63-8508-1b20af720eae" providerId="AD" clId="Web-{972BD34C-5ABC-4427-9013-1B2FE68548D7}" dt="2020-11-09T02:47:39.675" v="258" actId="20577"/>
        <pc:sldMkLst>
          <pc:docMk/>
          <pc:sldMk cId="0" sldId="265"/>
        </pc:sldMkLst>
        <pc:spChg chg="mod">
          <ac:chgData name="JESUS RICARDO TORRES PANTING" userId="S::jesus.torrespant@uanl.edu.mx::95bee4fe-0299-4b63-8508-1b20af720eae" providerId="AD" clId="Web-{972BD34C-5ABC-4427-9013-1B2FE68548D7}" dt="2020-11-09T02:45:46.091" v="57" actId="1076"/>
          <ac:spMkLst>
            <pc:docMk/>
            <pc:sldMk cId="0" sldId="265"/>
            <ac:spMk id="390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972BD34C-5ABC-4427-9013-1B2FE68548D7}" dt="2020-11-09T02:47:39.675" v="258" actId="20577"/>
          <ac:spMkLst>
            <pc:docMk/>
            <pc:sldMk cId="0" sldId="265"/>
            <ac:spMk id="391" creationId="{00000000-0000-0000-0000-000000000000}"/>
          </ac:spMkLst>
        </pc:spChg>
        <pc:picChg chg="add mod">
          <ac:chgData name="JESUS RICARDO TORRES PANTING" userId="S::jesus.torrespant@uanl.edu.mx::95bee4fe-0299-4b63-8508-1b20af720eae" providerId="AD" clId="Web-{972BD34C-5ABC-4427-9013-1B2FE68548D7}" dt="2020-11-09T02:47:12.330" v="254" actId="1076"/>
          <ac:picMkLst>
            <pc:docMk/>
            <pc:sldMk cId="0" sldId="265"/>
            <ac:picMk id="2" creationId="{42B19F1D-3B91-40DC-972E-934E1AFC3F56}"/>
          </ac:picMkLst>
        </pc:picChg>
      </pc:sldChg>
      <pc:sldChg chg="addSp modSp">
        <pc:chgData name="JESUS RICARDO TORRES PANTING" userId="S::jesus.torrespant@uanl.edu.mx::95bee4fe-0299-4b63-8508-1b20af720eae" providerId="AD" clId="Web-{972BD34C-5ABC-4427-9013-1B2FE68548D7}" dt="2020-11-09T02:43:35.224" v="43" actId="14100"/>
        <pc:sldMkLst>
          <pc:docMk/>
          <pc:sldMk cId="3445278594" sldId="272"/>
        </pc:sldMkLst>
        <pc:picChg chg="add">
          <ac:chgData name="JESUS RICARDO TORRES PANTING" userId="S::jesus.torrespant@uanl.edu.mx::95bee4fe-0299-4b63-8508-1b20af720eae" providerId="AD" clId="Web-{972BD34C-5ABC-4427-9013-1B2FE68548D7}" dt="2020-11-09T02:43:28.802" v="42"/>
          <ac:picMkLst>
            <pc:docMk/>
            <pc:sldMk cId="3445278594" sldId="272"/>
            <ac:picMk id="4" creationId="{55E59CFA-67B2-467A-9E90-2D93048110A1}"/>
          </ac:picMkLst>
        </pc:picChg>
        <pc:cxnChg chg="add mod">
          <ac:chgData name="JESUS RICARDO TORRES PANTING" userId="S::jesus.torrespant@uanl.edu.mx::95bee4fe-0299-4b63-8508-1b20af720eae" providerId="AD" clId="Web-{972BD34C-5ABC-4427-9013-1B2FE68548D7}" dt="2020-11-09T02:43:35.224" v="43" actId="14100"/>
          <ac:cxnSpMkLst>
            <pc:docMk/>
            <pc:sldMk cId="3445278594" sldId="272"/>
            <ac:cxnSpMk id="5" creationId="{B838CC38-DA61-44A8-9775-8AD5915963B8}"/>
          </ac:cxnSpMkLst>
        </pc:cxnChg>
        <pc:cxnChg chg="add">
          <ac:chgData name="JESUS RICARDO TORRES PANTING" userId="S::jesus.torrespant@uanl.edu.mx::95bee4fe-0299-4b63-8508-1b20af720eae" providerId="AD" clId="Web-{972BD34C-5ABC-4427-9013-1B2FE68548D7}" dt="2020-11-09T02:43:28.802" v="42"/>
          <ac:cxnSpMkLst>
            <pc:docMk/>
            <pc:sldMk cId="3445278594" sldId="272"/>
            <ac:cxnSpMk id="6" creationId="{25CCE0EB-F50E-4BDF-87F6-BE32DBE70BFE}"/>
          </ac:cxnSpMkLst>
        </pc:cxnChg>
      </pc:sldChg>
      <pc:sldChg chg="addSp delSp modSp">
        <pc:chgData name="JESUS RICARDO TORRES PANTING" userId="S::jesus.torrespant@uanl.edu.mx::95bee4fe-0299-4b63-8508-1b20af720eae" providerId="AD" clId="Web-{972BD34C-5ABC-4427-9013-1B2FE68548D7}" dt="2020-11-09T02:49:46.214" v="379" actId="20577"/>
        <pc:sldMkLst>
          <pc:docMk/>
          <pc:sldMk cId="837594265" sldId="273"/>
        </pc:sldMkLst>
        <pc:spChg chg="add del">
          <ac:chgData name="JESUS RICARDO TORRES PANTING" userId="S::jesus.torrespant@uanl.edu.mx::95bee4fe-0299-4b63-8508-1b20af720eae" providerId="AD" clId="Web-{972BD34C-5ABC-4427-9013-1B2FE68548D7}" dt="2020-11-09T02:48:13.396" v="264"/>
          <ac:spMkLst>
            <pc:docMk/>
            <pc:sldMk cId="837594265" sldId="273"/>
            <ac:spMk id="2" creationId="{120D9D92-34EC-437E-ABC3-97C5A6086CFC}"/>
          </ac:spMkLst>
        </pc:spChg>
        <pc:spChg chg="add mod">
          <ac:chgData name="JESUS RICARDO TORRES PANTING" userId="S::jesus.torrespant@uanl.edu.mx::95bee4fe-0299-4b63-8508-1b20af720eae" providerId="AD" clId="Web-{972BD34C-5ABC-4427-9013-1B2FE68548D7}" dt="2020-11-09T02:49:37.057" v="372" actId="20577"/>
          <ac:spMkLst>
            <pc:docMk/>
            <pc:sldMk cId="837594265" sldId="273"/>
            <ac:spMk id="4" creationId="{711A5E76-3C5E-4FAB-9B0A-CDAD5A9E1CC6}"/>
          </ac:spMkLst>
        </pc:spChg>
        <pc:spChg chg="add mod">
          <ac:chgData name="JESUS RICARDO TORRES PANTING" userId="S::jesus.torrespant@uanl.edu.mx::95bee4fe-0299-4b63-8508-1b20af720eae" providerId="AD" clId="Web-{972BD34C-5ABC-4427-9013-1B2FE68548D7}" dt="2020-11-09T02:48:33.038" v="288" actId="20577"/>
          <ac:spMkLst>
            <pc:docMk/>
            <pc:sldMk cId="837594265" sldId="273"/>
            <ac:spMk id="6" creationId="{776A716F-0901-4924-9F21-BB4851892BDA}"/>
          </ac:spMkLst>
        </pc:spChg>
        <pc:spChg chg="add del">
          <ac:chgData name="JESUS RICARDO TORRES PANTING" userId="S::jesus.torrespant@uanl.edu.mx::95bee4fe-0299-4b63-8508-1b20af720eae" providerId="AD" clId="Web-{972BD34C-5ABC-4427-9013-1B2FE68548D7}" dt="2020-11-09T02:48:13.396" v="263"/>
          <ac:spMkLst>
            <pc:docMk/>
            <pc:sldMk cId="837594265" sldId="273"/>
            <ac:spMk id="15" creationId="{00A20B9F-F5F6-4682-8952-28E4EBBF73C7}"/>
          </ac:spMkLst>
        </pc:spChg>
        <pc:spChg chg="add del">
          <ac:chgData name="JESUS RICARDO TORRES PANTING" userId="S::jesus.torrespant@uanl.edu.mx::95bee4fe-0299-4b63-8508-1b20af720eae" providerId="AD" clId="Web-{972BD34C-5ABC-4427-9013-1B2FE68548D7}" dt="2020-11-09T02:48:13.396" v="262"/>
          <ac:spMkLst>
            <pc:docMk/>
            <pc:sldMk cId="837594265" sldId="273"/>
            <ac:spMk id="18" creationId="{646C2193-8C48-4417-AFEF-7A791EAB6A45}"/>
          </ac:spMkLst>
        </pc:spChg>
        <pc:spChg chg="mod">
          <ac:chgData name="JESUS RICARDO TORRES PANTING" userId="S::jesus.torrespant@uanl.edu.mx::95bee4fe-0299-4b63-8508-1b20af720eae" providerId="AD" clId="Web-{972BD34C-5ABC-4427-9013-1B2FE68548D7}" dt="2020-11-09T02:49:43.917" v="376" actId="20577"/>
          <ac:spMkLst>
            <pc:docMk/>
            <pc:sldMk cId="837594265" sldId="273"/>
            <ac:spMk id="19" creationId="{39208A8B-8D2C-45F7-9DC7-AAB10A673028}"/>
          </ac:spMkLst>
        </pc:spChg>
        <pc:spChg chg="mod">
          <ac:chgData name="JESUS RICARDO TORRES PANTING" userId="S::jesus.torrespant@uanl.edu.mx::95bee4fe-0299-4b63-8508-1b20af720eae" providerId="AD" clId="Web-{972BD34C-5ABC-4427-9013-1B2FE68548D7}" dt="2020-11-09T02:49:41.448" v="373" actId="20577"/>
          <ac:spMkLst>
            <pc:docMk/>
            <pc:sldMk cId="837594265" sldId="273"/>
            <ac:spMk id="20" creationId="{22CBCB92-FF60-405F-8366-59DE79460861}"/>
          </ac:spMkLst>
        </pc:spChg>
        <pc:spChg chg="mod">
          <ac:chgData name="JESUS RICARDO TORRES PANTING" userId="S::jesus.torrespant@uanl.edu.mx::95bee4fe-0299-4b63-8508-1b20af720eae" providerId="AD" clId="Web-{972BD34C-5ABC-4427-9013-1B2FE68548D7}" dt="2020-11-09T02:49:46.214" v="379" actId="20577"/>
          <ac:spMkLst>
            <pc:docMk/>
            <pc:sldMk cId="837594265" sldId="273"/>
            <ac:spMk id="23" creationId="{2D06EBF6-1D5F-4846-866A-838D5D5391FC}"/>
          </ac:spMkLst>
        </pc:spChg>
      </pc:sldChg>
    </pc:docChg>
  </pc:docChgLst>
  <pc:docChgLst>
    <pc:chgData name="DANIEL ALEJANDRO SALINAS GARZA" userId="S::daniel.salinasgrz@uanl.edu.mx::f3e0621c-455c-4689-b9f1-83c9bea0fe33" providerId="AD" clId="Web-{A2C5D1EA-FFBB-4409-9BDC-53647CAAA45C}"/>
    <pc:docChg chg="addSld delSld modSld">
      <pc:chgData name="DANIEL ALEJANDRO SALINAS GARZA" userId="S::daniel.salinasgrz@uanl.edu.mx::f3e0621c-455c-4689-b9f1-83c9bea0fe33" providerId="AD" clId="Web-{A2C5D1EA-FFBB-4409-9BDC-53647CAAA45C}" dt="2020-11-09T01:34:59.727" v="695" actId="20577"/>
      <pc:docMkLst>
        <pc:docMk/>
      </pc:docMkLst>
      <pc:sldChg chg="modSp">
        <pc:chgData name="DANIEL ALEJANDRO SALINAS GARZA" userId="S::daniel.salinasgrz@uanl.edu.mx::f3e0621c-455c-4689-b9f1-83c9bea0fe33" providerId="AD" clId="Web-{A2C5D1EA-FFBB-4409-9BDC-53647CAAA45C}" dt="2020-11-09T00:33:41.127" v="60" actId="20577"/>
        <pc:sldMkLst>
          <pc:docMk/>
          <pc:sldMk cId="0" sldId="257"/>
        </pc:sldMkLst>
        <pc:spChg chg="mod">
          <ac:chgData name="DANIEL ALEJANDRO SALINAS GARZA" userId="S::daniel.salinasgrz@uanl.edu.mx::f3e0621c-455c-4689-b9f1-83c9bea0fe33" providerId="AD" clId="Web-{A2C5D1EA-FFBB-4409-9BDC-53647CAAA45C}" dt="2020-11-09T00:33:41.127" v="60" actId="20577"/>
          <ac:spMkLst>
            <pc:docMk/>
            <pc:sldMk cId="0" sldId="257"/>
            <ac:spMk id="336" creationId="{00000000-0000-0000-0000-000000000000}"/>
          </ac:spMkLst>
        </pc:spChg>
      </pc:sldChg>
      <pc:sldChg chg="modSp">
        <pc:chgData name="DANIEL ALEJANDRO SALINAS GARZA" userId="S::daniel.salinasgrz@uanl.edu.mx::f3e0621c-455c-4689-b9f1-83c9bea0fe33" providerId="AD" clId="Web-{A2C5D1EA-FFBB-4409-9BDC-53647CAAA45C}" dt="2020-11-09T00:33:34.893" v="56" actId="20577"/>
        <pc:sldMkLst>
          <pc:docMk/>
          <pc:sldMk cId="0" sldId="258"/>
        </pc:sldMkLst>
        <pc:spChg chg="mod">
          <ac:chgData name="DANIEL ALEJANDRO SALINAS GARZA" userId="S::daniel.salinasgrz@uanl.edu.mx::f3e0621c-455c-4689-b9f1-83c9bea0fe33" providerId="AD" clId="Web-{A2C5D1EA-FFBB-4409-9BDC-53647CAAA45C}" dt="2020-11-09T00:31:11.339" v="19" actId="20577"/>
          <ac:spMkLst>
            <pc:docMk/>
            <pc:sldMk cId="0" sldId="258"/>
            <ac:spMk id="344" creationId="{00000000-0000-0000-0000-000000000000}"/>
          </ac:spMkLst>
        </pc:spChg>
        <pc:spChg chg="mod">
          <ac:chgData name="DANIEL ALEJANDRO SALINAS GARZA" userId="S::daniel.salinasgrz@uanl.edu.mx::f3e0621c-455c-4689-b9f1-83c9bea0fe33" providerId="AD" clId="Web-{A2C5D1EA-FFBB-4409-9BDC-53647CAAA45C}" dt="2020-11-09T00:33:34.893" v="56" actId="20577"/>
          <ac:spMkLst>
            <pc:docMk/>
            <pc:sldMk cId="0" sldId="258"/>
            <ac:spMk id="345" creationId="{00000000-0000-0000-0000-000000000000}"/>
          </ac:spMkLst>
        </pc:spChg>
      </pc:sldChg>
      <pc:sldChg chg="modSp">
        <pc:chgData name="DANIEL ALEJANDRO SALINAS GARZA" userId="S::daniel.salinasgrz@uanl.edu.mx::f3e0621c-455c-4689-b9f1-83c9bea0fe33" providerId="AD" clId="Web-{A2C5D1EA-FFBB-4409-9BDC-53647CAAA45C}" dt="2020-11-09T01:17:00.816" v="547" actId="20577"/>
        <pc:sldMkLst>
          <pc:docMk/>
          <pc:sldMk cId="0" sldId="259"/>
        </pc:sldMkLst>
        <pc:spChg chg="mod">
          <ac:chgData name="DANIEL ALEJANDRO SALINAS GARZA" userId="S::daniel.salinasgrz@uanl.edu.mx::f3e0621c-455c-4689-b9f1-83c9bea0fe33" providerId="AD" clId="Web-{A2C5D1EA-FFBB-4409-9BDC-53647CAAA45C}" dt="2020-11-09T00:33:26.033" v="54" actId="20577"/>
          <ac:spMkLst>
            <pc:docMk/>
            <pc:sldMk cId="0" sldId="259"/>
            <ac:spMk id="351" creationId="{00000000-0000-0000-0000-000000000000}"/>
          </ac:spMkLst>
        </pc:spChg>
        <pc:spChg chg="mod">
          <ac:chgData name="DANIEL ALEJANDRO SALINAS GARZA" userId="S::daniel.salinasgrz@uanl.edu.mx::f3e0621c-455c-4689-b9f1-83c9bea0fe33" providerId="AD" clId="Web-{A2C5D1EA-FFBB-4409-9BDC-53647CAAA45C}" dt="2020-11-09T01:17:00.816" v="547" actId="20577"/>
          <ac:spMkLst>
            <pc:docMk/>
            <pc:sldMk cId="0" sldId="259"/>
            <ac:spMk id="352" creationId="{00000000-0000-0000-0000-000000000000}"/>
          </ac:spMkLst>
        </pc:spChg>
      </pc:sldChg>
      <pc:sldChg chg="modSp">
        <pc:chgData name="DANIEL ALEJANDRO SALINAS GARZA" userId="S::daniel.salinasgrz@uanl.edu.mx::f3e0621c-455c-4689-b9f1-83c9bea0fe33" providerId="AD" clId="Web-{A2C5D1EA-FFBB-4409-9BDC-53647CAAA45C}" dt="2020-11-09T00:34:17.145" v="77" actId="20577"/>
        <pc:sldMkLst>
          <pc:docMk/>
          <pc:sldMk cId="0" sldId="260"/>
        </pc:sldMkLst>
        <pc:spChg chg="mod">
          <ac:chgData name="DANIEL ALEJANDRO SALINAS GARZA" userId="S::daniel.salinasgrz@uanl.edu.mx::f3e0621c-455c-4689-b9f1-83c9bea0fe33" providerId="AD" clId="Web-{A2C5D1EA-FFBB-4409-9BDC-53647CAAA45C}" dt="2020-11-09T00:34:17.145" v="77" actId="20577"/>
          <ac:spMkLst>
            <pc:docMk/>
            <pc:sldMk cId="0" sldId="260"/>
            <ac:spMk id="358" creationId="{00000000-0000-0000-0000-000000000000}"/>
          </ac:spMkLst>
        </pc:spChg>
      </pc:sldChg>
      <pc:sldChg chg="modSp">
        <pc:chgData name="DANIEL ALEJANDRO SALINAS GARZA" userId="S::daniel.salinasgrz@uanl.edu.mx::f3e0621c-455c-4689-b9f1-83c9bea0fe33" providerId="AD" clId="Web-{A2C5D1EA-FFBB-4409-9BDC-53647CAAA45C}" dt="2020-11-09T01:34:59.727" v="695" actId="20577"/>
        <pc:sldMkLst>
          <pc:docMk/>
          <pc:sldMk cId="0" sldId="261"/>
        </pc:sldMkLst>
        <pc:spChg chg="mod">
          <ac:chgData name="DANIEL ALEJANDRO SALINAS GARZA" userId="S::daniel.salinasgrz@uanl.edu.mx::f3e0621c-455c-4689-b9f1-83c9bea0fe33" providerId="AD" clId="Web-{A2C5D1EA-FFBB-4409-9BDC-53647CAAA45C}" dt="2020-11-09T01:34:59.727" v="695" actId="20577"/>
          <ac:spMkLst>
            <pc:docMk/>
            <pc:sldMk cId="0" sldId="261"/>
            <ac:spMk id="364" creationId="{00000000-0000-0000-0000-000000000000}"/>
          </ac:spMkLst>
        </pc:spChg>
      </pc:sldChg>
      <pc:sldChg chg="modSp">
        <pc:chgData name="DANIEL ALEJANDRO SALINAS GARZA" userId="S::daniel.salinasgrz@uanl.edu.mx::f3e0621c-455c-4689-b9f1-83c9bea0fe33" providerId="AD" clId="Web-{A2C5D1EA-FFBB-4409-9BDC-53647CAAA45C}" dt="2020-11-09T00:34:24.754" v="78" actId="20577"/>
        <pc:sldMkLst>
          <pc:docMk/>
          <pc:sldMk cId="0" sldId="262"/>
        </pc:sldMkLst>
        <pc:spChg chg="mod">
          <ac:chgData name="DANIEL ALEJANDRO SALINAS GARZA" userId="S::daniel.salinasgrz@uanl.edu.mx::f3e0621c-455c-4689-b9f1-83c9bea0fe33" providerId="AD" clId="Web-{A2C5D1EA-FFBB-4409-9BDC-53647CAAA45C}" dt="2020-11-09T00:34:24.754" v="78" actId="20577"/>
          <ac:spMkLst>
            <pc:docMk/>
            <pc:sldMk cId="0" sldId="262"/>
            <ac:spMk id="371" creationId="{00000000-0000-0000-0000-000000000000}"/>
          </ac:spMkLst>
        </pc:spChg>
      </pc:sldChg>
      <pc:sldChg chg="modSp">
        <pc:chgData name="DANIEL ALEJANDRO SALINAS GARZA" userId="S::daniel.salinasgrz@uanl.edu.mx::f3e0621c-455c-4689-b9f1-83c9bea0fe33" providerId="AD" clId="Web-{A2C5D1EA-FFBB-4409-9BDC-53647CAAA45C}" dt="2020-11-09T00:34:31.145" v="82" actId="20577"/>
        <pc:sldMkLst>
          <pc:docMk/>
          <pc:sldMk cId="0" sldId="264"/>
        </pc:sldMkLst>
        <pc:spChg chg="mod">
          <ac:chgData name="DANIEL ALEJANDRO SALINAS GARZA" userId="S::daniel.salinasgrz@uanl.edu.mx::f3e0621c-455c-4689-b9f1-83c9bea0fe33" providerId="AD" clId="Web-{A2C5D1EA-FFBB-4409-9BDC-53647CAAA45C}" dt="2020-11-09T00:34:31.145" v="82" actId="20577"/>
          <ac:spMkLst>
            <pc:docMk/>
            <pc:sldMk cId="0" sldId="264"/>
            <ac:spMk id="384" creationId="{00000000-0000-0000-0000-000000000000}"/>
          </ac:spMkLst>
        </pc:spChg>
      </pc:sldChg>
      <pc:sldChg chg="modSp">
        <pc:chgData name="DANIEL ALEJANDRO SALINAS GARZA" userId="S::daniel.salinasgrz@uanl.edu.mx::f3e0621c-455c-4689-b9f1-83c9bea0fe33" providerId="AD" clId="Web-{A2C5D1EA-FFBB-4409-9BDC-53647CAAA45C}" dt="2020-11-09T00:34:42.255" v="101" actId="20577"/>
        <pc:sldMkLst>
          <pc:docMk/>
          <pc:sldMk cId="0" sldId="266"/>
        </pc:sldMkLst>
        <pc:spChg chg="mod">
          <ac:chgData name="DANIEL ALEJANDRO SALINAS GARZA" userId="S::daniel.salinasgrz@uanl.edu.mx::f3e0621c-455c-4689-b9f1-83c9bea0fe33" providerId="AD" clId="Web-{A2C5D1EA-FFBB-4409-9BDC-53647CAAA45C}" dt="2020-11-09T00:34:42.255" v="101" actId="20577"/>
          <ac:spMkLst>
            <pc:docMk/>
            <pc:sldMk cId="0" sldId="266"/>
            <ac:spMk id="396" creationId="{00000000-0000-0000-0000-000000000000}"/>
          </ac:spMkLst>
        </pc:spChg>
      </pc:sldChg>
      <pc:sldChg chg="addSp delSp modSp">
        <pc:chgData name="DANIEL ALEJANDRO SALINAS GARZA" userId="S::daniel.salinasgrz@uanl.edu.mx::f3e0621c-455c-4689-b9f1-83c9bea0fe33" providerId="AD" clId="Web-{A2C5D1EA-FFBB-4409-9BDC-53647CAAA45C}" dt="2020-11-09T01:00:21.221" v="333" actId="20577"/>
        <pc:sldMkLst>
          <pc:docMk/>
          <pc:sldMk cId="0" sldId="267"/>
        </pc:sldMkLst>
        <pc:spChg chg="add del">
          <ac:chgData name="DANIEL ALEJANDRO SALINAS GARZA" userId="S::daniel.salinasgrz@uanl.edu.mx::f3e0621c-455c-4689-b9f1-83c9bea0fe33" providerId="AD" clId="Web-{A2C5D1EA-FFBB-4409-9BDC-53647CAAA45C}" dt="2020-11-09T00:49:55.909" v="113"/>
          <ac:spMkLst>
            <pc:docMk/>
            <pc:sldMk cId="0" sldId="267"/>
            <ac:spMk id="2" creationId="{C209452B-4F52-428E-B9BC-0DCABE6814B6}"/>
          </ac:spMkLst>
        </pc:spChg>
        <pc:spChg chg="add mod">
          <ac:chgData name="DANIEL ALEJANDRO SALINAS GARZA" userId="S::daniel.salinasgrz@uanl.edu.mx::f3e0621c-455c-4689-b9f1-83c9bea0fe33" providerId="AD" clId="Web-{A2C5D1EA-FFBB-4409-9BDC-53647CAAA45C}" dt="2020-11-09T01:00:21.221" v="333" actId="20577"/>
          <ac:spMkLst>
            <pc:docMk/>
            <pc:sldMk cId="0" sldId="267"/>
            <ac:spMk id="6" creationId="{18D343E6-6534-4015-83E4-AC888E2AC54B}"/>
          </ac:spMkLst>
        </pc:spChg>
        <pc:spChg chg="mod">
          <ac:chgData name="DANIEL ALEJANDRO SALINAS GARZA" userId="S::daniel.salinasgrz@uanl.edu.mx::f3e0621c-455c-4689-b9f1-83c9bea0fe33" providerId="AD" clId="Web-{A2C5D1EA-FFBB-4409-9BDC-53647CAAA45C}" dt="2020-11-09T00:50:25.426" v="119" actId="1076"/>
          <ac:spMkLst>
            <pc:docMk/>
            <pc:sldMk cId="0" sldId="267"/>
            <ac:spMk id="403" creationId="{00000000-0000-0000-0000-000000000000}"/>
          </ac:spMkLst>
        </pc:spChg>
      </pc:sldChg>
      <pc:sldChg chg="modSp">
        <pc:chgData name="DANIEL ALEJANDRO SALINAS GARZA" userId="S::daniel.salinasgrz@uanl.edu.mx::f3e0621c-455c-4689-b9f1-83c9bea0fe33" providerId="AD" clId="Web-{A2C5D1EA-FFBB-4409-9BDC-53647CAAA45C}" dt="2020-11-09T01:15:12.107" v="546" actId="14100"/>
        <pc:sldMkLst>
          <pc:docMk/>
          <pc:sldMk cId="0" sldId="270"/>
        </pc:sldMkLst>
        <pc:spChg chg="mod">
          <ac:chgData name="DANIEL ALEJANDRO SALINAS GARZA" userId="S::daniel.salinasgrz@uanl.edu.mx::f3e0621c-455c-4689-b9f1-83c9bea0fe33" providerId="AD" clId="Web-{A2C5D1EA-FFBB-4409-9BDC-53647CAAA45C}" dt="2020-11-09T01:14:48.622" v="540" actId="20577"/>
          <ac:spMkLst>
            <pc:docMk/>
            <pc:sldMk cId="0" sldId="270"/>
            <ac:spMk id="421" creationId="{00000000-0000-0000-0000-000000000000}"/>
          </ac:spMkLst>
        </pc:spChg>
        <pc:spChg chg="mod">
          <ac:chgData name="DANIEL ALEJANDRO SALINAS GARZA" userId="S::daniel.salinasgrz@uanl.edu.mx::f3e0621c-455c-4689-b9f1-83c9bea0fe33" providerId="AD" clId="Web-{A2C5D1EA-FFBB-4409-9BDC-53647CAAA45C}" dt="2020-11-09T01:14:51.809" v="542" actId="20577"/>
          <ac:spMkLst>
            <pc:docMk/>
            <pc:sldMk cId="0" sldId="270"/>
            <ac:spMk id="423" creationId="{00000000-0000-0000-0000-000000000000}"/>
          </ac:spMkLst>
        </pc:spChg>
        <pc:spChg chg="mod">
          <ac:chgData name="DANIEL ALEJANDRO SALINAS GARZA" userId="S::daniel.salinasgrz@uanl.edu.mx::f3e0621c-455c-4689-b9f1-83c9bea0fe33" providerId="AD" clId="Web-{A2C5D1EA-FFBB-4409-9BDC-53647CAAA45C}" dt="2020-11-09T00:32:02.544" v="38" actId="20577"/>
          <ac:spMkLst>
            <pc:docMk/>
            <pc:sldMk cId="0" sldId="270"/>
            <ac:spMk id="424" creationId="{00000000-0000-0000-0000-000000000000}"/>
          </ac:spMkLst>
        </pc:spChg>
        <pc:spChg chg="mod">
          <ac:chgData name="DANIEL ALEJANDRO SALINAS GARZA" userId="S::daniel.salinasgrz@uanl.edu.mx::f3e0621c-455c-4689-b9f1-83c9bea0fe33" providerId="AD" clId="Web-{A2C5D1EA-FFBB-4409-9BDC-53647CAAA45C}" dt="2020-11-09T01:15:12.107" v="546" actId="14100"/>
          <ac:spMkLst>
            <pc:docMk/>
            <pc:sldMk cId="0" sldId="270"/>
            <ac:spMk id="425" creationId="{00000000-0000-0000-0000-000000000000}"/>
          </ac:spMkLst>
        </pc:spChg>
        <pc:spChg chg="mod">
          <ac:chgData name="DANIEL ALEJANDRO SALINAS GARZA" userId="S::daniel.salinasgrz@uanl.edu.mx::f3e0621c-455c-4689-b9f1-83c9bea0fe33" providerId="AD" clId="Web-{A2C5D1EA-FFBB-4409-9BDC-53647CAAA45C}" dt="2020-11-09T01:15:03.576" v="544" actId="1076"/>
          <ac:spMkLst>
            <pc:docMk/>
            <pc:sldMk cId="0" sldId="270"/>
            <ac:spMk id="426" creationId="{00000000-0000-0000-0000-000000000000}"/>
          </ac:spMkLst>
        </pc:spChg>
        <pc:spChg chg="mod">
          <ac:chgData name="DANIEL ALEJANDRO SALINAS GARZA" userId="S::daniel.salinasgrz@uanl.edu.mx::f3e0621c-455c-4689-b9f1-83c9bea0fe33" providerId="AD" clId="Web-{A2C5D1EA-FFBB-4409-9BDC-53647CAAA45C}" dt="2020-11-09T01:14:46.606" v="539" actId="20577"/>
          <ac:spMkLst>
            <pc:docMk/>
            <pc:sldMk cId="0" sldId="270"/>
            <ac:spMk id="427" creationId="{00000000-0000-0000-0000-000000000000}"/>
          </ac:spMkLst>
        </pc:spChg>
        <pc:spChg chg="mod">
          <ac:chgData name="DANIEL ALEJANDRO SALINAS GARZA" userId="S::daniel.salinasgrz@uanl.edu.mx::f3e0621c-455c-4689-b9f1-83c9bea0fe33" providerId="AD" clId="Web-{A2C5D1EA-FFBB-4409-9BDC-53647CAAA45C}" dt="2020-11-09T01:06:54.786" v="441" actId="20577"/>
          <ac:spMkLst>
            <pc:docMk/>
            <pc:sldMk cId="0" sldId="270"/>
            <ac:spMk id="429" creationId="{00000000-0000-0000-0000-000000000000}"/>
          </ac:spMkLst>
        </pc:spChg>
        <pc:spChg chg="mod">
          <ac:chgData name="DANIEL ALEJANDRO SALINAS GARZA" userId="S::daniel.salinasgrz@uanl.edu.mx::f3e0621c-455c-4689-b9f1-83c9bea0fe33" providerId="AD" clId="Web-{A2C5D1EA-FFBB-4409-9BDC-53647CAAA45C}" dt="2020-11-09T01:07:17.506" v="445" actId="14100"/>
          <ac:spMkLst>
            <pc:docMk/>
            <pc:sldMk cId="0" sldId="270"/>
            <ac:spMk id="430" creationId="{00000000-0000-0000-0000-000000000000}"/>
          </ac:spMkLst>
        </pc:spChg>
        <pc:spChg chg="mod">
          <ac:chgData name="DANIEL ALEJANDRO SALINAS GARZA" userId="S::daniel.salinasgrz@uanl.edu.mx::f3e0621c-455c-4689-b9f1-83c9bea0fe33" providerId="AD" clId="Web-{A2C5D1EA-FFBB-4409-9BDC-53647CAAA45C}" dt="2020-11-09T01:13:28.493" v="466" actId="20577"/>
          <ac:spMkLst>
            <pc:docMk/>
            <pc:sldMk cId="0" sldId="270"/>
            <ac:spMk id="431" creationId="{00000000-0000-0000-0000-000000000000}"/>
          </ac:spMkLst>
        </pc:spChg>
      </pc:sldChg>
      <pc:sldChg chg="add del replId">
        <pc:chgData name="DANIEL ALEJANDRO SALINAS GARZA" userId="S::daniel.salinasgrz@uanl.edu.mx::f3e0621c-455c-4689-b9f1-83c9bea0fe33" providerId="AD" clId="Web-{A2C5D1EA-FFBB-4409-9BDC-53647CAAA45C}" dt="2020-11-09T00:50:01.285" v="115"/>
        <pc:sldMkLst>
          <pc:docMk/>
          <pc:sldMk cId="1132190610" sldId="273"/>
        </pc:sldMkLst>
      </pc:sldChg>
    </pc:docChg>
  </pc:docChgLst>
  <pc:docChgLst>
    <pc:chgData name="DANIEL ALEJANDRO SALINAS GARZA" userId="f3e0621c-455c-4689-b9f1-83c9bea0fe33" providerId="ADAL" clId="{3B236DF6-D6BA-4A98-AFBD-86102CE7C79A}"/>
    <pc:docChg chg="undo custSel modSld">
      <pc:chgData name="DANIEL ALEJANDRO SALINAS GARZA" userId="f3e0621c-455c-4689-b9f1-83c9bea0fe33" providerId="ADAL" clId="{3B236DF6-D6BA-4A98-AFBD-86102CE7C79A}" dt="2020-11-09T03:00:15.297" v="609" actId="478"/>
      <pc:docMkLst>
        <pc:docMk/>
      </pc:docMkLst>
      <pc:sldChg chg="addSp delSp modSp mod">
        <pc:chgData name="DANIEL ALEJANDRO SALINAS GARZA" userId="f3e0621c-455c-4689-b9f1-83c9bea0fe33" providerId="ADAL" clId="{3B236DF6-D6BA-4A98-AFBD-86102CE7C79A}" dt="2020-11-09T02:54:53.311" v="122" actId="1076"/>
        <pc:sldMkLst>
          <pc:docMk/>
          <pc:sldMk cId="0" sldId="261"/>
        </pc:sldMkLst>
        <pc:spChg chg="mod">
          <ac:chgData name="DANIEL ALEJANDRO SALINAS GARZA" userId="f3e0621c-455c-4689-b9f1-83c9bea0fe33" providerId="ADAL" clId="{3B236DF6-D6BA-4A98-AFBD-86102CE7C79A}" dt="2020-11-09T02:48:34.832" v="34" actId="1076"/>
          <ac:spMkLst>
            <pc:docMk/>
            <pc:sldMk cId="0" sldId="261"/>
            <ac:spMk id="8" creationId="{E49632D5-FC77-4A7E-831F-FAC1909DD4BC}"/>
          </ac:spMkLst>
        </pc:spChg>
        <pc:spChg chg="add mod">
          <ac:chgData name="DANIEL ALEJANDRO SALINAS GARZA" userId="f3e0621c-455c-4689-b9f1-83c9bea0fe33" providerId="ADAL" clId="{3B236DF6-D6BA-4A98-AFBD-86102CE7C79A}" dt="2020-11-09T02:54:53.311" v="122" actId="1076"/>
          <ac:spMkLst>
            <pc:docMk/>
            <pc:sldMk cId="0" sldId="261"/>
            <ac:spMk id="9" creationId="{4E61DD84-12CF-4695-841D-E08569F7EEDB}"/>
          </ac:spMkLst>
        </pc:spChg>
        <pc:spChg chg="mod">
          <ac:chgData name="DANIEL ALEJANDRO SALINAS GARZA" userId="f3e0621c-455c-4689-b9f1-83c9bea0fe33" providerId="ADAL" clId="{3B236DF6-D6BA-4A98-AFBD-86102CE7C79A}" dt="2020-11-09T02:54:05.267" v="110" actId="21"/>
          <ac:spMkLst>
            <pc:docMk/>
            <pc:sldMk cId="0" sldId="261"/>
            <ac:spMk id="364" creationId="{00000000-0000-0000-0000-000000000000}"/>
          </ac:spMkLst>
        </pc:spChg>
        <pc:picChg chg="add del mod">
          <ac:chgData name="DANIEL ALEJANDRO SALINAS GARZA" userId="f3e0621c-455c-4689-b9f1-83c9bea0fe33" providerId="ADAL" clId="{3B236DF6-D6BA-4A98-AFBD-86102CE7C79A}" dt="2020-11-09T02:54:53.311" v="122" actId="1076"/>
          <ac:picMkLst>
            <pc:docMk/>
            <pc:sldMk cId="0" sldId="261"/>
            <ac:picMk id="7" creationId="{E0398933-3D12-4553-A57D-CB93E2CE1EC0}"/>
          </ac:picMkLst>
        </pc:picChg>
      </pc:sldChg>
      <pc:sldChg chg="addSp delSp modSp mod">
        <pc:chgData name="DANIEL ALEJANDRO SALINAS GARZA" userId="f3e0621c-455c-4689-b9f1-83c9bea0fe33" providerId="ADAL" clId="{3B236DF6-D6BA-4A98-AFBD-86102CE7C79A}" dt="2020-11-09T02:55:25.770" v="147" actId="20577"/>
        <pc:sldMkLst>
          <pc:docMk/>
          <pc:sldMk cId="0" sldId="263"/>
        </pc:sldMkLst>
        <pc:spChg chg="mod">
          <ac:chgData name="DANIEL ALEJANDRO SALINAS GARZA" userId="f3e0621c-455c-4689-b9f1-83c9bea0fe33" providerId="ADAL" clId="{3B236DF6-D6BA-4A98-AFBD-86102CE7C79A}" dt="2020-11-09T02:55:25.770" v="147" actId="20577"/>
          <ac:spMkLst>
            <pc:docMk/>
            <pc:sldMk cId="0" sldId="263"/>
            <ac:spMk id="377" creationId="{00000000-0000-0000-0000-000000000000}"/>
          </ac:spMkLst>
        </pc:spChg>
        <pc:picChg chg="add del mod">
          <ac:chgData name="DANIEL ALEJANDRO SALINAS GARZA" userId="f3e0621c-455c-4689-b9f1-83c9bea0fe33" providerId="ADAL" clId="{3B236DF6-D6BA-4A98-AFBD-86102CE7C79A}" dt="2020-11-09T02:55:09.463" v="123" actId="478"/>
          <ac:picMkLst>
            <pc:docMk/>
            <pc:sldMk cId="0" sldId="263"/>
            <ac:picMk id="1026" creationId="{329D83EC-9C08-41D3-B636-D005B9AE1DAE}"/>
          </ac:picMkLst>
        </pc:picChg>
      </pc:sldChg>
      <pc:sldChg chg="addSp delSp modSp mod">
        <pc:chgData name="DANIEL ALEJANDRO SALINAS GARZA" userId="f3e0621c-455c-4689-b9f1-83c9bea0fe33" providerId="ADAL" clId="{3B236DF6-D6BA-4A98-AFBD-86102CE7C79A}" dt="2020-11-09T03:00:15.297" v="609" actId="478"/>
        <pc:sldMkLst>
          <pc:docMk/>
          <pc:sldMk cId="0" sldId="265"/>
        </pc:sldMkLst>
        <pc:spChg chg="mod">
          <ac:chgData name="DANIEL ALEJANDRO SALINAS GARZA" userId="f3e0621c-455c-4689-b9f1-83c9bea0fe33" providerId="ADAL" clId="{3B236DF6-D6BA-4A98-AFBD-86102CE7C79A}" dt="2020-11-09T02:58:39.849" v="607" actId="20577"/>
          <ac:spMkLst>
            <pc:docMk/>
            <pc:sldMk cId="0" sldId="265"/>
            <ac:spMk id="391" creationId="{00000000-0000-0000-0000-000000000000}"/>
          </ac:spMkLst>
        </pc:spChg>
        <pc:picChg chg="del">
          <ac:chgData name="DANIEL ALEJANDRO SALINAS GARZA" userId="f3e0621c-455c-4689-b9f1-83c9bea0fe33" providerId="ADAL" clId="{3B236DF6-D6BA-4A98-AFBD-86102CE7C79A}" dt="2020-11-09T03:00:15.297" v="609" actId="478"/>
          <ac:picMkLst>
            <pc:docMk/>
            <pc:sldMk cId="0" sldId="265"/>
            <ac:picMk id="2" creationId="{42B19F1D-3B91-40DC-972E-934E1AFC3F56}"/>
          </ac:picMkLst>
        </pc:picChg>
        <pc:picChg chg="add mod modCrop">
          <ac:chgData name="DANIEL ALEJANDRO SALINAS GARZA" userId="f3e0621c-455c-4689-b9f1-83c9bea0fe33" providerId="ADAL" clId="{3B236DF6-D6BA-4A98-AFBD-86102CE7C79A}" dt="2020-11-09T02:58:51.025" v="608" actId="1076"/>
          <ac:picMkLst>
            <pc:docMk/>
            <pc:sldMk cId="0" sldId="265"/>
            <ac:picMk id="2" creationId="{71E7177F-35DE-4CE2-B015-3033491FEB6C}"/>
          </ac:picMkLst>
        </pc:picChg>
      </pc:sldChg>
    </pc:docChg>
  </pc:docChgLst>
  <pc:docChgLst>
    <pc:chgData name="DANIEL ALEJANDRO SALINAS GARZA" userId="S::daniel.salinasgrz@uanl.edu.mx::f3e0621c-455c-4689-b9f1-83c9bea0fe33" providerId="AD" clId="Web-{769F33DF-2832-427D-A7A8-E6FF92F410A3}"/>
    <pc:docChg chg="modSld">
      <pc:chgData name="DANIEL ALEJANDRO SALINAS GARZA" userId="S::daniel.salinasgrz@uanl.edu.mx::f3e0621c-455c-4689-b9f1-83c9bea0fe33" providerId="AD" clId="Web-{769F33DF-2832-427D-A7A8-E6FF92F410A3}" dt="2020-11-09T03:08:27.747" v="525" actId="1076"/>
      <pc:docMkLst>
        <pc:docMk/>
      </pc:docMkLst>
      <pc:sldChg chg="modSp">
        <pc:chgData name="DANIEL ALEJANDRO SALINAS GARZA" userId="S::daniel.salinasgrz@uanl.edu.mx::f3e0621c-455c-4689-b9f1-83c9bea0fe33" providerId="AD" clId="Web-{769F33DF-2832-427D-A7A8-E6FF92F410A3}" dt="2020-11-09T03:08:27.747" v="525" actId="1076"/>
        <pc:sldMkLst>
          <pc:docMk/>
          <pc:sldMk cId="1609014246" sldId="275"/>
        </pc:sldMkLst>
        <pc:spChg chg="mod">
          <ac:chgData name="DANIEL ALEJANDRO SALINAS GARZA" userId="S::daniel.salinasgrz@uanl.edu.mx::f3e0621c-455c-4689-b9f1-83c9bea0fe33" providerId="AD" clId="Web-{769F33DF-2832-427D-A7A8-E6FF92F410A3}" dt="2020-11-09T03:08:27.747" v="525" actId="1076"/>
          <ac:spMkLst>
            <pc:docMk/>
            <pc:sldMk cId="1609014246" sldId="275"/>
            <ac:spMk id="6" creationId="{18D343E6-6534-4015-83E4-AC888E2AC54B}"/>
          </ac:spMkLst>
        </pc:spChg>
      </pc:sldChg>
    </pc:docChg>
  </pc:docChgLst>
  <pc:docChgLst>
    <pc:chgData name="DANIEL ALEJANDRO SALINAS GARZA" userId="S::daniel.salinasgrz@uanl.edu.mx::f3e0621c-455c-4689-b9f1-83c9bea0fe33" providerId="AD" clId="Web-{2E7B23B1-C198-4E7E-B603-867918DA7515}"/>
    <pc:docChg chg="addSld delSld modSld">
      <pc:chgData name="DANIEL ALEJANDRO SALINAS GARZA" userId="S::daniel.salinasgrz@uanl.edu.mx::f3e0621c-455c-4689-b9f1-83c9bea0fe33" providerId="AD" clId="Web-{2E7B23B1-C198-4E7E-B603-867918DA7515}" dt="2020-11-09T02:44:21.235" v="1219" actId="1076"/>
      <pc:docMkLst>
        <pc:docMk/>
      </pc:docMkLst>
      <pc:sldChg chg="modSp">
        <pc:chgData name="DANIEL ALEJANDRO SALINAS GARZA" userId="S::daniel.salinasgrz@uanl.edu.mx::f3e0621c-455c-4689-b9f1-83c9bea0fe33" providerId="AD" clId="Web-{2E7B23B1-C198-4E7E-B603-867918DA7515}" dt="2020-11-09T02:36:16.474" v="1164" actId="20577"/>
        <pc:sldMkLst>
          <pc:docMk/>
          <pc:sldMk cId="0" sldId="259"/>
        </pc:sldMkLst>
        <pc:spChg chg="mod">
          <ac:chgData name="DANIEL ALEJANDRO SALINAS GARZA" userId="S::daniel.salinasgrz@uanl.edu.mx::f3e0621c-455c-4689-b9f1-83c9bea0fe33" providerId="AD" clId="Web-{2E7B23B1-C198-4E7E-B603-867918DA7515}" dt="2020-11-09T02:36:16.474" v="1164" actId="20577"/>
          <ac:spMkLst>
            <pc:docMk/>
            <pc:sldMk cId="0" sldId="259"/>
            <ac:spMk id="351" creationId="{00000000-0000-0000-0000-000000000000}"/>
          </ac:spMkLst>
        </pc:spChg>
      </pc:sldChg>
      <pc:sldChg chg="addSp delSp modSp">
        <pc:chgData name="DANIEL ALEJANDRO SALINAS GARZA" userId="S::daniel.salinasgrz@uanl.edu.mx::f3e0621c-455c-4689-b9f1-83c9bea0fe33" providerId="AD" clId="Web-{2E7B23B1-C198-4E7E-B603-867918DA7515}" dt="2020-11-09T02:44:21.235" v="1219" actId="1076"/>
        <pc:sldMkLst>
          <pc:docMk/>
          <pc:sldMk cId="0" sldId="261"/>
        </pc:sldMkLst>
        <pc:spChg chg="add del mod">
          <ac:chgData name="DANIEL ALEJANDRO SALINAS GARZA" userId="S::daniel.salinasgrz@uanl.edu.mx::f3e0621c-455c-4689-b9f1-83c9bea0fe33" providerId="AD" clId="Web-{2E7B23B1-C198-4E7E-B603-867918DA7515}" dt="2020-11-09T02:41:57.717" v="1183"/>
          <ac:spMkLst>
            <pc:docMk/>
            <pc:sldMk cId="0" sldId="261"/>
            <ac:spMk id="6" creationId="{3CA806E7-2163-4754-91AD-D61B887A3F34}"/>
          </ac:spMkLst>
        </pc:spChg>
        <pc:spChg chg="add mod">
          <ac:chgData name="DANIEL ALEJANDRO SALINAS GARZA" userId="S::daniel.salinasgrz@uanl.edu.mx::f3e0621c-455c-4689-b9f1-83c9bea0fe33" providerId="AD" clId="Web-{2E7B23B1-C198-4E7E-B603-867918DA7515}" dt="2020-11-09T02:44:21.235" v="1219" actId="1076"/>
          <ac:spMkLst>
            <pc:docMk/>
            <pc:sldMk cId="0" sldId="261"/>
            <ac:spMk id="8" creationId="{E49632D5-FC77-4A7E-831F-FAC1909DD4BC}"/>
          </ac:spMkLst>
        </pc:spChg>
        <pc:picChg chg="add mod">
          <ac:chgData name="DANIEL ALEJANDRO SALINAS GARZA" userId="S::daniel.salinasgrz@uanl.edu.mx::f3e0621c-455c-4689-b9f1-83c9bea0fe33" providerId="AD" clId="Web-{2E7B23B1-C198-4E7E-B603-867918DA7515}" dt="2020-11-09T02:40:49.574" v="1172" actId="1076"/>
          <ac:picMkLst>
            <pc:docMk/>
            <pc:sldMk cId="0" sldId="261"/>
            <ac:picMk id="2" creationId="{E8D42C1A-2876-47DB-845C-4608C986DD80}"/>
          </ac:picMkLst>
        </pc:picChg>
        <pc:picChg chg="add del mod">
          <ac:chgData name="DANIEL ALEJANDRO SALINAS GARZA" userId="S::daniel.salinasgrz@uanl.edu.mx::f3e0621c-455c-4689-b9f1-83c9bea0fe33" providerId="AD" clId="Web-{2E7B23B1-C198-4E7E-B603-867918DA7515}" dt="2020-11-09T02:40:40.074" v="1170"/>
          <ac:picMkLst>
            <pc:docMk/>
            <pc:sldMk cId="0" sldId="261"/>
            <ac:picMk id="3" creationId="{4AD84F9E-5676-4511-9935-2C6E2A6384F4}"/>
          </ac:picMkLst>
        </pc:picChg>
        <pc:picChg chg="add mod">
          <ac:chgData name="DANIEL ALEJANDRO SALINAS GARZA" userId="S::daniel.salinasgrz@uanl.edu.mx::f3e0621c-455c-4689-b9f1-83c9bea0fe33" providerId="AD" clId="Web-{2E7B23B1-C198-4E7E-B603-867918DA7515}" dt="2020-11-09T02:43:36.688" v="1189" actId="1076"/>
          <ac:picMkLst>
            <pc:docMk/>
            <pc:sldMk cId="0" sldId="261"/>
            <ac:picMk id="7" creationId="{E0398933-3D12-4553-A57D-CB93E2CE1EC0}"/>
          </ac:picMkLst>
        </pc:picChg>
      </pc:sldChg>
      <pc:sldChg chg="modSp">
        <pc:chgData name="DANIEL ALEJANDRO SALINAS GARZA" userId="S::daniel.salinasgrz@uanl.edu.mx::f3e0621c-455c-4689-b9f1-83c9bea0fe33" providerId="AD" clId="Web-{2E7B23B1-C198-4E7E-B603-867918DA7515}" dt="2020-11-09T02:19:47.702" v="899" actId="20577"/>
        <pc:sldMkLst>
          <pc:docMk/>
          <pc:sldMk cId="0" sldId="267"/>
        </pc:sldMkLst>
        <pc:spChg chg="mod">
          <ac:chgData name="DANIEL ALEJANDRO SALINAS GARZA" userId="S::daniel.salinasgrz@uanl.edu.mx::f3e0621c-455c-4689-b9f1-83c9bea0fe33" providerId="AD" clId="Web-{2E7B23B1-C198-4E7E-B603-867918DA7515}" dt="2020-11-09T02:19:47.702" v="899" actId="20577"/>
          <ac:spMkLst>
            <pc:docMk/>
            <pc:sldMk cId="0" sldId="267"/>
            <ac:spMk id="6" creationId="{18D343E6-6534-4015-83E4-AC888E2AC54B}"/>
          </ac:spMkLst>
        </pc:spChg>
      </pc:sldChg>
      <pc:sldChg chg="modSp">
        <pc:chgData name="DANIEL ALEJANDRO SALINAS GARZA" userId="S::daniel.salinasgrz@uanl.edu.mx::f3e0621c-455c-4689-b9f1-83c9bea0fe33" providerId="AD" clId="Web-{2E7B23B1-C198-4E7E-B603-867918DA7515}" dt="2020-11-09T02:08:47.718" v="507" actId="20577"/>
        <pc:sldMkLst>
          <pc:docMk/>
          <pc:sldMk cId="0" sldId="269"/>
        </pc:sldMkLst>
        <pc:spChg chg="mod">
          <ac:chgData name="DANIEL ALEJANDRO SALINAS GARZA" userId="S::daniel.salinasgrz@uanl.edu.mx::f3e0621c-455c-4689-b9f1-83c9bea0fe33" providerId="AD" clId="Web-{2E7B23B1-C198-4E7E-B603-867918DA7515}" dt="2020-11-09T02:08:47.718" v="507" actId="20577"/>
          <ac:spMkLst>
            <pc:docMk/>
            <pc:sldMk cId="0" sldId="269"/>
            <ac:spMk id="413" creationId="{00000000-0000-0000-0000-000000000000}"/>
          </ac:spMkLst>
        </pc:spChg>
      </pc:sldChg>
      <pc:sldChg chg="modSp">
        <pc:chgData name="DANIEL ALEJANDRO SALINAS GARZA" userId="S::daniel.salinasgrz@uanl.edu.mx::f3e0621c-455c-4689-b9f1-83c9bea0fe33" providerId="AD" clId="Web-{2E7B23B1-C198-4E7E-B603-867918DA7515}" dt="2020-11-09T02:12:17.394" v="550" actId="20577"/>
        <pc:sldMkLst>
          <pc:docMk/>
          <pc:sldMk cId="3445278594" sldId="272"/>
        </pc:sldMkLst>
        <pc:spChg chg="mod">
          <ac:chgData name="DANIEL ALEJANDRO SALINAS GARZA" userId="S::daniel.salinasgrz@uanl.edu.mx::f3e0621c-455c-4689-b9f1-83c9bea0fe33" providerId="AD" clId="Web-{2E7B23B1-C198-4E7E-B603-867918DA7515}" dt="2020-11-09T02:12:17.394" v="550" actId="20577"/>
          <ac:spMkLst>
            <pc:docMk/>
            <pc:sldMk cId="3445278594" sldId="272"/>
            <ac:spMk id="2" creationId="{4C782742-E361-4971-8E21-C357AC653A69}"/>
          </ac:spMkLst>
        </pc:spChg>
      </pc:sldChg>
      <pc:sldChg chg="addSp delSp modSp">
        <pc:chgData name="DANIEL ALEJANDRO SALINAS GARZA" userId="S::daniel.salinasgrz@uanl.edu.mx::f3e0621c-455c-4689-b9f1-83c9bea0fe33" providerId="AD" clId="Web-{2E7B23B1-C198-4E7E-B603-867918DA7515}" dt="2020-11-09T01:56:16.216" v="419" actId="20577"/>
        <pc:sldMkLst>
          <pc:docMk/>
          <pc:sldMk cId="837594265" sldId="273"/>
        </pc:sldMkLst>
        <pc:spChg chg="add del mod">
          <ac:chgData name="DANIEL ALEJANDRO SALINAS GARZA" userId="S::daniel.salinasgrz@uanl.edu.mx::f3e0621c-455c-4689-b9f1-83c9bea0fe33" providerId="AD" clId="Web-{2E7B23B1-C198-4E7E-B603-867918DA7515}" dt="2020-11-09T01:55:30.356" v="276"/>
          <ac:spMkLst>
            <pc:docMk/>
            <pc:sldMk cId="837594265" sldId="273"/>
            <ac:spMk id="4" creationId="{141B1C37-CB54-4D5D-B1B2-D5CA718E170C}"/>
          </ac:spMkLst>
        </pc:spChg>
        <pc:spChg chg="mod">
          <ac:chgData name="DANIEL ALEJANDRO SALINAS GARZA" userId="S::daniel.salinasgrz@uanl.edu.mx::f3e0621c-455c-4689-b9f1-83c9bea0fe33" providerId="AD" clId="Web-{2E7B23B1-C198-4E7E-B603-867918DA7515}" dt="2020-11-09T01:51:19.428" v="153" actId="20577"/>
          <ac:spMkLst>
            <pc:docMk/>
            <pc:sldMk cId="837594265" sldId="273"/>
            <ac:spMk id="7" creationId="{0DDA8350-94DF-47EF-9D58-695F5228384D}"/>
          </ac:spMkLst>
        </pc:spChg>
        <pc:spChg chg="mod">
          <ac:chgData name="DANIEL ALEJANDRO SALINAS GARZA" userId="S::daniel.salinasgrz@uanl.edu.mx::f3e0621c-455c-4689-b9f1-83c9bea0fe33" providerId="AD" clId="Web-{2E7B23B1-C198-4E7E-B603-867918DA7515}" dt="2020-11-09T01:51:23.694" v="155" actId="20577"/>
          <ac:spMkLst>
            <pc:docMk/>
            <pc:sldMk cId="837594265" sldId="273"/>
            <ac:spMk id="9" creationId="{48DD582D-BCDA-4EC1-839A-81325190515F}"/>
          </ac:spMkLst>
        </pc:spChg>
        <pc:spChg chg="mod">
          <ac:chgData name="DANIEL ALEJANDRO SALINAS GARZA" userId="S::daniel.salinasgrz@uanl.edu.mx::f3e0621c-455c-4689-b9f1-83c9bea0fe33" providerId="AD" clId="Web-{2E7B23B1-C198-4E7E-B603-867918DA7515}" dt="2020-11-09T01:51:21.162" v="154" actId="20577"/>
          <ac:spMkLst>
            <pc:docMk/>
            <pc:sldMk cId="837594265" sldId="273"/>
            <ac:spMk id="11" creationId="{85332623-2C13-4ACB-9D25-5EBABE9BCA12}"/>
          </ac:spMkLst>
        </pc:spChg>
        <pc:spChg chg="del mod">
          <ac:chgData name="DANIEL ALEJANDRO SALINAS GARZA" userId="S::daniel.salinasgrz@uanl.edu.mx::f3e0621c-455c-4689-b9f1-83c9bea0fe33" providerId="AD" clId="Web-{2E7B23B1-C198-4E7E-B603-867918DA7515}" dt="2020-11-09T01:55:25.074" v="274"/>
          <ac:spMkLst>
            <pc:docMk/>
            <pc:sldMk cId="837594265" sldId="273"/>
            <ac:spMk id="12" creationId="{22028C8B-8738-4809-A1D3-D804D1781A60}"/>
          </ac:spMkLst>
        </pc:spChg>
        <pc:spChg chg="mod">
          <ac:chgData name="DANIEL ALEJANDRO SALINAS GARZA" userId="S::daniel.salinasgrz@uanl.edu.mx::f3e0621c-455c-4689-b9f1-83c9bea0fe33" providerId="AD" clId="Web-{2E7B23B1-C198-4E7E-B603-867918DA7515}" dt="2020-11-09T01:53:31.540" v="225" actId="20577"/>
          <ac:spMkLst>
            <pc:docMk/>
            <pc:sldMk cId="837594265" sldId="273"/>
            <ac:spMk id="13" creationId="{7F145BD7-738D-46AC-B7F5-95192810C4FF}"/>
          </ac:spMkLst>
        </pc:spChg>
        <pc:spChg chg="add mod">
          <ac:chgData name="DANIEL ALEJANDRO SALINAS GARZA" userId="S::daniel.salinasgrz@uanl.edu.mx::f3e0621c-455c-4689-b9f1-83c9bea0fe33" providerId="AD" clId="Web-{2E7B23B1-C198-4E7E-B603-867918DA7515}" dt="2020-11-09T01:56:16.216" v="419" actId="20577"/>
          <ac:spMkLst>
            <pc:docMk/>
            <pc:sldMk cId="837594265" sldId="273"/>
            <ac:spMk id="17" creationId="{53BB7A20-A76F-4321-BB0E-6139FD49F1F9}"/>
          </ac:spMkLst>
        </pc:spChg>
        <pc:spChg chg="mod">
          <ac:chgData name="DANIEL ALEJANDRO SALINAS GARZA" userId="S::daniel.salinasgrz@uanl.edu.mx::f3e0621c-455c-4689-b9f1-83c9bea0fe33" providerId="AD" clId="Web-{2E7B23B1-C198-4E7E-B603-867918DA7515}" dt="2020-11-09T01:51:43.694" v="198" actId="20577"/>
          <ac:spMkLst>
            <pc:docMk/>
            <pc:sldMk cId="837594265" sldId="273"/>
            <ac:spMk id="19" creationId="{39208A8B-8D2C-45F7-9DC7-AAB10A673028}"/>
          </ac:spMkLst>
        </pc:spChg>
      </pc:sldChg>
      <pc:sldChg chg="new del">
        <pc:chgData name="DANIEL ALEJANDRO SALINAS GARZA" userId="S::daniel.salinasgrz@uanl.edu.mx::f3e0621c-455c-4689-b9f1-83c9bea0fe33" providerId="AD" clId="Web-{2E7B23B1-C198-4E7E-B603-867918DA7515}" dt="2020-11-09T02:23:33.394" v="901"/>
        <pc:sldMkLst>
          <pc:docMk/>
          <pc:sldMk cId="1491666312" sldId="275"/>
        </pc:sldMkLst>
      </pc:sldChg>
      <pc:sldChg chg="modSp add replId">
        <pc:chgData name="DANIEL ALEJANDRO SALINAS GARZA" userId="S::daniel.salinasgrz@uanl.edu.mx::f3e0621c-455c-4689-b9f1-83c9bea0fe33" providerId="AD" clId="Web-{2E7B23B1-C198-4E7E-B603-867918DA7515}" dt="2020-11-09T02:33:15.392" v="1162" actId="20577"/>
        <pc:sldMkLst>
          <pc:docMk/>
          <pc:sldMk cId="1609014246" sldId="275"/>
        </pc:sldMkLst>
        <pc:spChg chg="mod">
          <ac:chgData name="DANIEL ALEJANDRO SALINAS GARZA" userId="S::daniel.salinasgrz@uanl.edu.mx::f3e0621c-455c-4689-b9f1-83c9bea0fe33" providerId="AD" clId="Web-{2E7B23B1-C198-4E7E-B603-867918DA7515}" dt="2020-11-09T02:33:15.392" v="1162" actId="20577"/>
          <ac:spMkLst>
            <pc:docMk/>
            <pc:sldMk cId="1609014246" sldId="275"/>
            <ac:spMk id="6" creationId="{18D343E6-6534-4015-83E4-AC888E2AC54B}"/>
          </ac:spMkLst>
        </pc:spChg>
        <pc:spChg chg="mod">
          <ac:chgData name="DANIEL ALEJANDRO SALINAS GARZA" userId="S::daniel.salinasgrz@uanl.edu.mx::f3e0621c-455c-4689-b9f1-83c9bea0fe33" providerId="AD" clId="Web-{2E7B23B1-C198-4E7E-B603-867918DA7515}" dt="2020-11-09T02:24:50.646" v="923" actId="14100"/>
          <ac:spMkLst>
            <pc:docMk/>
            <pc:sldMk cId="1609014246" sldId="275"/>
            <ac:spMk id="402" creationId="{00000000-0000-0000-0000-000000000000}"/>
          </ac:spMkLst>
        </pc:spChg>
      </pc:sldChg>
    </pc:docChg>
  </pc:docChgLst>
  <pc:docChgLst>
    <pc:chgData name="JESUS RICARDO TORRES PANTING" userId="S::jesus.torrespant@uanl.edu.mx::95bee4fe-0299-4b63-8508-1b20af720eae" providerId="AD" clId="Web-{3C2DE3A0-628C-4B6D-ACF0-894B48B6AE78}"/>
    <pc:docChg chg="addSld delSld modSld sldOrd">
      <pc:chgData name="JESUS RICARDO TORRES PANTING" userId="S::jesus.torrespant@uanl.edu.mx::95bee4fe-0299-4b63-8508-1b20af720eae" providerId="AD" clId="Web-{3C2DE3A0-628C-4B6D-ACF0-894B48B6AE78}" dt="2020-11-09T02:32:44.178" v="2262" actId="1076"/>
      <pc:docMkLst>
        <pc:docMk/>
      </pc:docMkLst>
      <pc:sldChg chg="del">
        <pc:chgData name="JESUS RICARDO TORRES PANTING" userId="S::jesus.torrespant@uanl.edu.mx::95bee4fe-0299-4b63-8508-1b20af720eae" providerId="AD" clId="Web-{3C2DE3A0-628C-4B6D-ACF0-894B48B6AE78}" dt="2020-11-09T01:34:58.901" v="1134"/>
        <pc:sldMkLst>
          <pc:docMk/>
          <pc:sldMk cId="0" sldId="256"/>
        </pc:sldMkLst>
      </pc:sldChg>
      <pc:sldChg chg="addSp delSp modSp">
        <pc:chgData name="JESUS RICARDO TORRES PANTING" userId="S::jesus.torrespant@uanl.edu.mx::95bee4fe-0299-4b63-8508-1b20af720eae" providerId="AD" clId="Web-{3C2DE3A0-628C-4B6D-ACF0-894B48B6AE78}" dt="2020-11-09T02:18:01.655" v="2074"/>
        <pc:sldMkLst>
          <pc:docMk/>
          <pc:sldMk cId="0" sldId="257"/>
        </pc:sldMkLst>
        <pc:picChg chg="add del mod">
          <ac:chgData name="JESUS RICARDO TORRES PANTING" userId="S::jesus.torrespant@uanl.edu.mx::95bee4fe-0299-4b63-8508-1b20af720eae" providerId="AD" clId="Web-{3C2DE3A0-628C-4B6D-ACF0-894B48B6AE78}" dt="2020-11-09T02:12:23.412" v="2067"/>
          <ac:picMkLst>
            <pc:docMk/>
            <pc:sldMk cId="0" sldId="257"/>
            <ac:picMk id="2" creationId="{2DBC695F-9EFC-4622-A468-C04D7567B9AC}"/>
          </ac:picMkLst>
        </pc:picChg>
        <pc:picChg chg="add del mod">
          <ac:chgData name="JESUS RICARDO TORRES PANTING" userId="S::jesus.torrespant@uanl.edu.mx::95bee4fe-0299-4b63-8508-1b20af720eae" providerId="AD" clId="Web-{3C2DE3A0-628C-4B6D-ACF0-894B48B6AE78}" dt="2020-11-09T02:17:38.561" v="2070"/>
          <ac:picMkLst>
            <pc:docMk/>
            <pc:sldMk cId="0" sldId="257"/>
            <ac:picMk id="3" creationId="{CA5FDABB-A1B9-49F9-84D2-55966F93CEFB}"/>
          </ac:picMkLst>
        </pc:picChg>
        <pc:picChg chg="add del mod ord">
          <ac:chgData name="JESUS RICARDO TORRES PANTING" userId="S::jesus.torrespant@uanl.edu.mx::95bee4fe-0299-4b63-8508-1b20af720eae" providerId="AD" clId="Web-{3C2DE3A0-628C-4B6D-ACF0-894B48B6AE78}" dt="2020-11-09T02:18:01.655" v="2074"/>
          <ac:picMkLst>
            <pc:docMk/>
            <pc:sldMk cId="0" sldId="257"/>
            <ac:picMk id="4" creationId="{D16ABC7C-15EC-4006-8C7B-D27312231084}"/>
          </ac:picMkLst>
        </pc:picChg>
      </pc:sldChg>
      <pc:sldChg chg="modSp">
        <pc:chgData name="JESUS RICARDO TORRES PANTING" userId="S::jesus.torrespant@uanl.edu.mx::95bee4fe-0299-4b63-8508-1b20af720eae" providerId="AD" clId="Web-{3C2DE3A0-628C-4B6D-ACF0-894B48B6AE78}" dt="2020-11-09T01:29:23.752" v="838" actId="20577"/>
        <pc:sldMkLst>
          <pc:docMk/>
          <pc:sldMk cId="0" sldId="259"/>
        </pc:sldMkLst>
        <pc:spChg chg="mod">
          <ac:chgData name="JESUS RICARDO TORRES PANTING" userId="S::jesus.torrespant@uanl.edu.mx::95bee4fe-0299-4b63-8508-1b20af720eae" providerId="AD" clId="Web-{3C2DE3A0-628C-4B6D-ACF0-894B48B6AE78}" dt="2020-11-09T01:29:23.752" v="838" actId="20577"/>
          <ac:spMkLst>
            <pc:docMk/>
            <pc:sldMk cId="0" sldId="259"/>
            <ac:spMk id="352" creationId="{00000000-0000-0000-0000-000000000000}"/>
          </ac:spMkLst>
        </pc:spChg>
      </pc:sldChg>
      <pc:sldChg chg="modSp">
        <pc:chgData name="JESUS RICARDO TORRES PANTING" userId="S::jesus.torrespant@uanl.edu.mx::95bee4fe-0299-4b63-8508-1b20af720eae" providerId="AD" clId="Web-{3C2DE3A0-628C-4B6D-ACF0-894B48B6AE78}" dt="2020-11-09T01:34:02.290" v="1126" actId="1076"/>
        <pc:sldMkLst>
          <pc:docMk/>
          <pc:sldMk cId="0" sldId="263"/>
        </pc:sldMkLst>
        <pc:spChg chg="mod">
          <ac:chgData name="JESUS RICARDO TORRES PANTING" userId="S::jesus.torrespant@uanl.edu.mx::95bee4fe-0299-4b63-8508-1b20af720eae" providerId="AD" clId="Web-{3C2DE3A0-628C-4B6D-ACF0-894B48B6AE78}" dt="2020-11-09T01:34:02.290" v="1126" actId="1076"/>
          <ac:spMkLst>
            <pc:docMk/>
            <pc:sldMk cId="0" sldId="263"/>
            <ac:spMk id="377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1:33:52.790" v="1124" actId="1076"/>
          <ac:spMkLst>
            <pc:docMk/>
            <pc:sldMk cId="0" sldId="263"/>
            <ac:spMk id="378" creationId="{00000000-0000-0000-0000-000000000000}"/>
          </ac:spMkLst>
        </pc:spChg>
      </pc:sldChg>
      <pc:sldChg chg="addSp delSp modSp">
        <pc:chgData name="JESUS RICARDO TORRES PANTING" userId="S::jesus.torrespant@uanl.edu.mx::95bee4fe-0299-4b63-8508-1b20af720eae" providerId="AD" clId="Web-{3C2DE3A0-628C-4B6D-ACF0-894B48B6AE78}" dt="2020-11-09T01:33:41.649" v="1123"/>
        <pc:sldMkLst>
          <pc:docMk/>
          <pc:sldMk cId="0" sldId="267"/>
        </pc:sldMkLst>
        <pc:spChg chg="mod">
          <ac:chgData name="JESUS RICARDO TORRES PANTING" userId="S::jesus.torrespant@uanl.edu.mx::95bee4fe-0299-4b63-8508-1b20af720eae" providerId="AD" clId="Web-{3C2DE3A0-628C-4B6D-ACF0-894B48B6AE78}" dt="2020-11-09T01:33:38.540" v="1122" actId="1076"/>
          <ac:spMkLst>
            <pc:docMk/>
            <pc:sldMk cId="0" sldId="267"/>
            <ac:spMk id="6" creationId="{18D343E6-6534-4015-83E4-AC888E2AC54B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1:33:16.555" v="1116" actId="1076"/>
          <ac:spMkLst>
            <pc:docMk/>
            <pc:sldMk cId="0" sldId="267"/>
            <ac:spMk id="402" creationId="{00000000-0000-0000-0000-000000000000}"/>
          </ac:spMkLst>
        </pc:spChg>
        <pc:spChg chg="add del">
          <ac:chgData name="JESUS RICARDO TORRES PANTING" userId="S::jesus.torrespant@uanl.edu.mx::95bee4fe-0299-4b63-8508-1b20af720eae" providerId="AD" clId="Web-{3C2DE3A0-628C-4B6D-ACF0-894B48B6AE78}" dt="2020-11-09T01:33:41.649" v="1123"/>
          <ac:spMkLst>
            <pc:docMk/>
            <pc:sldMk cId="0" sldId="267"/>
            <ac:spMk id="403" creationId="{00000000-0000-0000-0000-000000000000}"/>
          </ac:spMkLst>
        </pc:spChg>
      </pc:sldChg>
      <pc:sldChg chg="modSp">
        <pc:chgData name="JESUS RICARDO TORRES PANTING" userId="S::jesus.torrespant@uanl.edu.mx::95bee4fe-0299-4b63-8508-1b20af720eae" providerId="AD" clId="Web-{3C2DE3A0-628C-4B6D-ACF0-894B48B6AE78}" dt="2020-11-09T01:37:03.951" v="1135" actId="1076"/>
        <pc:sldMkLst>
          <pc:docMk/>
          <pc:sldMk cId="0" sldId="269"/>
        </pc:sldMkLst>
        <pc:spChg chg="mod">
          <ac:chgData name="JESUS RICARDO TORRES PANTING" userId="S::jesus.torrespant@uanl.edu.mx::95bee4fe-0299-4b63-8508-1b20af720eae" providerId="AD" clId="Web-{3C2DE3A0-628C-4B6D-ACF0-894B48B6AE78}" dt="2020-11-09T01:37:03.951" v="1135" actId="1076"/>
          <ac:spMkLst>
            <pc:docMk/>
            <pc:sldMk cId="0" sldId="269"/>
            <ac:spMk id="413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1:33:11.476" v="1115" actId="1076"/>
          <ac:spMkLst>
            <pc:docMk/>
            <pc:sldMk cId="0" sldId="269"/>
            <ac:spMk id="414" creationId="{00000000-0000-0000-0000-000000000000}"/>
          </ac:spMkLst>
        </pc:spChg>
      </pc:sldChg>
      <pc:sldChg chg="modSp">
        <pc:chgData name="JESUS RICARDO TORRES PANTING" userId="S::jesus.torrespant@uanl.edu.mx::95bee4fe-0299-4b63-8508-1b20af720eae" providerId="AD" clId="Web-{3C2DE3A0-628C-4B6D-ACF0-894B48B6AE78}" dt="2020-11-09T01:34:32.213" v="1133" actId="20577"/>
        <pc:sldMkLst>
          <pc:docMk/>
          <pc:sldMk cId="0" sldId="270"/>
        </pc:sldMkLst>
        <pc:spChg chg="mod">
          <ac:chgData name="JESUS RICARDO TORRES PANTING" userId="S::jesus.torrespant@uanl.edu.mx::95bee4fe-0299-4b63-8508-1b20af720eae" providerId="AD" clId="Web-{3C2DE3A0-628C-4B6D-ACF0-894B48B6AE78}" dt="2020-11-09T01:34:32.213" v="1133" actId="20577"/>
          <ac:spMkLst>
            <pc:docMk/>
            <pc:sldMk cId="0" sldId="270"/>
            <ac:spMk id="420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0:50:50.806" v="505" actId="20577"/>
          <ac:spMkLst>
            <pc:docMk/>
            <pc:sldMk cId="0" sldId="270"/>
            <ac:spMk id="421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0:41:00.770" v="175" actId="20577"/>
          <ac:spMkLst>
            <pc:docMk/>
            <pc:sldMk cId="0" sldId="270"/>
            <ac:spMk id="422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0:50:26.883" v="477" actId="20577"/>
          <ac:spMkLst>
            <pc:docMk/>
            <pc:sldMk cId="0" sldId="270"/>
            <ac:spMk id="423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0:40:55.786" v="174" actId="20577"/>
          <ac:spMkLst>
            <pc:docMk/>
            <pc:sldMk cId="0" sldId="270"/>
            <ac:spMk id="424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0:50:24.867" v="476" actId="20577"/>
          <ac:spMkLst>
            <pc:docMk/>
            <pc:sldMk cId="0" sldId="270"/>
            <ac:spMk id="425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0:38:40.387" v="166" actId="20577"/>
          <ac:spMkLst>
            <pc:docMk/>
            <pc:sldMk cId="0" sldId="270"/>
            <ac:spMk id="426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1:28:34.110" v="821" actId="20577"/>
          <ac:spMkLst>
            <pc:docMk/>
            <pc:sldMk cId="0" sldId="270"/>
            <ac:spMk id="427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1:28:49.204" v="836" actId="20577"/>
          <ac:spMkLst>
            <pc:docMk/>
            <pc:sldMk cId="0" sldId="270"/>
            <ac:spMk id="428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0:52:01.201" v="604" actId="20577"/>
          <ac:spMkLst>
            <pc:docMk/>
            <pc:sldMk cId="0" sldId="270"/>
            <ac:spMk id="429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0:41:04.833" v="177" actId="20577"/>
          <ac:spMkLst>
            <pc:docMk/>
            <pc:sldMk cId="0" sldId="270"/>
            <ac:spMk id="430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0:53:27.847" v="715" actId="20577"/>
          <ac:spMkLst>
            <pc:docMk/>
            <pc:sldMk cId="0" sldId="270"/>
            <ac:spMk id="431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0:47:29.325" v="210" actId="20577"/>
          <ac:spMkLst>
            <pc:docMk/>
            <pc:sldMk cId="0" sldId="270"/>
            <ac:spMk id="432" creationId="{00000000-0000-0000-0000-000000000000}"/>
          </ac:spMkLst>
        </pc:spChg>
      </pc:sldChg>
      <pc:sldChg chg="del">
        <pc:chgData name="JESUS RICARDO TORRES PANTING" userId="S::jesus.torrespant@uanl.edu.mx::95bee4fe-0299-4b63-8508-1b20af720eae" providerId="AD" clId="Web-{3C2DE3A0-628C-4B6D-ACF0-894B48B6AE78}" dt="2020-11-09T01:29:15.705" v="837"/>
        <pc:sldMkLst>
          <pc:docMk/>
          <pc:sldMk cId="0" sldId="271"/>
        </pc:sldMkLst>
      </pc:sldChg>
      <pc:sldChg chg="addSp delSp modSp new">
        <pc:chgData name="JESUS RICARDO TORRES PANTING" userId="S::jesus.torrespant@uanl.edu.mx::95bee4fe-0299-4b63-8508-1b20af720eae" providerId="AD" clId="Web-{3C2DE3A0-628C-4B6D-ACF0-894B48B6AE78}" dt="2020-11-09T02:09:43.080" v="2064"/>
        <pc:sldMkLst>
          <pc:docMk/>
          <pc:sldMk cId="837594265" sldId="273"/>
        </pc:sldMkLst>
        <pc:spChg chg="del mod">
          <ac:chgData name="JESUS RICARDO TORRES PANTING" userId="S::jesus.torrespant@uanl.edu.mx::95bee4fe-0299-4b63-8508-1b20af720eae" providerId="AD" clId="Web-{3C2DE3A0-628C-4B6D-ACF0-894B48B6AE78}" dt="2020-11-09T01:50:26.097" v="1469"/>
          <ac:spMkLst>
            <pc:docMk/>
            <pc:sldMk cId="837594265" sldId="273"/>
            <ac:spMk id="2" creationId="{6CCB6A92-2C08-4390-A199-7C84F69E8A5D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1:49:48.096" v="1416" actId="14100"/>
          <ac:spMkLst>
            <pc:docMk/>
            <pc:sldMk cId="837594265" sldId="273"/>
            <ac:spMk id="3" creationId="{2D769F09-BE3D-4541-BE38-31E88D7F8660}"/>
          </ac:spMkLst>
        </pc:spChg>
        <pc:spChg chg="del mod">
          <ac:chgData name="JESUS RICARDO TORRES PANTING" userId="S::jesus.torrespant@uanl.edu.mx::95bee4fe-0299-4b63-8508-1b20af720eae" providerId="AD" clId="Web-{3C2DE3A0-628C-4B6D-ACF0-894B48B6AE78}" dt="2020-11-09T01:45:50.293" v="1306"/>
          <ac:spMkLst>
            <pc:docMk/>
            <pc:sldMk cId="837594265" sldId="273"/>
            <ac:spMk id="4" creationId="{070AFA4A-6229-4756-B249-178A81D9A9C8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1:48:54.704" v="1376" actId="14100"/>
          <ac:spMkLst>
            <pc:docMk/>
            <pc:sldMk cId="837594265" sldId="273"/>
            <ac:spMk id="5" creationId="{F7C35AFA-E0B7-4701-A382-613BA594B5CD}"/>
          </ac:spMkLst>
        </pc:spChg>
        <pc:spChg chg="del mod">
          <ac:chgData name="JESUS RICARDO TORRES PANTING" userId="S::jesus.torrespant@uanl.edu.mx::95bee4fe-0299-4b63-8508-1b20af720eae" providerId="AD" clId="Web-{3C2DE3A0-628C-4B6D-ACF0-894B48B6AE78}" dt="2020-11-09T01:46:37.028" v="1319"/>
          <ac:spMkLst>
            <pc:docMk/>
            <pc:sldMk cId="837594265" sldId="273"/>
            <ac:spMk id="6" creationId="{9FB4A206-5B5F-41B7-9BFD-5A44B3BE4027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1:48:50.219" v="1375" actId="14100"/>
          <ac:spMkLst>
            <pc:docMk/>
            <pc:sldMk cId="837594265" sldId="273"/>
            <ac:spMk id="7" creationId="{0DDA8350-94DF-47EF-9D58-695F5228384D}"/>
          </ac:spMkLst>
        </pc:spChg>
        <pc:spChg chg="del mod">
          <ac:chgData name="JESUS RICARDO TORRES PANTING" userId="S::jesus.torrespant@uanl.edu.mx::95bee4fe-0299-4b63-8508-1b20af720eae" providerId="AD" clId="Web-{3C2DE3A0-628C-4B6D-ACF0-894B48B6AE78}" dt="2020-11-09T02:09:43.080" v="2064"/>
          <ac:spMkLst>
            <pc:docMk/>
            <pc:sldMk cId="837594265" sldId="273"/>
            <ac:spMk id="8" creationId="{6952B07A-1AFE-426B-80F7-305DBA6103DF}"/>
          </ac:spMkLst>
        </pc:spChg>
        <pc:spChg chg="del mod">
          <ac:chgData name="JESUS RICARDO TORRES PANTING" userId="S::jesus.torrespant@uanl.edu.mx::95bee4fe-0299-4b63-8508-1b20af720eae" providerId="AD" clId="Web-{3C2DE3A0-628C-4B6D-ACF0-894B48B6AE78}" dt="2020-11-09T02:09:43.080" v="2063"/>
          <ac:spMkLst>
            <pc:docMk/>
            <pc:sldMk cId="837594265" sldId="273"/>
            <ac:spMk id="9" creationId="{48DD582D-BCDA-4EC1-839A-81325190515F}"/>
          </ac:spMkLst>
        </pc:spChg>
        <pc:spChg chg="del mod">
          <ac:chgData name="JESUS RICARDO TORRES PANTING" userId="S::jesus.torrespant@uanl.edu.mx::95bee4fe-0299-4b63-8508-1b20af720eae" providerId="AD" clId="Web-{3C2DE3A0-628C-4B6D-ACF0-894B48B6AE78}" dt="2020-11-09T02:09:40.033" v="2062"/>
          <ac:spMkLst>
            <pc:docMk/>
            <pc:sldMk cId="837594265" sldId="273"/>
            <ac:spMk id="10" creationId="{295943E3-A9B8-4E08-9C3F-18BC1DA4986D}"/>
          </ac:spMkLst>
        </pc:spChg>
        <pc:spChg chg="del mod">
          <ac:chgData name="JESUS RICARDO TORRES PANTING" userId="S::jesus.torrespant@uanl.edu.mx::95bee4fe-0299-4b63-8508-1b20af720eae" providerId="AD" clId="Web-{3C2DE3A0-628C-4B6D-ACF0-894B48B6AE78}" dt="2020-11-09T02:09:40.033" v="2061"/>
          <ac:spMkLst>
            <pc:docMk/>
            <pc:sldMk cId="837594265" sldId="273"/>
            <ac:spMk id="11" creationId="{85332623-2C13-4ACB-9D25-5EBABE9BCA12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1:46:13.403" v="1313" actId="1076"/>
          <ac:spMkLst>
            <pc:docMk/>
            <pc:sldMk cId="837594265" sldId="273"/>
            <ac:spMk id="12" creationId="{22028C8B-8738-4809-A1D3-D804D1781A6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1:46:13.418" v="1314" actId="1076"/>
          <ac:spMkLst>
            <pc:docMk/>
            <pc:sldMk cId="837594265" sldId="273"/>
            <ac:spMk id="13" creationId="{7F145BD7-738D-46AC-B7F5-95192810C4FF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1:49:05.642" v="1394" actId="20577"/>
          <ac:spMkLst>
            <pc:docMk/>
            <pc:sldMk cId="837594265" sldId="273"/>
            <ac:spMk id="14" creationId="{61E6AE5D-0441-4837-A3F2-FFA13870A6F4}"/>
          </ac:spMkLst>
        </pc:spChg>
        <pc:spChg chg="add mod">
          <ac:chgData name="JESUS RICARDO TORRES PANTING" userId="S::jesus.torrespant@uanl.edu.mx::95bee4fe-0299-4b63-8508-1b20af720eae" providerId="AD" clId="Web-{3C2DE3A0-628C-4B6D-ACF0-894B48B6AE78}" dt="2020-11-09T01:48:00.687" v="1355" actId="20577"/>
          <ac:spMkLst>
            <pc:docMk/>
            <pc:sldMk cId="837594265" sldId="273"/>
            <ac:spMk id="16" creationId="{BA9C0AFF-7A33-4DC6-AB52-C2C943491D4E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2:09:31.017" v="2059" actId="20577"/>
          <ac:spMkLst>
            <pc:docMk/>
            <pc:sldMk cId="837594265" sldId="273"/>
            <ac:spMk id="17" creationId="{53BB7A20-A76F-4321-BB0E-6139FD49F1F9}"/>
          </ac:spMkLst>
        </pc:spChg>
        <pc:spChg chg="add del mod">
          <ac:chgData name="JESUS RICARDO TORRES PANTING" userId="S::jesus.torrespant@uanl.edu.mx::95bee4fe-0299-4b63-8508-1b20af720eae" providerId="AD" clId="Web-{3C2DE3A0-628C-4B6D-ACF0-894B48B6AE78}" dt="2020-11-09T01:46:03.231" v="1308"/>
          <ac:spMkLst>
            <pc:docMk/>
            <pc:sldMk cId="837594265" sldId="273"/>
            <ac:spMk id="18" creationId="{BA5A75D6-81EC-4534-9FBC-A4E741477E42}"/>
          </ac:spMkLst>
        </pc:spChg>
        <pc:spChg chg="add mod">
          <ac:chgData name="JESUS RICARDO TORRES PANTING" userId="S::jesus.torrespant@uanl.edu.mx::95bee4fe-0299-4b63-8508-1b20af720eae" providerId="AD" clId="Web-{3C2DE3A0-628C-4B6D-ACF0-894B48B6AE78}" dt="2020-11-09T01:48:42.032" v="1372" actId="20577"/>
          <ac:spMkLst>
            <pc:docMk/>
            <pc:sldMk cId="837594265" sldId="273"/>
            <ac:spMk id="19" creationId="{39208A8B-8D2C-45F7-9DC7-AAB10A673028}"/>
          </ac:spMkLst>
        </pc:spChg>
        <pc:spChg chg="add mod">
          <ac:chgData name="JESUS RICARDO TORRES PANTING" userId="S::jesus.torrespant@uanl.edu.mx::95bee4fe-0299-4b63-8508-1b20af720eae" providerId="AD" clId="Web-{3C2DE3A0-628C-4B6D-ACF0-894B48B6AE78}" dt="2020-11-09T01:48:32.203" v="1371" actId="1076"/>
          <ac:spMkLst>
            <pc:docMk/>
            <pc:sldMk cId="837594265" sldId="273"/>
            <ac:spMk id="20" creationId="{22CBCB92-FF60-405F-8366-59DE79460861}"/>
          </ac:spMkLst>
        </pc:spChg>
        <pc:spChg chg="add del mod">
          <ac:chgData name="JESUS RICARDO TORRES PANTING" userId="S::jesus.torrespant@uanl.edu.mx::95bee4fe-0299-4b63-8508-1b20af720eae" providerId="AD" clId="Web-{3C2DE3A0-628C-4B6D-ACF0-894B48B6AE78}" dt="2020-11-09T01:50:31.206" v="1470"/>
          <ac:spMkLst>
            <pc:docMk/>
            <pc:sldMk cId="837594265" sldId="273"/>
            <ac:spMk id="22" creationId="{85D98970-046E-4FBE-A65F-B145384EB80D}"/>
          </ac:spMkLst>
        </pc:spChg>
        <pc:spChg chg="add mod">
          <ac:chgData name="JESUS RICARDO TORRES PANTING" userId="S::jesus.torrespant@uanl.edu.mx::95bee4fe-0299-4b63-8508-1b20af720eae" providerId="AD" clId="Web-{3C2DE3A0-628C-4B6D-ACF0-894B48B6AE78}" dt="2020-11-09T01:51:20.129" v="1648" actId="14100"/>
          <ac:spMkLst>
            <pc:docMk/>
            <pc:sldMk cId="837594265" sldId="273"/>
            <ac:spMk id="23" creationId="{2D06EBF6-1D5F-4846-866A-838D5D5391FC}"/>
          </ac:spMkLst>
        </pc:spChg>
      </pc:sldChg>
      <pc:sldChg chg="addSp delSp modSp add ord replId">
        <pc:chgData name="JESUS RICARDO TORRES PANTING" userId="S::jesus.torrespant@uanl.edu.mx::95bee4fe-0299-4b63-8508-1b20af720eae" providerId="AD" clId="Web-{3C2DE3A0-628C-4B6D-ACF0-894B48B6AE78}" dt="2020-11-09T01:59:22.548" v="2044" actId="20577"/>
        <pc:sldMkLst>
          <pc:docMk/>
          <pc:sldMk cId="3797332001" sldId="274"/>
        </pc:sldMkLst>
        <pc:spChg chg="add mod">
          <ac:chgData name="JESUS RICARDO TORRES PANTING" userId="S::jesus.torrespant@uanl.edu.mx::95bee4fe-0299-4b63-8508-1b20af720eae" providerId="AD" clId="Web-{3C2DE3A0-628C-4B6D-ACF0-894B48B6AE78}" dt="2020-11-09T01:59:22.548" v="2044" actId="20577"/>
          <ac:spMkLst>
            <pc:docMk/>
            <pc:sldMk cId="3797332001" sldId="274"/>
            <ac:spMk id="3" creationId="{7FD4D300-C9E0-45E3-89FB-464650AF3D49}"/>
          </ac:spMkLst>
        </pc:spChg>
        <pc:spChg chg="del mod">
          <ac:chgData name="JESUS RICARDO TORRES PANTING" userId="S::jesus.torrespant@uanl.edu.mx::95bee4fe-0299-4b63-8508-1b20af720eae" providerId="AD" clId="Web-{3C2DE3A0-628C-4B6D-ACF0-894B48B6AE78}" dt="2020-11-09T01:53:31.727" v="1697"/>
          <ac:spMkLst>
            <pc:docMk/>
            <pc:sldMk cId="3797332001" sldId="274"/>
            <ac:spMk id="344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1:53:24.914" v="1695" actId="20577"/>
          <ac:spMkLst>
            <pc:docMk/>
            <pc:sldMk cId="3797332001" sldId="274"/>
            <ac:spMk id="345" creationId="{00000000-0000-0000-0000-000000000000}"/>
          </ac:spMkLst>
        </pc:spChg>
        <pc:spChg chg="del">
          <ac:chgData name="JESUS RICARDO TORRES PANTING" userId="S::jesus.torrespant@uanl.edu.mx::95bee4fe-0299-4b63-8508-1b20af720eae" providerId="AD" clId="Web-{3C2DE3A0-628C-4B6D-ACF0-894B48B6AE78}" dt="2020-11-09T01:53:33.945" v="1698"/>
          <ac:spMkLst>
            <pc:docMk/>
            <pc:sldMk cId="3797332001" sldId="274"/>
            <ac:spMk id="346" creationId="{00000000-0000-0000-0000-000000000000}"/>
          </ac:spMkLst>
        </pc:spChg>
        <pc:picChg chg="add mod">
          <ac:chgData name="JESUS RICARDO TORRES PANTING" userId="S::jesus.torrespant@uanl.edu.mx::95bee4fe-0299-4b63-8508-1b20af720eae" providerId="AD" clId="Web-{3C2DE3A0-628C-4B6D-ACF0-894B48B6AE78}" dt="2020-11-09T01:57:15.764" v="1704" actId="1076"/>
          <ac:picMkLst>
            <pc:docMk/>
            <pc:sldMk cId="3797332001" sldId="274"/>
            <ac:picMk id="2" creationId="{06445CD3-12CE-4187-95A2-E98588AB8CFA}"/>
          </ac:picMkLst>
        </pc:picChg>
      </pc:sldChg>
      <pc:sldChg chg="modSp add replId">
        <pc:chgData name="JESUS RICARDO TORRES PANTING" userId="S::jesus.torrespant@uanl.edu.mx::95bee4fe-0299-4b63-8508-1b20af720eae" providerId="AD" clId="Web-{3C2DE3A0-628C-4B6D-ACF0-894B48B6AE78}" dt="2020-11-09T02:32:44.178" v="2262" actId="1076"/>
        <pc:sldMkLst>
          <pc:docMk/>
          <pc:sldMk cId="2482358757" sldId="276"/>
        </pc:sldMkLst>
        <pc:spChg chg="mod">
          <ac:chgData name="JESUS RICARDO TORRES PANTING" userId="S::jesus.torrespant@uanl.edu.mx::95bee4fe-0299-4b63-8508-1b20af720eae" providerId="AD" clId="Web-{3C2DE3A0-628C-4B6D-ACF0-894B48B6AE78}" dt="2020-11-09T02:32:44.178" v="2262" actId="1076"/>
          <ac:spMkLst>
            <pc:docMk/>
            <pc:sldMk cId="2482358757" sldId="276"/>
            <ac:spMk id="377" creationId="{00000000-0000-0000-0000-000000000000}"/>
          </ac:spMkLst>
        </pc:spChg>
        <pc:spChg chg="mod">
          <ac:chgData name="JESUS RICARDO TORRES PANTING" userId="S::jesus.torrespant@uanl.edu.mx::95bee4fe-0299-4b63-8508-1b20af720eae" providerId="AD" clId="Web-{3C2DE3A0-628C-4B6D-ACF0-894B48B6AE78}" dt="2020-11-09T02:30:52.238" v="2101" actId="20577"/>
          <ac:spMkLst>
            <pc:docMk/>
            <pc:sldMk cId="2482358757" sldId="276"/>
            <ac:spMk id="3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9568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371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3feceec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3feceec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98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3feceecf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3feceecf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62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3feceecf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3feceecf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183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3feceecf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3feceecf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15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3feceecf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3feceecf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460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077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3feceecf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3feceecf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1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30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72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38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3feceec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3feceec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287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8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3feceecf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3feceecf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258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3feceec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3feceec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78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3feceec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3feceec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23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r>
              <a:rPr lang="es-MX" sz="3600" err="1"/>
              <a:t>Identification</a:t>
            </a:r>
            <a:r>
              <a:rPr lang="es-MX" sz="3600"/>
              <a:t> and Classification - </a:t>
            </a:r>
            <a:r>
              <a:rPr lang="es-MX" sz="3600" err="1"/>
              <a:t>Scrap</a:t>
            </a:r>
            <a:r>
              <a:rPr lang="es-MX" sz="3600"/>
              <a:t> </a:t>
            </a:r>
            <a:r>
              <a:rPr lang="es-MX" sz="3600" err="1"/>
              <a:t>Materials</a:t>
            </a:r>
            <a:r>
              <a:rPr lang="es-MX" sz="3600"/>
              <a:t> and </a:t>
            </a:r>
            <a:r>
              <a:rPr lang="es-MX" sz="3600" err="1"/>
              <a:t>Hazards</a:t>
            </a:r>
            <a:endParaRPr sz="3600" err="1"/>
          </a:p>
        </p:txBody>
      </p:sp>
      <p:sp>
        <p:nvSpPr>
          <p:cNvPr id="337" name="Google Shape;337;p26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Overpass Mono" panose="020B0604020202020204" charset="0"/>
              </a:rPr>
              <a:t>Jojo’s Analytics</a:t>
            </a:r>
            <a:endParaRPr sz="2000">
              <a:solidFill>
                <a:schemeClr val="dk2"/>
              </a:solidFill>
              <a:latin typeface="Overpass Mono" panose="020B0604020202020204" charset="0"/>
            </a:endParaRPr>
          </a:p>
        </p:txBody>
      </p:sp>
      <p:pic>
        <p:nvPicPr>
          <p:cNvPr id="338" name="Google Shape;3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313" y="118475"/>
            <a:ext cx="1101375" cy="3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301" y="118475"/>
            <a:ext cx="1101374" cy="32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>
            <a:spLocks noGrp="1"/>
          </p:cNvSpPr>
          <p:nvPr>
            <p:ph type="subTitle" idx="1"/>
          </p:nvPr>
        </p:nvSpPr>
        <p:spPr>
          <a:xfrm flipH="1">
            <a:off x="741100" y="1890125"/>
            <a:ext cx="3411800" cy="15412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s-MX" sz="1400" err="1"/>
              <a:t>Our</a:t>
            </a:r>
            <a:r>
              <a:rPr lang="es-MX" sz="1400"/>
              <a:t> </a:t>
            </a:r>
            <a:r>
              <a:rPr lang="es-MX" sz="1400" err="1"/>
              <a:t>model</a:t>
            </a:r>
            <a:r>
              <a:rPr lang="es-MX" sz="1400"/>
              <a:t> has </a:t>
            </a:r>
            <a:r>
              <a:rPr lang="es-MX" sz="1400" err="1"/>
              <a:t>the</a:t>
            </a:r>
            <a:r>
              <a:rPr lang="es-MX" sz="1400"/>
              <a:t> </a:t>
            </a:r>
            <a:r>
              <a:rPr lang="es-MX" sz="1400" err="1"/>
              <a:t>ability</a:t>
            </a:r>
            <a:r>
              <a:rPr lang="es-MX" sz="1400"/>
              <a:t> </a:t>
            </a:r>
            <a:r>
              <a:rPr lang="es-MX" sz="1400" err="1"/>
              <a:t>to</a:t>
            </a:r>
            <a:r>
              <a:rPr lang="es-MX" sz="1400"/>
              <a:t> output a figure </a:t>
            </a:r>
            <a:r>
              <a:rPr lang="es-MX" sz="1400" err="1"/>
              <a:t>that</a:t>
            </a:r>
            <a:r>
              <a:rPr lang="es-MX" sz="1400"/>
              <a:t> </a:t>
            </a:r>
            <a:r>
              <a:rPr lang="es-MX" sz="1400" err="1"/>
              <a:t>contains</a:t>
            </a:r>
            <a:r>
              <a:rPr lang="es-MX" sz="1400"/>
              <a:t> </a:t>
            </a:r>
            <a:r>
              <a:rPr lang="es-MX" sz="1400" err="1"/>
              <a:t>the</a:t>
            </a:r>
            <a:r>
              <a:rPr lang="es-MX" sz="1400"/>
              <a:t> input </a:t>
            </a:r>
            <a:r>
              <a:rPr lang="es-MX" sz="1400" err="1"/>
              <a:t>image</a:t>
            </a:r>
            <a:r>
              <a:rPr lang="es-MX" sz="1400"/>
              <a:t> </a:t>
            </a:r>
            <a:r>
              <a:rPr lang="es-MX" sz="1400" err="1"/>
              <a:t>all</a:t>
            </a:r>
            <a:r>
              <a:rPr lang="es-MX" sz="1400"/>
              <a:t> </a:t>
            </a:r>
            <a:r>
              <a:rPr lang="es-MX" sz="1400" err="1"/>
              <a:t>present</a:t>
            </a:r>
            <a:r>
              <a:rPr lang="es-MX" sz="1400"/>
              <a:t> </a:t>
            </a:r>
            <a:r>
              <a:rPr lang="es-MX" sz="1400" err="1"/>
              <a:t>categories</a:t>
            </a:r>
            <a:r>
              <a:rPr lang="es-MX" sz="1400"/>
              <a:t> </a:t>
            </a:r>
            <a:r>
              <a:rPr lang="es-MX" sz="1400" err="1"/>
              <a:t>on</a:t>
            </a:r>
            <a:r>
              <a:rPr lang="es-MX" sz="1400"/>
              <a:t> </a:t>
            </a:r>
            <a:r>
              <a:rPr lang="es-MX" sz="1400" err="1"/>
              <a:t>database</a:t>
            </a:r>
            <a:r>
              <a:rPr lang="es-MX" sz="1400"/>
              <a:t>, </a:t>
            </a:r>
            <a:r>
              <a:rPr lang="es-MX" sz="1400" err="1"/>
              <a:t>indicating</a:t>
            </a:r>
            <a:r>
              <a:rPr lang="es-MX" sz="1400"/>
              <a:t> </a:t>
            </a:r>
            <a:r>
              <a:rPr lang="es-MX" sz="1400" err="1"/>
              <a:t>with</a:t>
            </a:r>
            <a:r>
              <a:rPr lang="es-MX" sz="1400"/>
              <a:t> blue </a:t>
            </a:r>
            <a:r>
              <a:rPr lang="es-MX" sz="1400" err="1"/>
              <a:t>the</a:t>
            </a:r>
            <a:r>
              <a:rPr lang="es-MX" sz="1400"/>
              <a:t> </a:t>
            </a:r>
            <a:r>
              <a:rPr lang="es-MX" sz="1400" err="1"/>
              <a:t>one</a:t>
            </a:r>
            <a:r>
              <a:rPr lang="es-MX" sz="1400"/>
              <a:t> </a:t>
            </a:r>
            <a:r>
              <a:rPr lang="es-MX" sz="1400" err="1"/>
              <a:t>chosen</a:t>
            </a:r>
            <a:r>
              <a:rPr lang="es-MX" sz="1400"/>
              <a:t> </a:t>
            </a:r>
            <a:r>
              <a:rPr lang="es-MX" sz="1400" err="1"/>
              <a:t>by</a:t>
            </a:r>
            <a:r>
              <a:rPr lang="es-MX" sz="1400"/>
              <a:t> </a:t>
            </a:r>
            <a:r>
              <a:rPr lang="es-MX" sz="1400" err="1"/>
              <a:t>the</a:t>
            </a:r>
            <a:r>
              <a:rPr lang="es-MX" sz="1400"/>
              <a:t> </a:t>
            </a:r>
            <a:r>
              <a:rPr lang="es-MX" sz="1400" err="1"/>
              <a:t>system</a:t>
            </a:r>
            <a:r>
              <a:rPr lang="es-MX" sz="1400"/>
              <a:t>, </a:t>
            </a:r>
            <a:r>
              <a:rPr lang="es-MX" sz="1400" err="1"/>
              <a:t>showing</a:t>
            </a:r>
            <a:r>
              <a:rPr lang="es-MX" sz="1400"/>
              <a:t> </a:t>
            </a:r>
            <a:r>
              <a:rPr lang="es-MX" sz="1400" err="1"/>
              <a:t>also</a:t>
            </a:r>
            <a:r>
              <a:rPr lang="es-MX" sz="1400"/>
              <a:t> </a:t>
            </a:r>
            <a:r>
              <a:rPr lang="es-MX" sz="1400" err="1"/>
              <a:t>its</a:t>
            </a:r>
            <a:r>
              <a:rPr lang="es-MX" sz="1400"/>
              <a:t> </a:t>
            </a:r>
            <a:r>
              <a:rPr lang="es-MX" sz="1400" err="1"/>
              <a:t>degree</a:t>
            </a:r>
            <a:r>
              <a:rPr lang="es-MX" sz="1400"/>
              <a:t> </a:t>
            </a:r>
            <a:r>
              <a:rPr lang="es-MX" sz="1400" err="1"/>
              <a:t>of</a:t>
            </a:r>
            <a:r>
              <a:rPr lang="es-MX" sz="1400"/>
              <a:t> </a:t>
            </a:r>
            <a:r>
              <a:rPr lang="es-MX" sz="1400" err="1"/>
              <a:t>cernainty</a:t>
            </a:r>
            <a:r>
              <a:rPr lang="es-MX" sz="1400"/>
              <a:t>.</a:t>
            </a:r>
          </a:p>
          <a:p>
            <a:pPr marL="0" indent="0" algn="just"/>
            <a:endParaRPr lang="es-MX" sz="1400"/>
          </a:p>
          <a:p>
            <a:pPr marL="0" indent="0" algn="just"/>
            <a:r>
              <a:rPr lang="es-MX" sz="1400" err="1"/>
              <a:t>On</a:t>
            </a:r>
            <a:r>
              <a:rPr lang="es-MX" sz="1400"/>
              <a:t> </a:t>
            </a:r>
            <a:r>
              <a:rPr lang="es-MX" sz="1400" err="1"/>
              <a:t>the</a:t>
            </a:r>
            <a:r>
              <a:rPr lang="es-MX" sz="1400"/>
              <a:t> </a:t>
            </a:r>
            <a:r>
              <a:rPr lang="es-MX" sz="1400" err="1"/>
              <a:t>other</a:t>
            </a:r>
            <a:r>
              <a:rPr lang="es-MX" sz="1400"/>
              <a:t> </a:t>
            </a:r>
            <a:r>
              <a:rPr lang="es-MX" sz="1400" err="1"/>
              <a:t>hand</a:t>
            </a:r>
            <a:r>
              <a:rPr lang="es-MX" sz="1400"/>
              <a:t> </a:t>
            </a:r>
            <a:r>
              <a:rPr lang="es-MX" sz="1400" err="1"/>
              <a:t>mistakenly</a:t>
            </a:r>
            <a:r>
              <a:rPr lang="es-MX" sz="1400"/>
              <a:t> </a:t>
            </a:r>
            <a:r>
              <a:rPr lang="es-MX" sz="1400" err="1"/>
              <a:t>identified</a:t>
            </a:r>
            <a:r>
              <a:rPr lang="es-MX" sz="1400"/>
              <a:t> </a:t>
            </a:r>
            <a:r>
              <a:rPr lang="es-MX" sz="1400" err="1"/>
              <a:t>materials</a:t>
            </a:r>
            <a:r>
              <a:rPr lang="es-MX" sz="1400"/>
              <a:t> are </a:t>
            </a:r>
            <a:r>
              <a:rPr lang="es-MX" sz="1400" err="1"/>
              <a:t>indicated</a:t>
            </a:r>
            <a:r>
              <a:rPr lang="es-MX" sz="1400"/>
              <a:t> </a:t>
            </a:r>
            <a:r>
              <a:rPr lang="es-MX" sz="1400" err="1"/>
              <a:t>with</a:t>
            </a:r>
            <a:r>
              <a:rPr lang="es-MX" sz="1400"/>
              <a:t> red.</a:t>
            </a:r>
          </a:p>
          <a:p>
            <a:pPr marL="0" indent="0" algn="just"/>
            <a:endParaRPr lang="es-MX" sz="1400"/>
          </a:p>
          <a:p>
            <a:pPr marL="0" indent="0" algn="just"/>
            <a:r>
              <a:rPr lang="es-MX" sz="1400" err="1"/>
              <a:t>All</a:t>
            </a:r>
            <a:r>
              <a:rPr lang="es-MX" sz="1400"/>
              <a:t> </a:t>
            </a:r>
            <a:r>
              <a:rPr lang="es-MX" sz="1400" err="1"/>
              <a:t>other</a:t>
            </a:r>
            <a:r>
              <a:rPr lang="es-MX" sz="1400"/>
              <a:t> </a:t>
            </a:r>
            <a:r>
              <a:rPr lang="es-MX" sz="1400" err="1"/>
              <a:t>categories</a:t>
            </a:r>
            <a:r>
              <a:rPr lang="es-MX" sz="1400"/>
              <a:t> are </a:t>
            </a:r>
            <a:r>
              <a:rPr lang="es-MX" sz="1400" err="1"/>
              <a:t>indicated</a:t>
            </a:r>
            <a:r>
              <a:rPr lang="es-MX" sz="1400"/>
              <a:t> </a:t>
            </a:r>
            <a:r>
              <a:rPr lang="es-MX" sz="1400" err="1"/>
              <a:t>with</a:t>
            </a:r>
            <a:r>
              <a:rPr lang="es-MX" sz="1400"/>
              <a:t> grey.</a:t>
            </a:r>
          </a:p>
        </p:txBody>
      </p:sp>
      <p:sp>
        <p:nvSpPr>
          <p:cNvPr id="378" name="Google Shape;378;p32"/>
          <p:cNvSpPr txBox="1">
            <a:spLocks noGrp="1"/>
          </p:cNvSpPr>
          <p:nvPr>
            <p:ph type="title"/>
          </p:nvPr>
        </p:nvSpPr>
        <p:spPr>
          <a:xfrm>
            <a:off x="58850" y="5591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err="1"/>
              <a:t>Recognition</a:t>
            </a:r>
            <a:r>
              <a:rPr lang="es-MX"/>
              <a:t> </a:t>
            </a:r>
            <a:r>
              <a:rPr lang="es-MX" err="1"/>
              <a:t>Feedback</a:t>
            </a:r>
            <a:r>
              <a:rPr lang="es-MX"/>
              <a:t> - UI</a:t>
            </a:r>
            <a:endParaRPr/>
          </a:p>
        </p:txBody>
      </p:sp>
      <p:pic>
        <p:nvPicPr>
          <p:cNvPr id="2" name="Imagen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28979A54-AB79-4A5E-8973-35830C992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79" t="42825" r="14467" b="17853"/>
          <a:stretch/>
        </p:blipFill>
        <p:spPr>
          <a:xfrm>
            <a:off x="5232400" y="2439194"/>
            <a:ext cx="3257554" cy="2214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>
            <a:spLocks noGrp="1"/>
          </p:cNvSpPr>
          <p:nvPr>
            <p:ph type="subTitle" idx="1"/>
          </p:nvPr>
        </p:nvSpPr>
        <p:spPr>
          <a:xfrm flipH="1">
            <a:off x="1522150" y="1896475"/>
            <a:ext cx="3411800" cy="15412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s-MX" err="1"/>
              <a:t>Our</a:t>
            </a:r>
            <a:r>
              <a:rPr lang="es-MX"/>
              <a:t> </a:t>
            </a:r>
            <a:r>
              <a:rPr lang="es-MX" err="1"/>
              <a:t>model</a:t>
            </a:r>
            <a:r>
              <a:rPr lang="es-MX"/>
              <a:t> has the possibility to be resizeable just by tuning a few specific values, this allow us to increase the range of recognition or decrease it if we want a more agile process.</a:t>
            </a:r>
          </a:p>
        </p:txBody>
      </p:sp>
      <p:sp>
        <p:nvSpPr>
          <p:cNvPr id="378" name="Google Shape;378;p32"/>
          <p:cNvSpPr txBox="1">
            <a:spLocks noGrp="1"/>
          </p:cNvSpPr>
          <p:nvPr>
            <p:ph type="title"/>
          </p:nvPr>
        </p:nvSpPr>
        <p:spPr>
          <a:xfrm>
            <a:off x="58850" y="5591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/>
              <a:t>Scalable Vision System</a:t>
            </a:r>
          </a:p>
        </p:txBody>
      </p:sp>
    </p:spTree>
    <p:extLst>
      <p:ext uri="{BB962C8B-B14F-4D97-AF65-F5344CB8AC3E}">
        <p14:creationId xmlns:p14="http://schemas.microsoft.com/office/powerpoint/2010/main" val="248235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85" name="Google Shape;385;p33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>
            <a:spLocks noGrp="1"/>
          </p:cNvSpPr>
          <p:nvPr>
            <p:ph type="title"/>
          </p:nvPr>
        </p:nvSpPr>
        <p:spPr>
          <a:xfrm>
            <a:off x="1278050" y="17175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CNN </a:t>
            </a:r>
            <a:r>
              <a:rPr lang="es-MX" err="1"/>
              <a:t>Results</a:t>
            </a:r>
            <a:endParaRPr/>
          </a:p>
        </p:txBody>
      </p:sp>
      <p:sp>
        <p:nvSpPr>
          <p:cNvPr id="391" name="Google Shape;391;p34"/>
          <p:cNvSpPr txBox="1"/>
          <p:nvPr/>
        </p:nvSpPr>
        <p:spPr>
          <a:xfrm>
            <a:off x="361497" y="1030376"/>
            <a:ext cx="3036398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D9D9D9"/>
                </a:solidFill>
                <a:latin typeface="Anaheim"/>
                <a:ea typeface="Anaheim"/>
                <a:cs typeface="Anaheim"/>
                <a:sym typeface="Anaheim"/>
              </a:rPr>
              <a:t>The algorithm relies heavily on the data provided. 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D9D9D9"/>
                </a:solidFill>
                <a:latin typeface="Anaheim"/>
                <a:ea typeface="Anaheim"/>
                <a:cs typeface="Anaheim"/>
                <a:sym typeface="Anaheim"/>
              </a:rPr>
              <a:t>Given the color similarity between metals, the Network needs a vast amount of images to learn other topologic factors.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000" b="1" i="1">
              <a:solidFill>
                <a:srgbClr val="D9D9D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1" i="1">
              <a:solidFill>
                <a:srgbClr val="D9D9D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1" i="1">
              <a:solidFill>
                <a:srgbClr val="D9D9D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1" i="1">
              <a:solidFill>
                <a:srgbClr val="D9D9D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Imagen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71E7177F-35DE-4CE2-B015-3033491FEB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" t="-494" r="-363" b="-999"/>
          <a:stretch/>
        </p:blipFill>
        <p:spPr>
          <a:xfrm>
            <a:off x="3640587" y="1308476"/>
            <a:ext cx="5245100" cy="28505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/>
              <a:t>EXECUTION AND PROJECTION</a:t>
            </a:r>
            <a:endParaRPr lang="es-MX"/>
          </a:p>
        </p:txBody>
      </p:sp>
      <p:sp>
        <p:nvSpPr>
          <p:cNvPr id="397" name="Google Shape;397;p35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title"/>
          </p:nvPr>
        </p:nvSpPr>
        <p:spPr>
          <a:xfrm>
            <a:off x="96950" y="83215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/>
              <a:t>Simple and User Friendly</a:t>
            </a:r>
            <a:endParaRPr/>
          </a:p>
        </p:txBody>
      </p:sp>
      <p:sp>
        <p:nvSpPr>
          <p:cNvPr id="6" name="Google Shape;403;p36">
            <a:extLst>
              <a:ext uri="{FF2B5EF4-FFF2-40B4-BE49-F238E27FC236}">
                <a16:creationId xmlns:a16="http://schemas.microsoft.com/office/drawing/2014/main" id="{18D343E6-6534-4015-83E4-AC888E2AC54B}"/>
              </a:ext>
            </a:extLst>
          </p:cNvPr>
          <p:cNvSpPr txBox="1"/>
          <p:nvPr/>
        </p:nvSpPr>
        <p:spPr>
          <a:xfrm>
            <a:off x="2035087" y="1377575"/>
            <a:ext cx="7005600" cy="219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The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developed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UI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allows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 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the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user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to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visually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verify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when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specific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objects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are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present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 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within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each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section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been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recognized</a:t>
            </a:r>
            <a:endParaRPr lang="es-ES" sz="1600" b="1" i="1">
              <a:solidFill>
                <a:srgbClr val="D9D9D9"/>
              </a:solidFill>
              <a:latin typeface="Anaheim"/>
              <a:ea typeface="Anaheim"/>
              <a:cs typeface="Anaheim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s-ES" sz="1600" b="1" i="1">
              <a:solidFill>
                <a:srgbClr val="D9D9D9"/>
              </a:solidFill>
              <a:latin typeface="Anaheim"/>
              <a:ea typeface="Anaheim"/>
              <a:cs typeface="Anaheim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Vision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systems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are modular and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independent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with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  no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need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for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frequent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calibration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 </a:t>
            </a:r>
            <a:endParaRPr lang="es-ES" sz="1600" b="1" i="1">
              <a:solidFill>
                <a:srgbClr val="D9D9D9"/>
              </a:solidFill>
              <a:ea typeface="Anaheim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600" b="1" i="1">
              <a:solidFill>
                <a:srgbClr val="D9D9D9"/>
              </a:solidFill>
              <a:latin typeface="Anaheim"/>
              <a:ea typeface="Anaheim"/>
              <a:cs typeface="Anaheim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Scrap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 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requires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minimal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to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no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contact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 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by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humans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, and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hence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the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risks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are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substantially</a:t>
            </a:r>
            <a:r>
              <a:rPr lang="es-ES" sz="1600" b="1" i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s-ES" sz="1600" b="1" i="1" err="1">
                <a:solidFill>
                  <a:srgbClr val="D9D9D9"/>
                </a:solidFill>
                <a:latin typeface="Anaheim"/>
                <a:ea typeface="Anaheim"/>
                <a:cs typeface="Anaheim"/>
              </a:rPr>
              <a:t>reduced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600" b="1" i="1">
              <a:solidFill>
                <a:srgbClr val="D9D9D9"/>
              </a:solidFill>
              <a:latin typeface="Anaheim"/>
              <a:ea typeface="Anaheim"/>
              <a:cs typeface="Anaheim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600" b="1" i="1">
              <a:solidFill>
                <a:srgbClr val="D9D9D9"/>
              </a:solidFill>
              <a:latin typeface="Anaheim"/>
              <a:ea typeface="Anaheim"/>
              <a:cs typeface="Anaheim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600" b="1" i="1">
              <a:solidFill>
                <a:srgbClr val="D9D9D9"/>
              </a:solidFill>
              <a:latin typeface="Anaheim"/>
              <a:ea typeface="Anaheim"/>
              <a:cs typeface="Anaheim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600" b="1" i="1">
              <a:solidFill>
                <a:srgbClr val="D9D9D9"/>
              </a:solidFill>
              <a:latin typeface="Anaheim"/>
              <a:ea typeface="Anaheim"/>
              <a:cs typeface="Anaheim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600" b="1" i="1">
              <a:solidFill>
                <a:srgbClr val="D9D9D9"/>
              </a:solidFill>
              <a:latin typeface="Anaheim"/>
              <a:ea typeface="Anaheim"/>
              <a:cs typeface="Anaheim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600" b="1" i="1">
              <a:solidFill>
                <a:srgbClr val="D9D9D9"/>
              </a:solidFill>
              <a:latin typeface="Anaheim"/>
              <a:ea typeface="Anaheim"/>
              <a:cs typeface="Anaheim"/>
            </a:endParaRPr>
          </a:p>
          <a:p>
            <a:endParaRPr lang="es-ES" sz="1000" b="1" i="1">
              <a:latin typeface="Anaheim"/>
              <a:ea typeface="Anaheim"/>
              <a:cs typeface="Anahei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>
            <a:spLocks noGrp="1"/>
          </p:cNvSpPr>
          <p:nvPr>
            <p:ph type="body" idx="1"/>
          </p:nvPr>
        </p:nvSpPr>
        <p:spPr>
          <a:xfrm>
            <a:off x="4833320" y="1904371"/>
            <a:ext cx="3711475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"/>
              <a:t>This challenge being highly complex, and with multiple possible solutions, has a lot of improvement area. </a:t>
            </a:r>
            <a:endParaRPr lang="es-MX"/>
          </a:p>
          <a:p>
            <a:pPr marL="0" indent="0" algn="just">
              <a:buNone/>
            </a:pPr>
            <a:endParaRPr lang="en"/>
          </a:p>
          <a:p>
            <a:pPr marL="0" indent="0" algn="just">
              <a:buNone/>
            </a:pPr>
            <a:r>
              <a:rPr lang="en"/>
              <a:t>For this reason, we want to share different implementations that could be modularly implemented together with this solution, improving the future results significantly.</a:t>
            </a:r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/>
          </p:nvPr>
        </p:nvSpPr>
        <p:spPr>
          <a:xfrm>
            <a:off x="-171450" y="951643"/>
            <a:ext cx="581501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Improvement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769F09-BE3D-4541-BE38-31E88D7F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849" y="1696175"/>
            <a:ext cx="1957500" cy="586950"/>
          </a:xfrm>
        </p:spPr>
        <p:txBody>
          <a:bodyPr/>
          <a:lstStyle/>
          <a:p>
            <a:r>
              <a:rPr lang="es-ES" sz="1600" b="0"/>
              <a:t>Multiple Camera Feed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C35AFA-E0B7-4701-A382-613BA594B5CD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04350" y="1696175"/>
            <a:ext cx="1957500" cy="586950"/>
          </a:xfrm>
        </p:spPr>
        <p:txBody>
          <a:bodyPr/>
          <a:lstStyle/>
          <a:p>
            <a:r>
              <a:rPr lang="es-ES" sz="1600"/>
              <a:t>Magnetic Station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DA8350-94DF-47EF-9D58-695F5228384D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3593246" y="1696175"/>
            <a:ext cx="1957500" cy="586950"/>
          </a:xfrm>
        </p:spPr>
        <p:txBody>
          <a:bodyPr/>
          <a:lstStyle/>
          <a:p>
            <a:r>
              <a:rPr lang="es-ES" sz="1600" b="0">
                <a:solidFill>
                  <a:schemeClr val="tx1"/>
                </a:solidFill>
              </a:rPr>
              <a:t>Hazard </a:t>
            </a:r>
            <a:r>
              <a:rPr lang="es-ES" sz="1600" b="0" err="1">
                <a:solidFill>
                  <a:schemeClr val="tx1"/>
                </a:solidFill>
              </a:rPr>
              <a:t>Transport</a:t>
            </a:r>
            <a:endParaRPr lang="es-ES" sz="1600" b="0">
              <a:solidFill>
                <a:schemeClr val="tx1"/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F145BD7-738D-46AC-B7F5-95192810C4FF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3593246" y="3391875"/>
            <a:ext cx="1957500" cy="529800"/>
          </a:xfrm>
        </p:spPr>
        <p:txBody>
          <a:bodyPr/>
          <a:lstStyle/>
          <a:p>
            <a:r>
              <a:rPr lang="es-ES" sz="1400" err="1"/>
              <a:t>Database</a:t>
            </a:r>
            <a:r>
              <a:rPr lang="es-ES" sz="1400"/>
              <a:t> </a:t>
            </a:r>
            <a:br>
              <a:rPr lang="es-ES" sz="1400"/>
            </a:br>
            <a:r>
              <a:rPr lang="es-ES" sz="1400" err="1"/>
              <a:t>Optimization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1E6AE5D-0441-4837-A3F2-FFA13870A6F4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s-ES"/>
              <a:t>Continuous Imptovement</a:t>
            </a:r>
          </a:p>
        </p:txBody>
      </p:sp>
      <p:sp>
        <p:nvSpPr>
          <p:cNvPr id="16" name="Google Shape;423;p39">
            <a:extLst>
              <a:ext uri="{FF2B5EF4-FFF2-40B4-BE49-F238E27FC236}">
                <a16:creationId xmlns:a16="http://schemas.microsoft.com/office/drawing/2014/main" id="{BA9C0AFF-7A33-4DC6-AB52-C2C943491D4E}"/>
              </a:ext>
            </a:extLst>
          </p:cNvPr>
          <p:cNvSpPr txBox="1">
            <a:spLocks/>
          </p:cNvSpPr>
          <p:nvPr/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endParaRPr lang="es-MX" sz="1200"/>
          </a:p>
          <a:p>
            <a:pPr marL="0" indent="0"/>
            <a:endParaRPr lang="es-MX"/>
          </a:p>
          <a:p>
            <a:pPr marL="0" indent="0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9208A8B-8D2C-45F7-9DC7-AAB10A673028}"/>
              </a:ext>
            </a:extLst>
          </p:cNvPr>
          <p:cNvSpPr txBox="1"/>
          <p:nvPr/>
        </p:nvSpPr>
        <p:spPr>
          <a:xfrm>
            <a:off x="3594100" y="2286000"/>
            <a:ext cx="1955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200" err="1">
                <a:solidFill>
                  <a:schemeClr val="bg1"/>
                </a:solidFill>
                <a:latin typeface="Anaheim"/>
              </a:rPr>
              <a:t>Implement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 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Robotic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 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Arm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, 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or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 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Overhead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 Crane (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conveyor-to-conveyor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).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2CBCB92-FF60-405F-8366-59DE79460861}"/>
              </a:ext>
            </a:extLst>
          </p:cNvPr>
          <p:cNvSpPr txBox="1"/>
          <p:nvPr/>
        </p:nvSpPr>
        <p:spPr>
          <a:xfrm>
            <a:off x="806450" y="2286000"/>
            <a:ext cx="19558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200" err="1">
                <a:solidFill>
                  <a:schemeClr val="bg1"/>
                </a:solidFill>
                <a:latin typeface="Anaheim"/>
              </a:rPr>
              <a:t>We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 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suggest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 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to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 use 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this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 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station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 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to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 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quickly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 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separate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 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ferrous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 material.</a:t>
            </a:r>
          </a:p>
          <a:p>
            <a:endParaRPr lang="es-ES">
              <a:latin typeface="Anaheim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D06EBF6-1D5F-4846-866A-838D5D5391FC}"/>
              </a:ext>
            </a:extLst>
          </p:cNvPr>
          <p:cNvSpPr txBox="1"/>
          <p:nvPr/>
        </p:nvSpPr>
        <p:spPr>
          <a:xfrm>
            <a:off x="6356350" y="2247900"/>
            <a:ext cx="1955800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200" err="1">
                <a:solidFill>
                  <a:schemeClr val="bg1"/>
                </a:solidFill>
                <a:latin typeface="Anaheim"/>
              </a:rPr>
              <a:t>Have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 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multiple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 cameras 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on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 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stations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, 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to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 be 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able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 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to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 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detect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 3D 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space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 and 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objects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, 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with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 more </a:t>
            </a:r>
            <a:r>
              <a:rPr lang="es-ES" sz="1200" err="1">
                <a:solidFill>
                  <a:schemeClr val="bg1"/>
                </a:solidFill>
                <a:latin typeface="Anaheim"/>
              </a:rPr>
              <a:t>precision</a:t>
            </a:r>
            <a:r>
              <a:rPr lang="es-ES" sz="1200">
                <a:solidFill>
                  <a:schemeClr val="bg1"/>
                </a:solidFill>
                <a:latin typeface="Anaheim"/>
              </a:rPr>
              <a:t>.</a:t>
            </a:r>
          </a:p>
          <a:p>
            <a:endParaRPr lang="es-ES">
              <a:latin typeface="Anaheim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3BB7A20-A76F-4321-BB0E-6139FD49F1F9}"/>
              </a:ext>
            </a:extLst>
          </p:cNvPr>
          <p:cNvSpPr txBox="1"/>
          <p:nvPr/>
        </p:nvSpPr>
        <p:spPr>
          <a:xfrm>
            <a:off x="3590207" y="3920612"/>
            <a:ext cx="19558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200">
                <a:solidFill>
                  <a:schemeClr val="bg1"/>
                </a:solidFill>
              </a:rPr>
              <a:t>Use </a:t>
            </a:r>
            <a:r>
              <a:rPr lang="es-ES" sz="1200" err="1">
                <a:solidFill>
                  <a:schemeClr val="bg1"/>
                </a:solidFill>
              </a:rPr>
              <a:t>reinforcement</a:t>
            </a:r>
            <a:r>
              <a:rPr lang="es-ES" sz="1200">
                <a:solidFill>
                  <a:schemeClr val="bg1"/>
                </a:solidFill>
              </a:rPr>
              <a:t> </a:t>
            </a:r>
            <a:r>
              <a:rPr lang="es-ES" sz="1200" err="1">
                <a:solidFill>
                  <a:schemeClr val="bg1"/>
                </a:solidFill>
              </a:rPr>
              <a:t>learning</a:t>
            </a:r>
            <a:r>
              <a:rPr lang="es-ES" sz="1200">
                <a:solidFill>
                  <a:schemeClr val="bg1"/>
                </a:solidFill>
              </a:rPr>
              <a:t> </a:t>
            </a:r>
            <a:r>
              <a:rPr lang="es-ES" sz="1200" err="1">
                <a:solidFill>
                  <a:schemeClr val="bg1"/>
                </a:solidFill>
              </a:rPr>
              <a:t>to</a:t>
            </a:r>
            <a:r>
              <a:rPr lang="es-ES" sz="1200">
                <a:solidFill>
                  <a:schemeClr val="bg1"/>
                </a:solidFill>
              </a:rPr>
              <a:t> </a:t>
            </a:r>
            <a:r>
              <a:rPr lang="es-ES" sz="1200" err="1">
                <a:solidFill>
                  <a:schemeClr val="bg1"/>
                </a:solidFill>
              </a:rPr>
              <a:t>broaden</a:t>
            </a:r>
            <a:r>
              <a:rPr lang="es-ES" sz="1200">
                <a:solidFill>
                  <a:schemeClr val="bg1"/>
                </a:solidFill>
              </a:rPr>
              <a:t> </a:t>
            </a:r>
            <a:r>
              <a:rPr lang="es-ES" sz="1200" err="1">
                <a:solidFill>
                  <a:schemeClr val="bg1"/>
                </a:solidFill>
              </a:rPr>
              <a:t>the</a:t>
            </a:r>
            <a:r>
              <a:rPr lang="es-ES" sz="1200">
                <a:solidFill>
                  <a:schemeClr val="bg1"/>
                </a:solidFill>
              </a:rPr>
              <a:t> </a:t>
            </a:r>
            <a:r>
              <a:rPr lang="es-ES" sz="1200" err="1">
                <a:solidFill>
                  <a:schemeClr val="bg1"/>
                </a:solidFill>
              </a:rPr>
              <a:t>system's</a:t>
            </a:r>
            <a:r>
              <a:rPr lang="es-ES" sz="1200">
                <a:solidFill>
                  <a:schemeClr val="bg1"/>
                </a:solidFill>
              </a:rPr>
              <a:t> capabilities. </a:t>
            </a:r>
          </a:p>
          <a:p>
            <a:endParaRPr lang="es-ES">
              <a:latin typeface="Anaheim"/>
            </a:endParaRPr>
          </a:p>
        </p:txBody>
      </p:sp>
      <p:sp>
        <p:nvSpPr>
          <p:cNvPr id="4" name="Google Shape;429;p39">
            <a:extLst>
              <a:ext uri="{FF2B5EF4-FFF2-40B4-BE49-F238E27FC236}">
                <a16:creationId xmlns:a16="http://schemas.microsoft.com/office/drawing/2014/main" id="{711A5E76-3C5E-4FAB-9B0A-CDAD5A9E1CC6}"/>
              </a:ext>
            </a:extLst>
          </p:cNvPr>
          <p:cNvSpPr txBox="1">
            <a:spLocks/>
          </p:cNvSpPr>
          <p:nvPr/>
        </p:nvSpPr>
        <p:spPr>
          <a:xfrm>
            <a:off x="805918" y="3826425"/>
            <a:ext cx="1925007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es-ES" sz="1200" err="1"/>
              <a:t>Implement</a:t>
            </a:r>
            <a:r>
              <a:rPr lang="es-ES" sz="1200"/>
              <a:t> </a:t>
            </a:r>
            <a:r>
              <a:rPr lang="es-ES" sz="1200" err="1"/>
              <a:t>object</a:t>
            </a:r>
            <a:r>
              <a:rPr lang="es-ES" sz="1200"/>
              <a:t> </a:t>
            </a:r>
            <a:r>
              <a:rPr lang="es-ES" sz="1200" err="1"/>
              <a:t>detection</a:t>
            </a:r>
            <a:r>
              <a:rPr lang="es-ES" sz="1200"/>
              <a:t> </a:t>
            </a:r>
            <a:r>
              <a:rPr lang="es-ES" sz="1200" err="1"/>
              <a:t>with</a:t>
            </a:r>
            <a:r>
              <a:rPr lang="es-ES" sz="1200"/>
              <a:t> </a:t>
            </a:r>
            <a:r>
              <a:rPr lang="es-ES" sz="1200" err="1"/>
              <a:t>framework</a:t>
            </a:r>
            <a:r>
              <a:rPr lang="es-ES" sz="1200"/>
              <a:t> </a:t>
            </a:r>
            <a:r>
              <a:rPr lang="es-ES" sz="1200" err="1"/>
              <a:t>like</a:t>
            </a:r>
            <a:r>
              <a:rPr lang="es-ES" sz="1200"/>
              <a:t> YOLO, </a:t>
            </a:r>
            <a:r>
              <a:rPr lang="es-ES" sz="1200" err="1"/>
              <a:t>will</a:t>
            </a:r>
            <a:r>
              <a:rPr lang="es-ES" sz="1200"/>
              <a:t> be a </a:t>
            </a:r>
            <a:r>
              <a:rPr lang="es-ES" sz="1200" err="1"/>
              <a:t>good</a:t>
            </a:r>
            <a:r>
              <a:rPr lang="es-ES" sz="1200"/>
              <a:t> </a:t>
            </a:r>
            <a:r>
              <a:rPr lang="es-ES" sz="1200" err="1"/>
              <a:t>improvement</a:t>
            </a:r>
            <a:r>
              <a:rPr lang="es-ES" sz="1200"/>
              <a:t> </a:t>
            </a:r>
            <a:r>
              <a:rPr lang="es-ES" sz="1200" err="1"/>
              <a:t>for</a:t>
            </a:r>
            <a:r>
              <a:rPr lang="es-ES" sz="1200"/>
              <a:t> UI </a:t>
            </a:r>
            <a:r>
              <a:rPr lang="es-ES" sz="1200" err="1"/>
              <a:t>experience</a:t>
            </a:r>
            <a:r>
              <a:rPr lang="es-ES" sz="1200"/>
              <a:t>.</a:t>
            </a:r>
          </a:p>
          <a:p>
            <a:pPr marL="0" indent="0"/>
            <a:endParaRPr lang="es-ES"/>
          </a:p>
        </p:txBody>
      </p:sp>
      <p:sp>
        <p:nvSpPr>
          <p:cNvPr id="6" name="Google Shape;430;p39">
            <a:extLst>
              <a:ext uri="{FF2B5EF4-FFF2-40B4-BE49-F238E27FC236}">
                <a16:creationId xmlns:a16="http://schemas.microsoft.com/office/drawing/2014/main" id="{776A716F-0901-4924-9F21-BB4851892BDA}"/>
              </a:ext>
            </a:extLst>
          </p:cNvPr>
          <p:cNvSpPr txBox="1">
            <a:spLocks/>
          </p:cNvSpPr>
          <p:nvPr/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" sz="1600" b="0">
                <a:solidFill>
                  <a:schemeClr val="tx1"/>
                </a:solidFill>
              </a:rPr>
              <a:t>Object Detection Boxes</a:t>
            </a:r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94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title"/>
          </p:nvPr>
        </p:nvSpPr>
        <p:spPr>
          <a:xfrm>
            <a:off x="96950" y="832150"/>
            <a:ext cx="373664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err="1"/>
              <a:t>Conclusion</a:t>
            </a:r>
          </a:p>
        </p:txBody>
      </p:sp>
      <p:sp>
        <p:nvSpPr>
          <p:cNvPr id="6" name="Google Shape;403;p36">
            <a:extLst>
              <a:ext uri="{FF2B5EF4-FFF2-40B4-BE49-F238E27FC236}">
                <a16:creationId xmlns:a16="http://schemas.microsoft.com/office/drawing/2014/main" id="{18D343E6-6534-4015-83E4-AC888E2AC54B}"/>
              </a:ext>
            </a:extLst>
          </p:cNvPr>
          <p:cNvSpPr txBox="1"/>
          <p:nvPr/>
        </p:nvSpPr>
        <p:spPr>
          <a:xfrm>
            <a:off x="1727830" y="1475898"/>
            <a:ext cx="7226825" cy="219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600" i="1" err="1">
                <a:solidFill>
                  <a:srgbClr val="D9D9D9"/>
                </a:solidFill>
                <a:latin typeface="Anaheim"/>
              </a:rPr>
              <a:t>We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decided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to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take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this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approach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in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an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attempt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to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solve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one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of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the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main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problems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when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dealing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with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scrap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metal.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600" i="1">
                <a:solidFill>
                  <a:srgbClr val="D9D9D9"/>
                </a:solidFill>
                <a:latin typeface="Anaheim"/>
              </a:rPr>
              <a:t>Technologies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nowadays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implement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different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sensors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that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benefit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from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the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 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intrinsic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properties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of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each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material.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Nonetheless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,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we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considered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 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security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to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be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one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of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the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most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important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problematics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to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be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first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addressed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600" i="1">
              <a:solidFill>
                <a:srgbClr val="D9D9D9"/>
              </a:solidFill>
              <a:ea typeface="Anaheim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600" i="1" err="1">
                <a:solidFill>
                  <a:srgbClr val="D9D9D9"/>
                </a:solidFill>
                <a:latin typeface="Anaheim"/>
              </a:rPr>
              <a:t>We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want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to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thank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the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 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company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and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the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staff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who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organized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this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event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,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for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 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allowing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us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not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only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to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get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an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insight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of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daily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tasks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that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engineers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might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face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,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but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also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 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helping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us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realize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about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our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strenghts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and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weaknesses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.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It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was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an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amazing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event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.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Looking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forward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to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meeting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you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 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again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 </a:t>
            </a:r>
            <a:r>
              <a:rPr lang="es-ES" sz="1600" i="1" err="1">
                <a:solidFill>
                  <a:srgbClr val="D9D9D9"/>
                </a:solidFill>
                <a:latin typeface="Anaheim"/>
              </a:rPr>
              <a:t>soon</a:t>
            </a:r>
            <a:r>
              <a:rPr lang="es-ES" sz="1600" i="1">
                <a:solidFill>
                  <a:srgbClr val="D9D9D9"/>
                </a:solidFill>
                <a:latin typeface="Anaheim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600" b="1" i="1">
              <a:solidFill>
                <a:srgbClr val="D9D9D9"/>
              </a:solidFill>
              <a:latin typeface="Anaheim"/>
              <a:ea typeface="Anaheim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600" b="1" i="1">
              <a:solidFill>
                <a:srgbClr val="D9D9D9"/>
              </a:solidFill>
              <a:latin typeface="Anaheim"/>
              <a:ea typeface="Anaheim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600" b="1" i="1">
              <a:solidFill>
                <a:srgbClr val="D9D9D9"/>
              </a:solidFill>
              <a:latin typeface="Anaheim"/>
              <a:ea typeface="Anaheim"/>
              <a:cs typeface="Anaheim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600" b="1" i="1">
              <a:solidFill>
                <a:srgbClr val="D9D9D9"/>
              </a:solidFill>
              <a:latin typeface="Anaheim"/>
              <a:ea typeface="Anaheim"/>
              <a:cs typeface="Anaheim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600" b="1" i="1">
              <a:solidFill>
                <a:srgbClr val="D9D9D9"/>
              </a:solidFill>
              <a:latin typeface="Anaheim"/>
              <a:ea typeface="Anaheim"/>
              <a:cs typeface="Anaheim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600" b="1" i="1">
              <a:solidFill>
                <a:srgbClr val="D9D9D9"/>
              </a:solidFill>
              <a:latin typeface="Anaheim"/>
              <a:ea typeface="Anaheim"/>
              <a:cs typeface="Anaheim"/>
            </a:endParaRPr>
          </a:p>
          <a:p>
            <a:endParaRPr lang="es-ES" sz="1000" b="1" i="1">
              <a:latin typeface="Anaheim"/>
              <a:ea typeface="Anaheim"/>
              <a:cs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60901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Chosen Challenge: Unwanted M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</a:t>
            </a:r>
            <a:r>
              <a:rPr lang="en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terials and Ferrous Scrap Classification</a:t>
            </a:r>
            <a:endParaRPr sz="12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algn="just"/>
            <a:r>
              <a:rPr lang="en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Short Description: We suggest to implement two vision systems.</a:t>
            </a:r>
            <a:endParaRPr lang="en" sz="1200" b="1">
              <a:solidFill>
                <a:schemeClr val="dk1"/>
              </a:solidFill>
              <a:latin typeface="Overpass Mono"/>
              <a:ea typeface="Overpass Mono"/>
              <a:cs typeface="Overpass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1.-: The first one will identify multiple desirable materials, count them and get an estimated weight, and be able to give an estimated cost for that batch.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2.-: </a:t>
            </a:r>
            <a:r>
              <a:rPr lang="en-US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The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second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one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will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operate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all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the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risk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materials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idetified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by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the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first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one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, and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it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will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analyze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hazard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labels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, to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give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a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safe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indicator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its</a:t>
            </a:r>
            <a:r>
              <a:rPr lang="es-MX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MX" sz="1200" b="1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manipulation</a:t>
            </a:r>
            <a:endParaRPr sz="12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5" name="Google Shape;345;p27"/>
          <p:cNvSpPr txBox="1">
            <a:spLocks noGrp="1"/>
          </p:cNvSpPr>
          <p:nvPr>
            <p:ph type="title"/>
          </p:nvPr>
        </p:nvSpPr>
        <p:spPr>
          <a:xfrm>
            <a:off x="1278050" y="29319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/>
              <a:t>Visual </a:t>
            </a:r>
            <a:r>
              <a:rPr lang="es-MX" sz="2400" err="1"/>
              <a:t>Identification</a:t>
            </a:r>
            <a:r>
              <a:rPr lang="es-MX" sz="2400"/>
              <a:t> and Classification </a:t>
            </a:r>
            <a:r>
              <a:rPr lang="es-MX" sz="2400" err="1"/>
              <a:t>of</a:t>
            </a:r>
            <a:r>
              <a:rPr lang="es-MX" sz="2400"/>
              <a:t> </a:t>
            </a:r>
            <a:r>
              <a:rPr lang="es-MX" sz="2400" err="1"/>
              <a:t>Scarp</a:t>
            </a:r>
            <a:r>
              <a:rPr lang="es-MX" sz="2400"/>
              <a:t> </a:t>
            </a:r>
            <a:r>
              <a:rPr lang="es-MX" sz="2400" err="1"/>
              <a:t>Materials</a:t>
            </a:r>
            <a:endParaRPr sz="2400"/>
          </a:p>
        </p:txBody>
      </p:sp>
      <p:sp>
        <p:nvSpPr>
          <p:cNvPr id="346" name="Google Shape;346;p27"/>
          <p:cNvSpPr/>
          <p:nvPr/>
        </p:nvSpPr>
        <p:spPr>
          <a:xfrm flipH="1">
            <a:off x="323805" y="4600800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421" name="Google Shape;421;p39"/>
          <p:cNvSpPr txBox="1">
            <a:spLocks noGrp="1"/>
          </p:cNvSpPr>
          <p:nvPr>
            <p:ph type="subTitle" idx="1"/>
          </p:nvPr>
        </p:nvSpPr>
        <p:spPr>
          <a:xfrm>
            <a:off x="6343455" y="2290451"/>
            <a:ext cx="2027584" cy="656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sz="1050"/>
              <a:t>The system identifies valuable, and hazardous materials, getting an estimated weight</a:t>
            </a:r>
            <a:endParaRPr lang="es-ES" sz="10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9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600" b="0"/>
              <a:t>Scrap Recognition</a:t>
            </a:r>
          </a:p>
        </p:txBody>
      </p:sp>
      <p:sp>
        <p:nvSpPr>
          <p:cNvPr id="423" name="Google Shape;423;p39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s-MX" sz="1200" err="1"/>
              <a:t>Received</a:t>
            </a:r>
            <a:r>
              <a:rPr lang="es-MX" sz="1200"/>
              <a:t> </a:t>
            </a:r>
            <a:r>
              <a:rPr lang="es-MX" sz="1200" err="1"/>
              <a:t>scrap</a:t>
            </a:r>
            <a:r>
              <a:rPr lang="es-MX" sz="1200"/>
              <a:t> </a:t>
            </a:r>
            <a:r>
              <a:rPr lang="es-MX" sz="1200" err="1"/>
              <a:t>is</a:t>
            </a:r>
            <a:r>
              <a:rPr lang="es-MX" sz="1200"/>
              <a:t> </a:t>
            </a:r>
            <a:r>
              <a:rPr lang="es-MX" sz="1200" err="1"/>
              <a:t>unloaded</a:t>
            </a:r>
            <a:r>
              <a:rPr lang="es-MX" sz="1200"/>
              <a:t> and </a:t>
            </a:r>
            <a:r>
              <a:rPr lang="es-MX" sz="1200" err="1"/>
              <a:t>prepared</a:t>
            </a:r>
            <a:r>
              <a:rPr lang="es-MX" sz="1200"/>
              <a:t> </a:t>
            </a:r>
            <a:r>
              <a:rPr lang="es-MX" sz="1200" err="1"/>
              <a:t>to</a:t>
            </a:r>
            <a:r>
              <a:rPr lang="es-MX" sz="1200"/>
              <a:t> be </a:t>
            </a:r>
            <a:r>
              <a:rPr lang="es-MX" sz="1200" err="1"/>
              <a:t>identified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9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sz="1700" b="0" err="1"/>
              <a:t>Scrap</a:t>
            </a:r>
            <a:r>
              <a:rPr lang="es-MX" sz="1700" b="0"/>
              <a:t> </a:t>
            </a:r>
            <a:r>
              <a:rPr lang="es-MX" sz="1600" b="0" err="1"/>
              <a:t>Unload</a:t>
            </a:r>
            <a:r>
              <a:rPr lang="es-MX" sz="1600" b="0"/>
              <a:t> </a:t>
            </a:r>
            <a:endParaRPr lang="en" sz="1600" b="0"/>
          </a:p>
        </p:txBody>
      </p:sp>
      <p:sp>
        <p:nvSpPr>
          <p:cNvPr id="425" name="Google Shape;425;p39"/>
          <p:cNvSpPr txBox="1">
            <a:spLocks noGrp="1"/>
          </p:cNvSpPr>
          <p:nvPr>
            <p:ph type="subTitle" idx="4"/>
          </p:nvPr>
        </p:nvSpPr>
        <p:spPr>
          <a:xfrm>
            <a:off x="3594842" y="2290451"/>
            <a:ext cx="1968969" cy="656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sz="1200"/>
              <a:t>The scarp received is sectioned in sets of a predefined volume to be treated</a:t>
            </a:r>
            <a:endParaRPr lang="es-E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9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600" b="0">
                <a:solidFill>
                  <a:schemeClr val="tx1"/>
                </a:solidFill>
              </a:rPr>
              <a:t>Scrap Mounting</a:t>
            </a:r>
          </a:p>
        </p:txBody>
      </p:sp>
      <p:sp>
        <p:nvSpPr>
          <p:cNvPr id="427" name="Google Shape;427;p39"/>
          <p:cNvSpPr txBox="1">
            <a:spLocks noGrp="1"/>
          </p:cNvSpPr>
          <p:nvPr>
            <p:ph type="subTitle" idx="6"/>
          </p:nvPr>
        </p:nvSpPr>
        <p:spPr>
          <a:xfrm>
            <a:off x="6387416" y="3826425"/>
            <a:ext cx="1983623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sz="1100"/>
              <a:t>After all the materials have been recognized, we calculate an approximated sell value based on amount of categories present on the scrap</a:t>
            </a:r>
          </a:p>
          <a:p>
            <a:pPr marL="0" indent="0"/>
            <a:endParaRPr lang="en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9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600" b="0">
                <a:solidFill>
                  <a:schemeClr val="tx1"/>
                </a:solidFill>
              </a:rPr>
              <a:t>Purchase Sell Value Estimation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429" name="Google Shape;429;p39"/>
          <p:cNvSpPr txBox="1">
            <a:spLocks noGrp="1"/>
          </p:cNvSpPr>
          <p:nvPr>
            <p:ph type="subTitle" idx="8"/>
          </p:nvPr>
        </p:nvSpPr>
        <p:spPr>
          <a:xfrm>
            <a:off x="805918" y="3826425"/>
            <a:ext cx="1925007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sz="1200"/>
              <a:t>When detected, hazardous  material is carried over to the Hazard Management System</a:t>
            </a:r>
            <a:endParaRPr lang="es-ES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9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600" b="0">
                <a:solidFill>
                  <a:schemeClr val="tx1"/>
                </a:solidFill>
              </a:rPr>
              <a:t>Hazard Separation</a:t>
            </a:r>
            <a:endParaRPr lang="es-ES" sz="1600" b="0">
              <a:solidFill>
                <a:schemeClr val="tx1"/>
              </a:solidFill>
            </a:endParaRPr>
          </a:p>
        </p:txBody>
      </p:sp>
      <p:sp>
        <p:nvSpPr>
          <p:cNvPr id="431" name="Google Shape;431;p39"/>
          <p:cNvSpPr txBox="1">
            <a:spLocks noGrp="1"/>
          </p:cNvSpPr>
          <p:nvPr>
            <p:ph type="subTitle" idx="13"/>
          </p:nvPr>
        </p:nvSpPr>
        <p:spPr>
          <a:xfrm>
            <a:off x="3558208" y="3826425"/>
            <a:ext cx="2056891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s-MX" sz="1200" err="1"/>
              <a:t>The</a:t>
            </a:r>
            <a:r>
              <a:rPr lang="es-MX" sz="1200"/>
              <a:t> Hazard Management </a:t>
            </a:r>
            <a:r>
              <a:rPr lang="es-MX" sz="1200" err="1"/>
              <a:t>System</a:t>
            </a:r>
            <a:r>
              <a:rPr lang="es-MX" sz="1200"/>
              <a:t> </a:t>
            </a:r>
            <a:r>
              <a:rPr lang="es-MX" sz="1200" err="1"/>
              <a:t>identifies</a:t>
            </a:r>
            <a:r>
              <a:rPr lang="es-MX" sz="1200"/>
              <a:t> </a:t>
            </a:r>
            <a:r>
              <a:rPr lang="es-MX" sz="1200" err="1"/>
              <a:t>the</a:t>
            </a:r>
            <a:r>
              <a:rPr lang="es-MX" sz="1200"/>
              <a:t> </a:t>
            </a:r>
            <a:r>
              <a:rPr lang="es-MX" sz="1200" err="1"/>
              <a:t>risk</a:t>
            </a:r>
            <a:r>
              <a:rPr lang="es-MX" sz="1200"/>
              <a:t> </a:t>
            </a:r>
            <a:r>
              <a:rPr lang="es-MX" sz="1200" err="1"/>
              <a:t>of</a:t>
            </a:r>
            <a:r>
              <a:rPr lang="es-MX" sz="1200"/>
              <a:t> </a:t>
            </a:r>
            <a:r>
              <a:rPr lang="es-MX" sz="1200" err="1"/>
              <a:t>the</a:t>
            </a:r>
            <a:r>
              <a:rPr lang="es-MX" sz="1200"/>
              <a:t> </a:t>
            </a:r>
            <a:r>
              <a:rPr lang="es-MX" sz="1200" err="1"/>
              <a:t>object</a:t>
            </a:r>
            <a:r>
              <a:rPr lang="es-MX" sz="1200"/>
              <a:t> </a:t>
            </a:r>
            <a:r>
              <a:rPr lang="es-MX" sz="1200" err="1"/>
              <a:t>by</a:t>
            </a:r>
            <a:r>
              <a:rPr lang="es-MX" sz="1200"/>
              <a:t> </a:t>
            </a:r>
            <a:r>
              <a:rPr lang="es-MX" sz="1200" err="1"/>
              <a:t>locating</a:t>
            </a:r>
            <a:r>
              <a:rPr lang="es-MX" sz="1200"/>
              <a:t> </a:t>
            </a:r>
            <a:r>
              <a:rPr lang="es-MX" sz="1200" err="1"/>
              <a:t>the</a:t>
            </a:r>
            <a:r>
              <a:rPr lang="es-MX" sz="1200"/>
              <a:t> </a:t>
            </a:r>
            <a:r>
              <a:rPr lang="es-MX" sz="1200" err="1"/>
              <a:t>hazard</a:t>
            </a:r>
            <a:r>
              <a:rPr lang="es-MX" sz="1200"/>
              <a:t> </a:t>
            </a:r>
            <a:r>
              <a:rPr lang="es-MX" sz="1200" err="1"/>
              <a:t>label</a:t>
            </a:r>
            <a:endParaRPr lang="es-MX" sz="1200"/>
          </a:p>
        </p:txBody>
      </p:sp>
      <p:sp>
        <p:nvSpPr>
          <p:cNvPr id="432" name="Google Shape;432;p39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600" b="0">
                <a:solidFill>
                  <a:schemeClr val="tx1"/>
                </a:solidFill>
              </a:rPr>
              <a:t>Hazard Identification</a:t>
            </a:r>
            <a:endParaRPr lang="en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>
            <a:spLocks noGrp="1"/>
          </p:cNvSpPr>
          <p:nvPr>
            <p:ph type="title"/>
          </p:nvPr>
        </p:nvSpPr>
        <p:spPr>
          <a:xfrm>
            <a:off x="1278050" y="29319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2400"/>
              <a:t>Design Concept</a:t>
            </a:r>
          </a:p>
        </p:txBody>
      </p:sp>
      <p:pic>
        <p:nvPicPr>
          <p:cNvPr id="2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6445CD3-12CE-4187-95A2-E98588AB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920" y="1225550"/>
            <a:ext cx="2774110" cy="37338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FD4D300-C9E0-45E3-89FB-464650AF3D49}"/>
              </a:ext>
            </a:extLst>
          </p:cNvPr>
          <p:cNvSpPr txBox="1"/>
          <p:nvPr/>
        </p:nvSpPr>
        <p:spPr>
          <a:xfrm>
            <a:off x="7124700" y="1358900"/>
            <a:ext cx="186055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We propose two conveyors to be able to implement this systems.</a:t>
            </a:r>
          </a:p>
          <a:p>
            <a:endParaRPr lang="es-ES">
              <a:solidFill>
                <a:schemeClr val="bg1"/>
              </a:solidFill>
            </a:endParaRPr>
          </a:p>
          <a:p>
            <a:r>
              <a:rPr lang="es-ES">
                <a:solidFill>
                  <a:schemeClr val="bg1"/>
                </a:solidFill>
              </a:rPr>
              <a:t>One being the one in charge of image recognition.</a:t>
            </a:r>
          </a:p>
          <a:p>
            <a:endParaRPr lang="es-ES">
              <a:solidFill>
                <a:schemeClr val="bg1"/>
              </a:solidFill>
            </a:endParaRPr>
          </a:p>
          <a:p>
            <a:endParaRPr lang="es-ES">
              <a:solidFill>
                <a:schemeClr val="bg1"/>
              </a:solidFill>
            </a:endParaRPr>
          </a:p>
          <a:p>
            <a:endParaRPr lang="es-ES">
              <a:solidFill>
                <a:schemeClr val="bg1"/>
              </a:solidFill>
            </a:endParaRPr>
          </a:p>
          <a:p>
            <a:r>
              <a:rPr lang="es-ES">
                <a:solidFill>
                  <a:schemeClr val="bg1"/>
                </a:solidFill>
              </a:rPr>
              <a:t>The other in charge of hazard management by recognition of the hazard labels.</a:t>
            </a:r>
          </a:p>
        </p:txBody>
      </p:sp>
    </p:spTree>
    <p:extLst>
      <p:ext uri="{BB962C8B-B14F-4D97-AF65-F5344CB8AC3E}">
        <p14:creationId xmlns:p14="http://schemas.microsoft.com/office/powerpoint/2010/main" val="37973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Visual Identification and Classification of Scarp Materials</a:t>
            </a:r>
            <a:endParaRPr lang="es-MX" sz="2400"/>
          </a:p>
        </p:txBody>
      </p:sp>
      <p:sp>
        <p:nvSpPr>
          <p:cNvPr id="352" name="Google Shape;352;p28"/>
          <p:cNvSpPr txBox="1">
            <a:spLocks noGrp="1"/>
          </p:cNvSpPr>
          <p:nvPr>
            <p:ph type="subTitle" idx="1"/>
          </p:nvPr>
        </p:nvSpPr>
        <p:spPr>
          <a:xfrm flipH="1">
            <a:off x="3942673" y="1780100"/>
            <a:ext cx="4529814" cy="15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>
                <a:latin typeface="Overpass Mono"/>
              </a:rPr>
              <a:t>Our solution was born due to the existing difficulty to correctly classify and value received scrap. </a:t>
            </a:r>
            <a:endParaRPr lang="en">
              <a:latin typeface="Overpass Mono" panose="020B06040202020202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latin typeface="Overpass Mono" panose="020B0604020202020204" charset="0"/>
            </a:endParaRPr>
          </a:p>
          <a:p>
            <a:pPr marL="0" indent="0" algn="just"/>
            <a:r>
              <a:rPr lang="es-MX">
                <a:latin typeface="Overpass Mono"/>
              </a:rPr>
              <a:t>And </a:t>
            </a:r>
            <a:r>
              <a:rPr lang="es-MX" err="1">
                <a:latin typeface="Overpass Mono"/>
              </a:rPr>
              <a:t>taking</a:t>
            </a:r>
            <a:r>
              <a:rPr lang="es-MX">
                <a:latin typeface="Overpass Mono"/>
              </a:rPr>
              <a:t> into consideration </a:t>
            </a:r>
            <a:r>
              <a:rPr lang="es-MX" err="1">
                <a:latin typeface="Overpass Mono"/>
              </a:rPr>
              <a:t>the</a:t>
            </a:r>
            <a:r>
              <a:rPr lang="es-MX">
                <a:latin typeface="Overpass Mono"/>
              </a:rPr>
              <a:t> </a:t>
            </a:r>
            <a:r>
              <a:rPr lang="es-MX" err="1">
                <a:latin typeface="Overpass Mono"/>
              </a:rPr>
              <a:t>correct</a:t>
            </a:r>
            <a:r>
              <a:rPr lang="es-MX">
                <a:latin typeface="Overpass Mono"/>
              </a:rPr>
              <a:t> </a:t>
            </a:r>
            <a:r>
              <a:rPr lang="es-MX" err="1">
                <a:latin typeface="Overpass Mono"/>
              </a:rPr>
              <a:t>manage</a:t>
            </a:r>
            <a:r>
              <a:rPr lang="es-MX">
                <a:latin typeface="Overpass Mono"/>
              </a:rPr>
              <a:t> </a:t>
            </a:r>
            <a:r>
              <a:rPr lang="es-MX" err="1">
                <a:latin typeface="Overpass Mono"/>
              </a:rPr>
              <a:t>of</a:t>
            </a:r>
            <a:r>
              <a:rPr lang="es-MX">
                <a:latin typeface="Overpass Mono"/>
              </a:rPr>
              <a:t> </a:t>
            </a:r>
            <a:r>
              <a:rPr lang="es-MX" err="1">
                <a:latin typeface="Overpass Mono"/>
              </a:rPr>
              <a:t>hazardous</a:t>
            </a:r>
            <a:r>
              <a:rPr lang="es-MX">
                <a:latin typeface="Overpass Mono"/>
              </a:rPr>
              <a:t> </a:t>
            </a:r>
            <a:r>
              <a:rPr lang="es-MX" err="1">
                <a:latin typeface="Overpass Mono"/>
              </a:rPr>
              <a:t>materials</a:t>
            </a:r>
            <a:endParaRPr lang="es-MX">
              <a:latin typeface="Overpass Mono"/>
            </a:endParaRPr>
          </a:p>
        </p:txBody>
      </p:sp>
      <p:pic>
        <p:nvPicPr>
          <p:cNvPr id="2" name="Imagen 2" descr="Imagen que contiene tabla, cuarto&#10;&#10;Descripción generada automáticamente">
            <a:extLst>
              <a:ext uri="{FF2B5EF4-FFF2-40B4-BE49-F238E27FC236}">
                <a16:creationId xmlns:a16="http://schemas.microsoft.com/office/drawing/2014/main" id="{3D92E475-AB45-4863-8F60-0CF43BEDD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460500"/>
            <a:ext cx="2298700" cy="2298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/>
              <a:t>INNOVATION AND CREATIVITY</a:t>
            </a:r>
          </a:p>
        </p:txBody>
      </p:sp>
      <p:sp>
        <p:nvSpPr>
          <p:cNvPr id="359" name="Google Shape;359;p29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>
            <a:spLocks noGrp="1"/>
          </p:cNvSpPr>
          <p:nvPr>
            <p:ph type="body" idx="1"/>
          </p:nvPr>
        </p:nvSpPr>
        <p:spPr>
          <a:xfrm>
            <a:off x="4829175" y="1734900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s-MX" err="1"/>
              <a:t>We</a:t>
            </a:r>
            <a:r>
              <a:rPr lang="es-MX"/>
              <a:t> </a:t>
            </a:r>
            <a:r>
              <a:rPr lang="es-MX" err="1"/>
              <a:t>suggest</a:t>
            </a:r>
            <a:r>
              <a:rPr lang="es-MX"/>
              <a:t> </a:t>
            </a:r>
            <a:r>
              <a:rPr lang="es-MX" err="1"/>
              <a:t>to</a:t>
            </a:r>
            <a:r>
              <a:rPr lang="es-MX"/>
              <a:t> use </a:t>
            </a:r>
            <a:r>
              <a:rPr lang="es-MX" err="1"/>
              <a:t>the</a:t>
            </a:r>
            <a:r>
              <a:rPr lang="es-MX"/>
              <a:t> visual </a:t>
            </a:r>
            <a:r>
              <a:rPr lang="es-MX" err="1"/>
              <a:t>recognition</a:t>
            </a:r>
            <a:r>
              <a:rPr lang="es-MX"/>
              <a:t> </a:t>
            </a:r>
            <a:r>
              <a:rPr lang="es-MX" err="1"/>
              <a:t>system</a:t>
            </a:r>
            <a:r>
              <a:rPr lang="es-MX"/>
              <a:t> </a:t>
            </a:r>
            <a:r>
              <a:rPr lang="es-MX" err="1"/>
              <a:t>to</a:t>
            </a:r>
            <a:r>
              <a:rPr lang="es-MX"/>
              <a:t> </a:t>
            </a:r>
            <a:r>
              <a:rPr lang="es-MX" err="1"/>
              <a:t>identify</a:t>
            </a:r>
            <a:r>
              <a:rPr lang="es-MX"/>
              <a:t>, </a:t>
            </a:r>
            <a:r>
              <a:rPr lang="es-MX" err="1"/>
              <a:t>count</a:t>
            </a:r>
            <a:r>
              <a:rPr lang="es-MX"/>
              <a:t>, and </a:t>
            </a:r>
            <a:r>
              <a:rPr lang="es-MX" err="1"/>
              <a:t>measure</a:t>
            </a:r>
            <a:r>
              <a:rPr lang="es-MX"/>
              <a:t> </a:t>
            </a:r>
            <a:r>
              <a:rPr lang="es-MX" err="1"/>
              <a:t>the</a:t>
            </a:r>
            <a:r>
              <a:rPr lang="es-MX"/>
              <a:t> </a:t>
            </a:r>
            <a:r>
              <a:rPr lang="es-MX" err="1"/>
              <a:t>different</a:t>
            </a:r>
            <a:r>
              <a:rPr lang="es-MX"/>
              <a:t> </a:t>
            </a:r>
            <a:r>
              <a:rPr lang="es-MX" err="1"/>
              <a:t>materials</a:t>
            </a:r>
            <a:r>
              <a:rPr lang="es-MX"/>
              <a:t> </a:t>
            </a:r>
            <a:r>
              <a:rPr lang="es-MX" err="1"/>
              <a:t>present</a:t>
            </a:r>
            <a:r>
              <a:rPr lang="es-MX"/>
              <a:t> </a:t>
            </a:r>
            <a:r>
              <a:rPr lang="es-MX" err="1"/>
              <a:t>on</a:t>
            </a:r>
            <a:r>
              <a:rPr lang="es-MX"/>
              <a:t> </a:t>
            </a:r>
            <a:r>
              <a:rPr lang="es-MX" err="1"/>
              <a:t>the</a:t>
            </a:r>
            <a:r>
              <a:rPr lang="es-MX"/>
              <a:t> </a:t>
            </a:r>
            <a:r>
              <a:rPr lang="es-MX" err="1"/>
              <a:t>scrap</a:t>
            </a:r>
            <a:r>
              <a:rPr lang="es-MX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/>
          </a:p>
          <a:p>
            <a:pPr marL="0" indent="0" algn="just">
              <a:buNone/>
            </a:pPr>
            <a:r>
              <a:rPr lang="es-MX" err="1"/>
              <a:t>With</a:t>
            </a:r>
            <a:r>
              <a:rPr lang="es-MX"/>
              <a:t> </a:t>
            </a:r>
            <a:r>
              <a:rPr lang="es-MX" err="1"/>
              <a:t>such</a:t>
            </a:r>
            <a:r>
              <a:rPr lang="es-MX"/>
              <a:t> </a:t>
            </a:r>
            <a:r>
              <a:rPr lang="es-MX" err="1"/>
              <a:t>values</a:t>
            </a:r>
            <a:r>
              <a:rPr lang="es-MX"/>
              <a:t>, </a:t>
            </a:r>
            <a:r>
              <a:rPr lang="es-MX" err="1"/>
              <a:t>calculate</a:t>
            </a:r>
            <a:r>
              <a:rPr lang="es-MX"/>
              <a:t> </a:t>
            </a:r>
            <a:r>
              <a:rPr lang="es-MX" err="1"/>
              <a:t>an</a:t>
            </a:r>
            <a:r>
              <a:rPr lang="es-MX"/>
              <a:t> </a:t>
            </a:r>
            <a:r>
              <a:rPr lang="es-MX" err="1"/>
              <a:t>estimated</a:t>
            </a:r>
            <a:r>
              <a:rPr lang="es-MX"/>
              <a:t> </a:t>
            </a:r>
            <a:r>
              <a:rPr lang="es-MX" err="1"/>
              <a:t>weight</a:t>
            </a:r>
            <a:r>
              <a:rPr lang="es-MX"/>
              <a:t> </a:t>
            </a:r>
            <a:r>
              <a:rPr lang="es-MX" err="1"/>
              <a:t>of</a:t>
            </a:r>
            <a:r>
              <a:rPr lang="es-MX"/>
              <a:t> </a:t>
            </a:r>
            <a:r>
              <a:rPr lang="es-MX" err="1"/>
              <a:t>the</a:t>
            </a:r>
            <a:r>
              <a:rPr lang="es-MX"/>
              <a:t> </a:t>
            </a:r>
            <a:r>
              <a:rPr lang="es-MX" err="1"/>
              <a:t>batch</a:t>
            </a:r>
            <a:r>
              <a:rPr lang="es-MX"/>
              <a:t> </a:t>
            </a:r>
            <a:r>
              <a:rPr lang="es-MX" err="1"/>
              <a:t>with</a:t>
            </a:r>
            <a:r>
              <a:rPr lang="es-MX"/>
              <a:t> a </a:t>
            </a:r>
            <a:r>
              <a:rPr lang="es-MX" err="1"/>
              <a:t>scale</a:t>
            </a:r>
            <a:r>
              <a:rPr lang="es-MX"/>
              <a:t>. </a:t>
            </a:r>
            <a:r>
              <a:rPr lang="es-MX" err="1"/>
              <a:t>Thus</a:t>
            </a:r>
            <a:r>
              <a:rPr lang="es-MX"/>
              <a:t>, </a:t>
            </a:r>
            <a:r>
              <a:rPr lang="es-MX" err="1"/>
              <a:t>the</a:t>
            </a:r>
            <a:r>
              <a:rPr lang="es-MX"/>
              <a:t> </a:t>
            </a:r>
            <a:r>
              <a:rPr lang="es-MX" err="1"/>
              <a:t>user</a:t>
            </a:r>
            <a:r>
              <a:rPr lang="es-MX"/>
              <a:t> </a:t>
            </a:r>
            <a:r>
              <a:rPr lang="es-MX" err="1"/>
              <a:t>will</a:t>
            </a:r>
            <a:r>
              <a:rPr lang="es-MX"/>
              <a:t> be </a:t>
            </a:r>
            <a:r>
              <a:rPr lang="es-MX" err="1"/>
              <a:t>able</a:t>
            </a:r>
            <a:r>
              <a:rPr lang="es-MX"/>
              <a:t> </a:t>
            </a:r>
            <a:r>
              <a:rPr lang="es-MX" err="1"/>
              <a:t>to</a:t>
            </a:r>
            <a:r>
              <a:rPr lang="es-MX"/>
              <a:t> observe </a:t>
            </a:r>
            <a:r>
              <a:rPr lang="es-MX" err="1"/>
              <a:t>an</a:t>
            </a:r>
            <a:r>
              <a:rPr lang="es-MX"/>
              <a:t> </a:t>
            </a:r>
            <a:r>
              <a:rPr lang="es-MX" u="sng" err="1"/>
              <a:t>estimated</a:t>
            </a:r>
            <a:r>
              <a:rPr lang="es-MX" u="sng"/>
              <a:t> total </a:t>
            </a:r>
            <a:r>
              <a:rPr lang="es-MX" u="sng" err="1"/>
              <a:t>weight</a:t>
            </a:r>
            <a:r>
              <a:rPr lang="es-MX" u="sng"/>
              <a:t> and </a:t>
            </a:r>
            <a:r>
              <a:rPr lang="es-MX" u="sng" err="1"/>
              <a:t>cost</a:t>
            </a:r>
            <a:r>
              <a:rPr lang="es-MX"/>
              <a:t> </a:t>
            </a:r>
            <a:r>
              <a:rPr lang="es-MX" err="1"/>
              <a:t>for</a:t>
            </a:r>
            <a:r>
              <a:rPr lang="es-MX"/>
              <a:t> </a:t>
            </a:r>
            <a:r>
              <a:rPr lang="es-MX" err="1"/>
              <a:t>the</a:t>
            </a:r>
            <a:r>
              <a:rPr lang="es-MX"/>
              <a:t> </a:t>
            </a:r>
            <a:r>
              <a:rPr lang="es-MX" err="1"/>
              <a:t>previously-received</a:t>
            </a:r>
            <a:r>
              <a:rPr lang="es-MX"/>
              <a:t> </a:t>
            </a:r>
            <a:r>
              <a:rPr lang="es-MX" err="1"/>
              <a:t>batch</a:t>
            </a:r>
            <a:r>
              <a:rPr lang="es-MX"/>
              <a:t>.</a:t>
            </a:r>
          </a:p>
          <a:p>
            <a:pPr marL="0" indent="0" algn="just">
              <a:buNone/>
            </a:pPr>
            <a:endParaRPr lang="es-MX"/>
          </a:p>
        </p:txBody>
      </p:sp>
      <p:sp>
        <p:nvSpPr>
          <p:cNvPr id="365" name="Google Shape;365;p30"/>
          <p:cNvSpPr txBox="1">
            <a:spLocks noGrp="1"/>
          </p:cNvSpPr>
          <p:nvPr>
            <p:ph type="title"/>
          </p:nvPr>
        </p:nvSpPr>
        <p:spPr>
          <a:xfrm>
            <a:off x="560898" y="523975"/>
            <a:ext cx="766870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err="1"/>
              <a:t>Purchase</a:t>
            </a:r>
            <a:r>
              <a:rPr lang="es-MX"/>
              <a:t> </a:t>
            </a:r>
            <a:r>
              <a:rPr lang="es-MX" err="1"/>
              <a:t>Confirmation</a:t>
            </a:r>
            <a:r>
              <a:rPr lang="es-MX"/>
              <a:t> </a:t>
            </a:r>
            <a:r>
              <a:rPr lang="es-MX" err="1"/>
              <a:t>System</a:t>
            </a:r>
            <a:endParaRPr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ED994EC-002B-4009-A7E9-F15A38566428}"/>
              </a:ext>
            </a:extLst>
          </p:cNvPr>
          <p:cNvCxnSpPr/>
          <p:nvPr/>
        </p:nvCxnSpPr>
        <p:spPr>
          <a:xfrm>
            <a:off x="4114800" y="2114550"/>
            <a:ext cx="91440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7">
            <a:extLst>
              <a:ext uri="{FF2B5EF4-FFF2-40B4-BE49-F238E27FC236}">
                <a16:creationId xmlns:a16="http://schemas.microsoft.com/office/drawing/2014/main" id="{E0398933-3D12-4553-A57D-CB93E2CE1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3333" y1="85833" x2="33333" y2="85833"/>
                        <a14:backgroundMark x1="33542" y1="86111" x2="34427" y2="86019"/>
                        <a14:backgroundMark x1="34896" y1="86296" x2="36979" y2="86944"/>
                        <a14:backgroundMark x1="37031" y1="86944" x2="38177" y2="86759"/>
                        <a14:backgroundMark x1="38229" y1="86389" x2="38385" y2="78241"/>
                        <a14:backgroundMark x1="40156" y1="87778" x2="39948" y2="82315"/>
                        <a14:backgroundMark x1="40208" y1="86481" x2="40208" y2="86481"/>
                        <a14:backgroundMark x1="58906" y1="81759" x2="58906" y2="81759"/>
                        <a14:backgroundMark x1="59688" y1="80833" x2="61771" y2="80463"/>
                        <a14:backgroundMark x1="62448" y1="80833" x2="63281" y2="81111"/>
                        <a14:backgroundMark x1="49010" y1="82130" x2="51250" y2="81944"/>
                        <a14:backgroundMark x1="48802" y1="82315" x2="50000" y2="82130"/>
                        <a14:backgroundMark x1="51667" y1="82315" x2="54531" y2="823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125" y="1879267"/>
            <a:ext cx="3277624" cy="1842165"/>
          </a:xfrm>
          <a:prstGeom prst="rect">
            <a:avLst/>
          </a:prstGeom>
        </p:spPr>
      </p:pic>
      <p:sp>
        <p:nvSpPr>
          <p:cNvPr id="8" name="Google Shape;364;p30">
            <a:extLst>
              <a:ext uri="{FF2B5EF4-FFF2-40B4-BE49-F238E27FC236}">
                <a16:creationId xmlns:a16="http://schemas.microsoft.com/office/drawing/2014/main" id="{E49632D5-FC77-4A7E-831F-FAC1909DD4BC}"/>
              </a:ext>
            </a:extLst>
          </p:cNvPr>
          <p:cNvSpPr txBox="1">
            <a:spLocks/>
          </p:cNvSpPr>
          <p:nvPr/>
        </p:nvSpPr>
        <p:spPr>
          <a:xfrm>
            <a:off x="280527" y="4425251"/>
            <a:ext cx="2099314" cy="336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buNone/>
            </a:pPr>
            <a:r>
              <a:rPr lang="es-MX" sz="800" err="1"/>
              <a:t>Source</a:t>
            </a:r>
            <a:r>
              <a:rPr lang="es-MX" sz="800"/>
              <a:t>: </a:t>
            </a:r>
            <a:r>
              <a:rPr lang="es-MX" sz="800" err="1"/>
              <a:t>University</a:t>
            </a:r>
            <a:r>
              <a:rPr lang="es-MX" sz="800"/>
              <a:t> </a:t>
            </a:r>
            <a:r>
              <a:rPr lang="es-MX" sz="800" err="1"/>
              <a:t>of</a:t>
            </a:r>
            <a:r>
              <a:rPr lang="es-MX" sz="800"/>
              <a:t> Michigan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1DD84-12CF-4695-841D-E08569F7EEDB}"/>
              </a:ext>
            </a:extLst>
          </p:cNvPr>
          <p:cNvSpPr txBox="1"/>
          <p:nvPr/>
        </p:nvSpPr>
        <p:spPr>
          <a:xfrm>
            <a:off x="802125" y="3527246"/>
            <a:ext cx="3277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MX" sz="1600" err="1">
                <a:solidFill>
                  <a:schemeClr val="lt1"/>
                </a:solidFill>
                <a:latin typeface="Anaheim"/>
                <a:sym typeface="Anaheim"/>
              </a:rPr>
              <a:t>Does</a:t>
            </a:r>
            <a:r>
              <a:rPr lang="es-MX" sz="1600">
                <a:solidFill>
                  <a:schemeClr val="lt1"/>
                </a:solidFill>
                <a:latin typeface="Anaheim"/>
                <a:sym typeface="Anaheim"/>
              </a:rPr>
              <a:t> </a:t>
            </a:r>
            <a:r>
              <a:rPr lang="es-MX" sz="1600" err="1">
                <a:solidFill>
                  <a:schemeClr val="lt1"/>
                </a:solidFill>
                <a:latin typeface="Anaheim"/>
                <a:sym typeface="Anaheim"/>
              </a:rPr>
              <a:t>it</a:t>
            </a:r>
            <a:r>
              <a:rPr lang="es-MX" sz="1600">
                <a:solidFill>
                  <a:schemeClr val="lt1"/>
                </a:solidFill>
                <a:latin typeface="Anaheim"/>
                <a:sym typeface="Anaheim"/>
              </a:rPr>
              <a:t> match </a:t>
            </a:r>
            <a:r>
              <a:rPr lang="es-MX" sz="1600" err="1">
                <a:solidFill>
                  <a:schemeClr val="lt1"/>
                </a:solidFill>
                <a:latin typeface="Anaheim"/>
                <a:sym typeface="Anaheim"/>
              </a:rPr>
              <a:t>the</a:t>
            </a:r>
            <a:r>
              <a:rPr lang="es-MX" sz="1600">
                <a:solidFill>
                  <a:schemeClr val="lt1"/>
                </a:solidFill>
                <a:latin typeface="Anaheim"/>
                <a:sym typeface="Anaheim"/>
              </a:rPr>
              <a:t> </a:t>
            </a:r>
            <a:r>
              <a:rPr lang="es-MX" sz="1600" err="1">
                <a:solidFill>
                  <a:schemeClr val="lt1"/>
                </a:solidFill>
                <a:latin typeface="Anaheim"/>
                <a:sym typeface="Anaheim"/>
              </a:rPr>
              <a:t>initial</a:t>
            </a:r>
            <a:r>
              <a:rPr lang="es-MX" sz="1600">
                <a:solidFill>
                  <a:schemeClr val="lt1"/>
                </a:solidFill>
                <a:latin typeface="Anaheim"/>
                <a:sym typeface="Anaheim"/>
              </a:rPr>
              <a:t> </a:t>
            </a:r>
            <a:r>
              <a:rPr lang="es-MX" sz="1600" err="1">
                <a:solidFill>
                  <a:schemeClr val="lt1"/>
                </a:solidFill>
                <a:latin typeface="Anaheim"/>
                <a:sym typeface="Anaheim"/>
              </a:rPr>
              <a:t>statement</a:t>
            </a:r>
            <a:r>
              <a:rPr lang="es-MX" sz="1600">
                <a:solidFill>
                  <a:schemeClr val="lt1"/>
                </a:solidFill>
                <a:latin typeface="Anaheim"/>
                <a:sym typeface="Anaheim"/>
              </a:rPr>
              <a:t>?</a:t>
            </a:r>
            <a:endParaRPr lang="es-ES" sz="1600">
              <a:solidFill>
                <a:schemeClr val="lt1"/>
              </a:solidFill>
              <a:latin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C782742-E361-4971-8E21-C357AC653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6353" y="1594401"/>
            <a:ext cx="4586543" cy="2130900"/>
          </a:xfrm>
        </p:spPr>
        <p:txBody>
          <a:bodyPr/>
          <a:lstStyle/>
          <a:p>
            <a:pPr marL="127000" indent="0" algn="just">
              <a:buNone/>
            </a:pPr>
            <a:r>
              <a:rPr lang="en-US"/>
              <a:t>We segmented our recognition system in two parts:</a:t>
            </a:r>
          </a:p>
          <a:p>
            <a:pPr marL="127000" indent="0" algn="just">
              <a:buNone/>
            </a:pPr>
            <a:endParaRPr lang="en-US"/>
          </a:p>
          <a:p>
            <a:pPr marL="127000" indent="0" algn="just">
              <a:buNone/>
            </a:pPr>
            <a:r>
              <a:rPr lang="en-US" b="1"/>
              <a:t>Object Recognition: </a:t>
            </a:r>
            <a:r>
              <a:rPr lang="en-US"/>
              <a:t>As mentioned before, the first one will identify valuable materials, but also being able to identify hazardous materials based on their topology (propane gas tanks, batteries).</a:t>
            </a:r>
          </a:p>
          <a:p>
            <a:pPr marL="127000" indent="0" algn="just">
              <a:buNone/>
            </a:pPr>
            <a:endParaRPr lang="en-US"/>
          </a:p>
          <a:p>
            <a:pPr marL="127000" indent="0" algn="just">
              <a:buNone/>
            </a:pPr>
            <a:r>
              <a:rPr lang="en-US" b="1"/>
              <a:t>Hazard Management: </a:t>
            </a:r>
            <a:r>
              <a:rPr lang="en-US"/>
              <a:t>Once we identify this materials present on the line; an external agent will transport this materials to the Hazardous Management Line 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C9A9A7-C231-4FA9-9612-CBF514B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5" y="446639"/>
            <a:ext cx="5972430" cy="669000"/>
          </a:xfrm>
        </p:spPr>
        <p:txBody>
          <a:bodyPr/>
          <a:lstStyle/>
          <a:p>
            <a:r>
              <a:rPr lang="en-US"/>
              <a:t>Hazard Management System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E59CFA-67B2-467A-9E90-2D9304811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61" y="2194027"/>
            <a:ext cx="2743200" cy="205740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838CC38-DA61-44A8-9775-8AD5915963B8}"/>
              </a:ext>
            </a:extLst>
          </p:cNvPr>
          <p:cNvCxnSpPr/>
          <p:nvPr/>
        </p:nvCxnSpPr>
        <p:spPr>
          <a:xfrm flipV="1">
            <a:off x="911225" y="2892425"/>
            <a:ext cx="139700" cy="844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5CCE0EB-F50E-4BDF-87F6-BE32DBE70BFE}"/>
              </a:ext>
            </a:extLst>
          </p:cNvPr>
          <p:cNvCxnSpPr>
            <a:cxnSpLocks/>
          </p:cNvCxnSpPr>
          <p:nvPr/>
        </p:nvCxnSpPr>
        <p:spPr>
          <a:xfrm flipH="1" flipV="1">
            <a:off x="879474" y="3032125"/>
            <a:ext cx="400050" cy="69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7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</a:t>
            </a:r>
            <a:endParaRPr/>
          </a:p>
        </p:txBody>
      </p:sp>
      <p:sp>
        <p:nvSpPr>
          <p:cNvPr id="372" name="Google Shape;372;p31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03020C"/>
      </a:dk1>
      <a:lt1>
        <a:srgbClr val="FFFFFF"/>
      </a:lt1>
      <a:dk2>
        <a:srgbClr val="00FFC5"/>
      </a:dk2>
      <a:lt2>
        <a:srgbClr val="D3FF19"/>
      </a:lt2>
      <a:accent1>
        <a:srgbClr val="0C0202"/>
      </a:accent1>
      <a:accent2>
        <a:srgbClr val="00FFC5"/>
      </a:accent2>
      <a:accent3>
        <a:srgbClr val="D3FF19"/>
      </a:accent3>
      <a:accent4>
        <a:srgbClr val="03020C"/>
      </a:accent4>
      <a:accent5>
        <a:srgbClr val="00FFC5"/>
      </a:accent5>
      <a:accent6>
        <a:srgbClr val="D3FF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1A4930AD54A44288BA753D43A794DD" ma:contentTypeVersion="7" ma:contentTypeDescription="Create a new document." ma:contentTypeScope="" ma:versionID="a300404cc17e38623be1e64c975c3488">
  <xsd:schema xmlns:xsd="http://www.w3.org/2001/XMLSchema" xmlns:xs="http://www.w3.org/2001/XMLSchema" xmlns:p="http://schemas.microsoft.com/office/2006/metadata/properties" xmlns:ns2="1211659f-19ea-4000-8e3c-c819dc50e1b9" targetNamespace="http://schemas.microsoft.com/office/2006/metadata/properties" ma:root="true" ma:fieldsID="aad57e2721fae39bfbae1ff4a485fb0b" ns2:_="">
    <xsd:import namespace="1211659f-19ea-4000-8e3c-c819dc50e1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1659f-19ea-4000-8e3c-c819dc50e1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D8971A-AD31-4CC5-A71E-5C1A34C02B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FC6BF3-938D-4375-9927-F746D1644AD9}">
  <ds:schemaRefs>
    <ds:schemaRef ds:uri="1211659f-19ea-4000-8e3c-c819dc50e1b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8BF6B1B-87B7-42FD-964B-C1690B81B890}">
  <ds:schemaRefs>
    <ds:schemaRef ds:uri="1211659f-19ea-4000-8e3c-c819dc50e1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Programming Lesson by Slidesgo</vt:lpstr>
      <vt:lpstr>Identification and Classification - Scrap Materials and Hazards</vt:lpstr>
      <vt:lpstr>Visual Identification and Classification of Scarp Materials</vt:lpstr>
      <vt:lpstr>PROCESS</vt:lpstr>
      <vt:lpstr>Design Concept</vt:lpstr>
      <vt:lpstr>Visual Identification and Classification of Scarp Materials</vt:lpstr>
      <vt:lpstr>INNOVATION AND CREATIVITY</vt:lpstr>
      <vt:lpstr>Purchase Confirmation System</vt:lpstr>
      <vt:lpstr>Hazard Management System</vt:lpstr>
      <vt:lpstr>USABILITY</vt:lpstr>
      <vt:lpstr>Recognition Feedback - UI</vt:lpstr>
      <vt:lpstr>Scalable Vision System</vt:lpstr>
      <vt:lpstr>SOLUTION</vt:lpstr>
      <vt:lpstr>CNN Results</vt:lpstr>
      <vt:lpstr>EXECUTION AND PROJECTION</vt:lpstr>
      <vt:lpstr>Simple and User Friendly</vt:lpstr>
      <vt:lpstr>Continuous Improvement</vt:lpstr>
      <vt:lpstr>Multiple Camera Feed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Instrucciones:</dc:title>
  <dc:creator>ANA ROCIO MALACON VILLANUEVA</dc:creator>
  <cp:revision>1</cp:revision>
  <dcterms:modified xsi:type="dcterms:W3CDTF">2020-11-09T03:08:29Z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0x010100361A4930AD54A44288BA753D43A794DD</vt:lpwstr>
  </property>
</Properties>
</file>