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63" r:id="rId7"/>
    <p:sldId id="259" r:id="rId8"/>
    <p:sldId id="260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>
        <p:scale>
          <a:sx n="60" d="100"/>
          <a:sy n="60" d="100"/>
        </p:scale>
        <p:origin x="867" y="3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A538EF-F281-4F8D-9593-F7AD788D724B}" type="doc">
      <dgm:prSet loTypeId="urn:microsoft.com/office/officeart/2005/8/layout/vList2" loCatId="list" qsTypeId="urn:microsoft.com/office/officeart/2005/8/quickstyle/3d3" qsCatId="3D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8BBEE926-E045-43A0-9BF2-198C57E396BC}">
      <dgm:prSet/>
      <dgm:spPr/>
      <dgm:t>
        <a:bodyPr/>
        <a:lstStyle/>
        <a:p>
          <a:r>
            <a:rPr lang="fr-FR" dirty="0"/>
            <a:t>Page d’inscription / connexion</a:t>
          </a:r>
          <a:endParaRPr lang="en-US" dirty="0"/>
        </a:p>
      </dgm:t>
    </dgm:pt>
    <dgm:pt modelId="{088FE4F6-1F6D-4107-B188-9B74C277CA60}" type="parTrans" cxnId="{4876E34F-9580-47AA-8015-1D3B12D26F8B}">
      <dgm:prSet/>
      <dgm:spPr/>
      <dgm:t>
        <a:bodyPr/>
        <a:lstStyle/>
        <a:p>
          <a:endParaRPr lang="en-US"/>
        </a:p>
      </dgm:t>
    </dgm:pt>
    <dgm:pt modelId="{9CDADFDD-CBFB-44E6-8AF3-DB9FCE09609D}" type="sibTrans" cxnId="{4876E34F-9580-47AA-8015-1D3B12D26F8B}">
      <dgm:prSet/>
      <dgm:spPr/>
      <dgm:t>
        <a:bodyPr/>
        <a:lstStyle/>
        <a:p>
          <a:endParaRPr lang="en-US"/>
        </a:p>
      </dgm:t>
    </dgm:pt>
    <dgm:pt modelId="{F4B6EBD7-7CDD-4DB6-B26D-C08DB080BA5B}">
      <dgm:prSet/>
      <dgm:spPr/>
      <dgm:t>
        <a:bodyPr/>
        <a:lstStyle/>
        <a:p>
          <a:r>
            <a:rPr lang="en-US" dirty="0"/>
            <a:t>Consulter ses statistiques </a:t>
          </a:r>
        </a:p>
      </dgm:t>
    </dgm:pt>
    <dgm:pt modelId="{C8B008E7-8AE8-44C4-AFAD-B830B946105A}" type="parTrans" cxnId="{3569225E-3489-4BF9-8357-46A2C44D5418}">
      <dgm:prSet/>
      <dgm:spPr/>
      <dgm:t>
        <a:bodyPr/>
        <a:lstStyle/>
        <a:p>
          <a:endParaRPr lang="en-US"/>
        </a:p>
      </dgm:t>
    </dgm:pt>
    <dgm:pt modelId="{9BBC554F-304F-4092-B6D1-2A0DC15A4513}" type="sibTrans" cxnId="{3569225E-3489-4BF9-8357-46A2C44D5418}">
      <dgm:prSet/>
      <dgm:spPr/>
      <dgm:t>
        <a:bodyPr/>
        <a:lstStyle/>
        <a:p>
          <a:endParaRPr lang="en-US"/>
        </a:p>
      </dgm:t>
    </dgm:pt>
    <dgm:pt modelId="{CC36DB65-D754-4569-8025-6E262E8E3539}">
      <dgm:prSet/>
      <dgm:spPr/>
      <dgm:t>
        <a:bodyPr/>
        <a:lstStyle/>
        <a:p>
          <a:r>
            <a:rPr lang="fr-FR" dirty="0"/>
            <a:t>Création d’un « lobby »</a:t>
          </a:r>
          <a:endParaRPr lang="en-US" dirty="0"/>
        </a:p>
      </dgm:t>
    </dgm:pt>
    <dgm:pt modelId="{FE736C2A-1DC8-4895-AD3A-1084012223AB}" type="parTrans" cxnId="{056A09A8-3AD3-4D97-896A-BA54C2D87E57}">
      <dgm:prSet/>
      <dgm:spPr/>
      <dgm:t>
        <a:bodyPr/>
        <a:lstStyle/>
        <a:p>
          <a:endParaRPr lang="en-US"/>
        </a:p>
      </dgm:t>
    </dgm:pt>
    <dgm:pt modelId="{711A48E0-8ADD-4058-9821-CB879587281D}" type="sibTrans" cxnId="{056A09A8-3AD3-4D97-896A-BA54C2D87E57}">
      <dgm:prSet/>
      <dgm:spPr/>
      <dgm:t>
        <a:bodyPr/>
        <a:lstStyle/>
        <a:p>
          <a:endParaRPr lang="en-US"/>
        </a:p>
      </dgm:t>
    </dgm:pt>
    <dgm:pt modelId="{AE02B0DA-D49A-4AC4-A8B5-CAC94D804D88}">
      <dgm:prSet/>
      <dgm:spPr/>
      <dgm:t>
        <a:bodyPr/>
        <a:lstStyle/>
        <a:p>
          <a:r>
            <a:rPr lang="fr-FR"/>
            <a:t>Jeu avec des bots ou en ligne</a:t>
          </a:r>
          <a:endParaRPr lang="en-US"/>
        </a:p>
      </dgm:t>
    </dgm:pt>
    <dgm:pt modelId="{9FEBC460-F9E9-4846-8BFF-E6D4637AACC6}" type="parTrans" cxnId="{7AA0FEDA-86DD-421F-84D4-5ADD2AD8B7D9}">
      <dgm:prSet/>
      <dgm:spPr/>
      <dgm:t>
        <a:bodyPr/>
        <a:lstStyle/>
        <a:p>
          <a:endParaRPr lang="en-US"/>
        </a:p>
      </dgm:t>
    </dgm:pt>
    <dgm:pt modelId="{10BF365F-5E95-4B4A-9EAB-20BE3939D70F}" type="sibTrans" cxnId="{7AA0FEDA-86DD-421F-84D4-5ADD2AD8B7D9}">
      <dgm:prSet/>
      <dgm:spPr/>
      <dgm:t>
        <a:bodyPr/>
        <a:lstStyle/>
        <a:p>
          <a:endParaRPr lang="en-US"/>
        </a:p>
      </dgm:t>
    </dgm:pt>
    <dgm:pt modelId="{01593504-C179-4E49-93B4-3B784F714D8C}">
      <dgm:prSet/>
      <dgm:spPr/>
      <dgm:t>
        <a:bodyPr/>
        <a:lstStyle/>
        <a:p>
          <a:r>
            <a:rPr lang="fr-FR"/>
            <a:t>Application sécurisée</a:t>
          </a:r>
          <a:endParaRPr lang="en-US"/>
        </a:p>
      </dgm:t>
    </dgm:pt>
    <dgm:pt modelId="{669DBD09-2447-4610-8585-BD41C32DD246}" type="parTrans" cxnId="{1BD2C957-F972-49DD-86FA-CFF161F2E900}">
      <dgm:prSet/>
      <dgm:spPr/>
      <dgm:t>
        <a:bodyPr/>
        <a:lstStyle/>
        <a:p>
          <a:endParaRPr lang="en-US"/>
        </a:p>
      </dgm:t>
    </dgm:pt>
    <dgm:pt modelId="{538F0279-45BE-4ACC-87F6-73DC3CBE4607}" type="sibTrans" cxnId="{1BD2C957-F972-49DD-86FA-CFF161F2E900}">
      <dgm:prSet/>
      <dgm:spPr/>
      <dgm:t>
        <a:bodyPr/>
        <a:lstStyle/>
        <a:p>
          <a:endParaRPr lang="en-US"/>
        </a:p>
      </dgm:t>
    </dgm:pt>
    <dgm:pt modelId="{A2438429-843F-4FE2-87EE-B8A639AAC188}" type="pres">
      <dgm:prSet presAssocID="{1AA538EF-F281-4F8D-9593-F7AD788D724B}" presName="linear" presStyleCnt="0">
        <dgm:presLayoutVars>
          <dgm:animLvl val="lvl"/>
          <dgm:resizeHandles val="exact"/>
        </dgm:presLayoutVars>
      </dgm:prSet>
      <dgm:spPr/>
    </dgm:pt>
    <dgm:pt modelId="{FC5874B5-A38C-4433-B14B-CD29D468DB82}" type="pres">
      <dgm:prSet presAssocID="{8BBEE926-E045-43A0-9BF2-198C57E396B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704EF3F-2B60-4686-A555-E9EB5332EE14}" type="pres">
      <dgm:prSet presAssocID="{9CDADFDD-CBFB-44E6-8AF3-DB9FCE09609D}" presName="spacer" presStyleCnt="0"/>
      <dgm:spPr/>
    </dgm:pt>
    <dgm:pt modelId="{BE3A3BEC-FD1B-4661-A31F-EA7EE6ACFFC6}" type="pres">
      <dgm:prSet presAssocID="{F4B6EBD7-7CDD-4DB6-B26D-C08DB080BA5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43B7AC6-1A73-4835-9AEF-79689BE858FE}" type="pres">
      <dgm:prSet presAssocID="{9BBC554F-304F-4092-B6D1-2A0DC15A4513}" presName="spacer" presStyleCnt="0"/>
      <dgm:spPr/>
    </dgm:pt>
    <dgm:pt modelId="{8F73A848-7ED8-4411-A99A-A9544EF47003}" type="pres">
      <dgm:prSet presAssocID="{CC36DB65-D754-4569-8025-6E262E8E353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F76A288-1875-4772-AA6A-1DE645372A57}" type="pres">
      <dgm:prSet presAssocID="{711A48E0-8ADD-4058-9821-CB879587281D}" presName="spacer" presStyleCnt="0"/>
      <dgm:spPr/>
    </dgm:pt>
    <dgm:pt modelId="{C358C4B7-C67C-47A5-B54D-40D7DC636407}" type="pres">
      <dgm:prSet presAssocID="{AE02B0DA-D49A-4AC4-A8B5-CAC94D804D8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9D70F4C-1356-4F82-928E-C9D31780986B}" type="pres">
      <dgm:prSet presAssocID="{10BF365F-5E95-4B4A-9EAB-20BE3939D70F}" presName="spacer" presStyleCnt="0"/>
      <dgm:spPr/>
    </dgm:pt>
    <dgm:pt modelId="{39EDDA5E-C834-4373-8CDB-874858DF2FFF}" type="pres">
      <dgm:prSet presAssocID="{01593504-C179-4E49-93B4-3B784F714D8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569225E-3489-4BF9-8357-46A2C44D5418}" srcId="{1AA538EF-F281-4F8D-9593-F7AD788D724B}" destId="{F4B6EBD7-7CDD-4DB6-B26D-C08DB080BA5B}" srcOrd="1" destOrd="0" parTransId="{C8B008E7-8AE8-44C4-AFAD-B830B946105A}" sibTransId="{9BBC554F-304F-4092-B6D1-2A0DC15A4513}"/>
    <dgm:cxn modelId="{5ABCEB43-65B6-424C-B727-67F881E8C498}" type="presOf" srcId="{F4B6EBD7-7CDD-4DB6-B26D-C08DB080BA5B}" destId="{BE3A3BEC-FD1B-4661-A31F-EA7EE6ACFFC6}" srcOrd="0" destOrd="0" presId="urn:microsoft.com/office/officeart/2005/8/layout/vList2"/>
    <dgm:cxn modelId="{EC987265-A3DB-4300-A4FF-6EDDF4B1DDCF}" type="presOf" srcId="{1AA538EF-F281-4F8D-9593-F7AD788D724B}" destId="{A2438429-843F-4FE2-87EE-B8A639AAC188}" srcOrd="0" destOrd="0" presId="urn:microsoft.com/office/officeart/2005/8/layout/vList2"/>
    <dgm:cxn modelId="{4876E34F-9580-47AA-8015-1D3B12D26F8B}" srcId="{1AA538EF-F281-4F8D-9593-F7AD788D724B}" destId="{8BBEE926-E045-43A0-9BF2-198C57E396BC}" srcOrd="0" destOrd="0" parTransId="{088FE4F6-1F6D-4107-B188-9B74C277CA60}" sibTransId="{9CDADFDD-CBFB-44E6-8AF3-DB9FCE09609D}"/>
    <dgm:cxn modelId="{1BD2C957-F972-49DD-86FA-CFF161F2E900}" srcId="{1AA538EF-F281-4F8D-9593-F7AD788D724B}" destId="{01593504-C179-4E49-93B4-3B784F714D8C}" srcOrd="4" destOrd="0" parTransId="{669DBD09-2447-4610-8585-BD41C32DD246}" sibTransId="{538F0279-45BE-4ACC-87F6-73DC3CBE4607}"/>
    <dgm:cxn modelId="{FCD4508C-8833-46D5-9469-36E07A4C326F}" type="presOf" srcId="{CC36DB65-D754-4569-8025-6E262E8E3539}" destId="{8F73A848-7ED8-4411-A99A-A9544EF47003}" srcOrd="0" destOrd="0" presId="urn:microsoft.com/office/officeart/2005/8/layout/vList2"/>
    <dgm:cxn modelId="{E8C1EA9C-8346-4985-A90B-8A26B7A0A1F2}" type="presOf" srcId="{8BBEE926-E045-43A0-9BF2-198C57E396BC}" destId="{FC5874B5-A38C-4433-B14B-CD29D468DB82}" srcOrd="0" destOrd="0" presId="urn:microsoft.com/office/officeart/2005/8/layout/vList2"/>
    <dgm:cxn modelId="{056A09A8-3AD3-4D97-896A-BA54C2D87E57}" srcId="{1AA538EF-F281-4F8D-9593-F7AD788D724B}" destId="{CC36DB65-D754-4569-8025-6E262E8E3539}" srcOrd="2" destOrd="0" parTransId="{FE736C2A-1DC8-4895-AD3A-1084012223AB}" sibTransId="{711A48E0-8ADD-4058-9821-CB879587281D}"/>
    <dgm:cxn modelId="{F323FBB6-A4AE-49C4-8A40-747E16BA96A5}" type="presOf" srcId="{01593504-C179-4E49-93B4-3B784F714D8C}" destId="{39EDDA5E-C834-4373-8CDB-874858DF2FFF}" srcOrd="0" destOrd="0" presId="urn:microsoft.com/office/officeart/2005/8/layout/vList2"/>
    <dgm:cxn modelId="{7AA0FEDA-86DD-421F-84D4-5ADD2AD8B7D9}" srcId="{1AA538EF-F281-4F8D-9593-F7AD788D724B}" destId="{AE02B0DA-D49A-4AC4-A8B5-CAC94D804D88}" srcOrd="3" destOrd="0" parTransId="{9FEBC460-F9E9-4846-8BFF-E6D4637AACC6}" sibTransId="{10BF365F-5E95-4B4A-9EAB-20BE3939D70F}"/>
    <dgm:cxn modelId="{6AF673DF-4902-47C5-A1E8-E50205D6F856}" type="presOf" srcId="{AE02B0DA-D49A-4AC4-A8B5-CAC94D804D88}" destId="{C358C4B7-C67C-47A5-B54D-40D7DC636407}" srcOrd="0" destOrd="0" presId="urn:microsoft.com/office/officeart/2005/8/layout/vList2"/>
    <dgm:cxn modelId="{0084A1D5-B9A9-45CA-80B8-AE3D99E5A481}" type="presParOf" srcId="{A2438429-843F-4FE2-87EE-B8A639AAC188}" destId="{FC5874B5-A38C-4433-B14B-CD29D468DB82}" srcOrd="0" destOrd="0" presId="urn:microsoft.com/office/officeart/2005/8/layout/vList2"/>
    <dgm:cxn modelId="{ED95D387-16F1-47B3-94E7-B2B656FBB6AC}" type="presParOf" srcId="{A2438429-843F-4FE2-87EE-B8A639AAC188}" destId="{C704EF3F-2B60-4686-A555-E9EB5332EE14}" srcOrd="1" destOrd="0" presId="urn:microsoft.com/office/officeart/2005/8/layout/vList2"/>
    <dgm:cxn modelId="{DE231124-A8BD-417A-90E2-04FE5C196B60}" type="presParOf" srcId="{A2438429-843F-4FE2-87EE-B8A639AAC188}" destId="{BE3A3BEC-FD1B-4661-A31F-EA7EE6ACFFC6}" srcOrd="2" destOrd="0" presId="urn:microsoft.com/office/officeart/2005/8/layout/vList2"/>
    <dgm:cxn modelId="{2FEC1940-E996-41FD-83CD-6888DA85EB70}" type="presParOf" srcId="{A2438429-843F-4FE2-87EE-B8A639AAC188}" destId="{D43B7AC6-1A73-4835-9AEF-79689BE858FE}" srcOrd="3" destOrd="0" presId="urn:microsoft.com/office/officeart/2005/8/layout/vList2"/>
    <dgm:cxn modelId="{A73C4CEF-9586-4849-9793-E5F41A74B27C}" type="presParOf" srcId="{A2438429-843F-4FE2-87EE-B8A639AAC188}" destId="{8F73A848-7ED8-4411-A99A-A9544EF47003}" srcOrd="4" destOrd="0" presId="urn:microsoft.com/office/officeart/2005/8/layout/vList2"/>
    <dgm:cxn modelId="{34CC258C-4C65-4408-95CA-61E9004CBBAD}" type="presParOf" srcId="{A2438429-843F-4FE2-87EE-B8A639AAC188}" destId="{AF76A288-1875-4772-AA6A-1DE645372A57}" srcOrd="5" destOrd="0" presId="urn:microsoft.com/office/officeart/2005/8/layout/vList2"/>
    <dgm:cxn modelId="{C94948B4-9450-4A9B-A94F-F6DA63566909}" type="presParOf" srcId="{A2438429-843F-4FE2-87EE-B8A639AAC188}" destId="{C358C4B7-C67C-47A5-B54D-40D7DC636407}" srcOrd="6" destOrd="0" presId="urn:microsoft.com/office/officeart/2005/8/layout/vList2"/>
    <dgm:cxn modelId="{A9B48F07-C33A-4753-997C-4FD30740D427}" type="presParOf" srcId="{A2438429-843F-4FE2-87EE-B8A639AAC188}" destId="{09D70F4C-1356-4F82-928E-C9D31780986B}" srcOrd="7" destOrd="0" presId="urn:microsoft.com/office/officeart/2005/8/layout/vList2"/>
    <dgm:cxn modelId="{F8E2C030-4DE8-4C3D-BB29-C40800C60C63}" type="presParOf" srcId="{A2438429-843F-4FE2-87EE-B8A639AAC188}" destId="{39EDDA5E-C834-4373-8CDB-874858DF2FF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EDED22-9BD6-45AF-86C1-DDC9DC61C4F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C36FAD1-94CA-4406-BEBD-FF7FD5A67A07}">
      <dgm:prSet/>
      <dgm:spPr/>
      <dgm:t>
        <a:bodyPr/>
        <a:lstStyle/>
        <a:p>
          <a:r>
            <a:rPr lang="fr-FR"/>
            <a:t>Flutter</a:t>
          </a:r>
          <a:endParaRPr lang="en-US"/>
        </a:p>
      </dgm:t>
    </dgm:pt>
    <dgm:pt modelId="{9F19484C-95C3-4FE8-99BF-41FCCDFC8E15}" type="parTrans" cxnId="{50F0291A-7E11-49C3-B6C9-8B66C41451B0}">
      <dgm:prSet/>
      <dgm:spPr/>
      <dgm:t>
        <a:bodyPr/>
        <a:lstStyle/>
        <a:p>
          <a:endParaRPr lang="en-US"/>
        </a:p>
      </dgm:t>
    </dgm:pt>
    <dgm:pt modelId="{10A64865-5D56-4D11-937A-5DF669D019CE}" type="sibTrans" cxnId="{50F0291A-7E11-49C3-B6C9-8B66C41451B0}">
      <dgm:prSet/>
      <dgm:spPr/>
      <dgm:t>
        <a:bodyPr/>
        <a:lstStyle/>
        <a:p>
          <a:endParaRPr lang="en-US"/>
        </a:p>
      </dgm:t>
    </dgm:pt>
    <dgm:pt modelId="{076E7256-1B51-4C88-9B59-62BAD3714D51}">
      <dgm:prSet/>
      <dgm:spPr/>
      <dgm:t>
        <a:bodyPr/>
        <a:lstStyle/>
        <a:p>
          <a:r>
            <a:rPr lang="fr-FR"/>
            <a:t>Nodejs avec Express</a:t>
          </a:r>
          <a:endParaRPr lang="en-US"/>
        </a:p>
      </dgm:t>
    </dgm:pt>
    <dgm:pt modelId="{1A5F8C6B-5122-4A09-B66F-A20D91B0AB14}" type="parTrans" cxnId="{32A1E265-6D42-43CF-AE8D-EDFEBEF91F2D}">
      <dgm:prSet/>
      <dgm:spPr/>
      <dgm:t>
        <a:bodyPr/>
        <a:lstStyle/>
        <a:p>
          <a:endParaRPr lang="en-US"/>
        </a:p>
      </dgm:t>
    </dgm:pt>
    <dgm:pt modelId="{12F7B0F5-FEAD-4C2D-AC10-EB5777DCC1D6}" type="sibTrans" cxnId="{32A1E265-6D42-43CF-AE8D-EDFEBEF91F2D}">
      <dgm:prSet/>
      <dgm:spPr/>
      <dgm:t>
        <a:bodyPr/>
        <a:lstStyle/>
        <a:p>
          <a:endParaRPr lang="en-US"/>
        </a:p>
      </dgm:t>
    </dgm:pt>
    <dgm:pt modelId="{13961C39-DF10-48EF-BFAD-979C9C1676B0}">
      <dgm:prSet/>
      <dgm:spPr/>
      <dgm:t>
        <a:bodyPr/>
        <a:lstStyle/>
        <a:p>
          <a:r>
            <a:rPr lang="fr-FR"/>
            <a:t>Maria DB</a:t>
          </a:r>
          <a:endParaRPr lang="en-US"/>
        </a:p>
      </dgm:t>
    </dgm:pt>
    <dgm:pt modelId="{F4FCA160-713B-4034-AFC6-5779FDD51F43}" type="parTrans" cxnId="{615D8DE5-91F1-473B-AC98-3941B15E25BB}">
      <dgm:prSet/>
      <dgm:spPr/>
      <dgm:t>
        <a:bodyPr/>
        <a:lstStyle/>
        <a:p>
          <a:endParaRPr lang="en-US"/>
        </a:p>
      </dgm:t>
    </dgm:pt>
    <dgm:pt modelId="{0257C8F9-5C52-47CC-82C5-602AACEDC7CF}" type="sibTrans" cxnId="{615D8DE5-91F1-473B-AC98-3941B15E25BB}">
      <dgm:prSet/>
      <dgm:spPr/>
      <dgm:t>
        <a:bodyPr/>
        <a:lstStyle/>
        <a:p>
          <a:endParaRPr lang="en-US"/>
        </a:p>
      </dgm:t>
    </dgm:pt>
    <dgm:pt modelId="{057CDEA9-4EAA-45FF-932E-2A9D1602BAB3}">
      <dgm:prSet/>
      <dgm:spPr/>
      <dgm:t>
        <a:bodyPr/>
        <a:lstStyle/>
        <a:p>
          <a:r>
            <a:rPr lang="fr-FR"/>
            <a:t>API REST</a:t>
          </a:r>
          <a:endParaRPr lang="en-US"/>
        </a:p>
      </dgm:t>
    </dgm:pt>
    <dgm:pt modelId="{DF42A3C9-C1C5-4EA6-8AFA-E8410767A53B}" type="parTrans" cxnId="{B28E1B1B-2A93-4493-9915-3935C99100DD}">
      <dgm:prSet/>
      <dgm:spPr/>
      <dgm:t>
        <a:bodyPr/>
        <a:lstStyle/>
        <a:p>
          <a:endParaRPr lang="en-US"/>
        </a:p>
      </dgm:t>
    </dgm:pt>
    <dgm:pt modelId="{84D11FAC-8354-4EF1-992A-DF85CEFD187D}" type="sibTrans" cxnId="{B28E1B1B-2A93-4493-9915-3935C99100DD}">
      <dgm:prSet/>
      <dgm:spPr/>
      <dgm:t>
        <a:bodyPr/>
        <a:lstStyle/>
        <a:p>
          <a:endParaRPr lang="en-US"/>
        </a:p>
      </dgm:t>
    </dgm:pt>
    <dgm:pt modelId="{F45808FF-856F-4108-8CFC-1AA40A6E2BB3}">
      <dgm:prSet/>
      <dgm:spPr/>
      <dgm:t>
        <a:bodyPr/>
        <a:lstStyle/>
        <a:p>
          <a:r>
            <a:rPr lang="fr-FR"/>
            <a:t>WebSocket</a:t>
          </a:r>
          <a:endParaRPr lang="en-US"/>
        </a:p>
      </dgm:t>
    </dgm:pt>
    <dgm:pt modelId="{C7861399-69EE-4E4C-A0B9-9584AEA3CE17}" type="parTrans" cxnId="{7326470D-8BF7-4DA4-9605-F3982EAC79D0}">
      <dgm:prSet/>
      <dgm:spPr/>
      <dgm:t>
        <a:bodyPr/>
        <a:lstStyle/>
        <a:p>
          <a:endParaRPr lang="en-US"/>
        </a:p>
      </dgm:t>
    </dgm:pt>
    <dgm:pt modelId="{C3CDF854-87E9-4142-866C-B966AABA8B38}" type="sibTrans" cxnId="{7326470D-8BF7-4DA4-9605-F3982EAC79D0}">
      <dgm:prSet/>
      <dgm:spPr/>
      <dgm:t>
        <a:bodyPr/>
        <a:lstStyle/>
        <a:p>
          <a:endParaRPr lang="en-US"/>
        </a:p>
      </dgm:t>
    </dgm:pt>
    <dgm:pt modelId="{0A84F73F-C7C6-4B86-B30A-0B6E5723F8E7}" type="pres">
      <dgm:prSet presAssocID="{19EDED22-9BD6-45AF-86C1-DDC9DC61C4F8}" presName="linear" presStyleCnt="0">
        <dgm:presLayoutVars>
          <dgm:animLvl val="lvl"/>
          <dgm:resizeHandles val="exact"/>
        </dgm:presLayoutVars>
      </dgm:prSet>
      <dgm:spPr/>
    </dgm:pt>
    <dgm:pt modelId="{67FCB887-4A40-45CD-A665-6FD654AFE39E}" type="pres">
      <dgm:prSet presAssocID="{CC36FAD1-94CA-4406-BEBD-FF7FD5A67A0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9158E1F-3F51-470F-B657-3112A299EC67}" type="pres">
      <dgm:prSet presAssocID="{10A64865-5D56-4D11-937A-5DF669D019CE}" presName="spacer" presStyleCnt="0"/>
      <dgm:spPr/>
    </dgm:pt>
    <dgm:pt modelId="{B0E02E11-CD20-4D80-9219-9B242F24EC98}" type="pres">
      <dgm:prSet presAssocID="{076E7256-1B51-4C88-9B59-62BAD3714D5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2A06170-0BA3-4670-81DA-F44BEB677EE9}" type="pres">
      <dgm:prSet presAssocID="{12F7B0F5-FEAD-4C2D-AC10-EB5777DCC1D6}" presName="spacer" presStyleCnt="0"/>
      <dgm:spPr/>
    </dgm:pt>
    <dgm:pt modelId="{29C4AB75-9718-4FDC-B835-773EE6EAA3D5}" type="pres">
      <dgm:prSet presAssocID="{13961C39-DF10-48EF-BFAD-979C9C1676B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A49E01F-3548-42D9-B8E8-3B0685B7DBC4}" type="pres">
      <dgm:prSet presAssocID="{0257C8F9-5C52-47CC-82C5-602AACEDC7CF}" presName="spacer" presStyleCnt="0"/>
      <dgm:spPr/>
    </dgm:pt>
    <dgm:pt modelId="{21F96030-5D5E-4970-BA08-DD14580DD953}" type="pres">
      <dgm:prSet presAssocID="{057CDEA9-4EAA-45FF-932E-2A9D1602BAB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B3EE889-B97C-4D71-894E-9CBF87021B47}" type="pres">
      <dgm:prSet presAssocID="{84D11FAC-8354-4EF1-992A-DF85CEFD187D}" presName="spacer" presStyleCnt="0"/>
      <dgm:spPr/>
    </dgm:pt>
    <dgm:pt modelId="{04448BBF-86DE-4408-9B4E-9895317F01AA}" type="pres">
      <dgm:prSet presAssocID="{F45808FF-856F-4108-8CFC-1AA40A6E2BB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326470D-8BF7-4DA4-9605-F3982EAC79D0}" srcId="{19EDED22-9BD6-45AF-86C1-DDC9DC61C4F8}" destId="{F45808FF-856F-4108-8CFC-1AA40A6E2BB3}" srcOrd="4" destOrd="0" parTransId="{C7861399-69EE-4E4C-A0B9-9584AEA3CE17}" sibTransId="{C3CDF854-87E9-4142-866C-B966AABA8B38}"/>
    <dgm:cxn modelId="{50F0291A-7E11-49C3-B6C9-8B66C41451B0}" srcId="{19EDED22-9BD6-45AF-86C1-DDC9DC61C4F8}" destId="{CC36FAD1-94CA-4406-BEBD-FF7FD5A67A07}" srcOrd="0" destOrd="0" parTransId="{9F19484C-95C3-4FE8-99BF-41FCCDFC8E15}" sibTransId="{10A64865-5D56-4D11-937A-5DF669D019CE}"/>
    <dgm:cxn modelId="{B28E1B1B-2A93-4493-9915-3935C99100DD}" srcId="{19EDED22-9BD6-45AF-86C1-DDC9DC61C4F8}" destId="{057CDEA9-4EAA-45FF-932E-2A9D1602BAB3}" srcOrd="3" destOrd="0" parTransId="{DF42A3C9-C1C5-4EA6-8AFA-E8410767A53B}" sibTransId="{84D11FAC-8354-4EF1-992A-DF85CEFD187D}"/>
    <dgm:cxn modelId="{B94A5D3B-2834-4C7D-8C2E-510FB2883D05}" type="presOf" srcId="{13961C39-DF10-48EF-BFAD-979C9C1676B0}" destId="{29C4AB75-9718-4FDC-B835-773EE6EAA3D5}" srcOrd="0" destOrd="0" presId="urn:microsoft.com/office/officeart/2005/8/layout/vList2"/>
    <dgm:cxn modelId="{32A1E265-6D42-43CF-AE8D-EDFEBEF91F2D}" srcId="{19EDED22-9BD6-45AF-86C1-DDC9DC61C4F8}" destId="{076E7256-1B51-4C88-9B59-62BAD3714D51}" srcOrd="1" destOrd="0" parTransId="{1A5F8C6B-5122-4A09-B66F-A20D91B0AB14}" sibTransId="{12F7B0F5-FEAD-4C2D-AC10-EB5777DCC1D6}"/>
    <dgm:cxn modelId="{7F1C748B-098E-4352-9DA5-98EFB238B36F}" type="presOf" srcId="{19EDED22-9BD6-45AF-86C1-DDC9DC61C4F8}" destId="{0A84F73F-C7C6-4B86-B30A-0B6E5723F8E7}" srcOrd="0" destOrd="0" presId="urn:microsoft.com/office/officeart/2005/8/layout/vList2"/>
    <dgm:cxn modelId="{33351997-15AF-4BDC-A02B-8A8DEF50F437}" type="presOf" srcId="{CC36FAD1-94CA-4406-BEBD-FF7FD5A67A07}" destId="{67FCB887-4A40-45CD-A665-6FD654AFE39E}" srcOrd="0" destOrd="0" presId="urn:microsoft.com/office/officeart/2005/8/layout/vList2"/>
    <dgm:cxn modelId="{7A433CA4-00A4-4D27-A11F-5D41F2EB6295}" type="presOf" srcId="{057CDEA9-4EAA-45FF-932E-2A9D1602BAB3}" destId="{21F96030-5D5E-4970-BA08-DD14580DD953}" srcOrd="0" destOrd="0" presId="urn:microsoft.com/office/officeart/2005/8/layout/vList2"/>
    <dgm:cxn modelId="{D20586AA-2BBA-4CCF-A23A-9EB7F65099E1}" type="presOf" srcId="{076E7256-1B51-4C88-9B59-62BAD3714D51}" destId="{B0E02E11-CD20-4D80-9219-9B242F24EC98}" srcOrd="0" destOrd="0" presId="urn:microsoft.com/office/officeart/2005/8/layout/vList2"/>
    <dgm:cxn modelId="{615D8DE5-91F1-473B-AC98-3941B15E25BB}" srcId="{19EDED22-9BD6-45AF-86C1-DDC9DC61C4F8}" destId="{13961C39-DF10-48EF-BFAD-979C9C1676B0}" srcOrd="2" destOrd="0" parTransId="{F4FCA160-713B-4034-AFC6-5779FDD51F43}" sibTransId="{0257C8F9-5C52-47CC-82C5-602AACEDC7CF}"/>
    <dgm:cxn modelId="{65B8D6FD-1CF3-4DEA-AA0B-39B934815206}" type="presOf" srcId="{F45808FF-856F-4108-8CFC-1AA40A6E2BB3}" destId="{04448BBF-86DE-4408-9B4E-9895317F01AA}" srcOrd="0" destOrd="0" presId="urn:microsoft.com/office/officeart/2005/8/layout/vList2"/>
    <dgm:cxn modelId="{5E0F7D93-6E2A-451F-829F-61E7E8D2974E}" type="presParOf" srcId="{0A84F73F-C7C6-4B86-B30A-0B6E5723F8E7}" destId="{67FCB887-4A40-45CD-A665-6FD654AFE39E}" srcOrd="0" destOrd="0" presId="urn:microsoft.com/office/officeart/2005/8/layout/vList2"/>
    <dgm:cxn modelId="{60209645-0B25-42EC-8D09-163DBBB14500}" type="presParOf" srcId="{0A84F73F-C7C6-4B86-B30A-0B6E5723F8E7}" destId="{49158E1F-3F51-470F-B657-3112A299EC67}" srcOrd="1" destOrd="0" presId="urn:microsoft.com/office/officeart/2005/8/layout/vList2"/>
    <dgm:cxn modelId="{8D190561-4E52-4B6F-A8A1-E232B7712A5D}" type="presParOf" srcId="{0A84F73F-C7C6-4B86-B30A-0B6E5723F8E7}" destId="{B0E02E11-CD20-4D80-9219-9B242F24EC98}" srcOrd="2" destOrd="0" presId="urn:microsoft.com/office/officeart/2005/8/layout/vList2"/>
    <dgm:cxn modelId="{BE9AA1B0-78A9-4AC7-ABB3-1E3740C4B730}" type="presParOf" srcId="{0A84F73F-C7C6-4B86-B30A-0B6E5723F8E7}" destId="{72A06170-0BA3-4670-81DA-F44BEB677EE9}" srcOrd="3" destOrd="0" presId="urn:microsoft.com/office/officeart/2005/8/layout/vList2"/>
    <dgm:cxn modelId="{CB5850D3-0D22-464B-BAD5-B1F93C6C8B95}" type="presParOf" srcId="{0A84F73F-C7C6-4B86-B30A-0B6E5723F8E7}" destId="{29C4AB75-9718-4FDC-B835-773EE6EAA3D5}" srcOrd="4" destOrd="0" presId="urn:microsoft.com/office/officeart/2005/8/layout/vList2"/>
    <dgm:cxn modelId="{F6F40C9E-ACE9-4934-8D2B-1EE14FB1215C}" type="presParOf" srcId="{0A84F73F-C7C6-4B86-B30A-0B6E5723F8E7}" destId="{1A49E01F-3548-42D9-B8E8-3B0685B7DBC4}" srcOrd="5" destOrd="0" presId="urn:microsoft.com/office/officeart/2005/8/layout/vList2"/>
    <dgm:cxn modelId="{FFF761E0-4EAC-472D-975B-B4D32251EB6C}" type="presParOf" srcId="{0A84F73F-C7C6-4B86-B30A-0B6E5723F8E7}" destId="{21F96030-5D5E-4970-BA08-DD14580DD953}" srcOrd="6" destOrd="0" presId="urn:microsoft.com/office/officeart/2005/8/layout/vList2"/>
    <dgm:cxn modelId="{5A52133A-4769-4BE0-8439-E24226B06D69}" type="presParOf" srcId="{0A84F73F-C7C6-4B86-B30A-0B6E5723F8E7}" destId="{AB3EE889-B97C-4D71-894E-9CBF87021B47}" srcOrd="7" destOrd="0" presId="urn:microsoft.com/office/officeart/2005/8/layout/vList2"/>
    <dgm:cxn modelId="{7F388579-4421-458B-9E62-B8D499CBC932}" type="presParOf" srcId="{0A84F73F-C7C6-4B86-B30A-0B6E5723F8E7}" destId="{04448BBF-86DE-4408-9B4E-9895317F01A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5874B5-A38C-4433-B14B-CD29D468DB82}">
      <dsp:nvSpPr>
        <dsp:cNvPr id="0" name=""/>
        <dsp:cNvSpPr/>
      </dsp:nvSpPr>
      <dsp:spPr>
        <a:xfrm>
          <a:off x="0" y="25748"/>
          <a:ext cx="10515600" cy="7862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/>
            <a:t>Page d’inscription / connexion</a:t>
          </a:r>
          <a:endParaRPr lang="en-US" sz="3200" kern="1200" dirty="0"/>
        </a:p>
      </dsp:txBody>
      <dsp:txXfrm>
        <a:off x="38381" y="64129"/>
        <a:ext cx="10438838" cy="709478"/>
      </dsp:txXfrm>
    </dsp:sp>
    <dsp:sp modelId="{BE3A3BEC-FD1B-4661-A31F-EA7EE6ACFFC6}">
      <dsp:nvSpPr>
        <dsp:cNvPr id="0" name=""/>
        <dsp:cNvSpPr/>
      </dsp:nvSpPr>
      <dsp:spPr>
        <a:xfrm>
          <a:off x="0" y="904148"/>
          <a:ext cx="10515600" cy="7862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Consulter ses statistiques </a:t>
          </a:r>
        </a:p>
      </dsp:txBody>
      <dsp:txXfrm>
        <a:off x="38381" y="942529"/>
        <a:ext cx="10438838" cy="709478"/>
      </dsp:txXfrm>
    </dsp:sp>
    <dsp:sp modelId="{8F73A848-7ED8-4411-A99A-A9544EF47003}">
      <dsp:nvSpPr>
        <dsp:cNvPr id="0" name=""/>
        <dsp:cNvSpPr/>
      </dsp:nvSpPr>
      <dsp:spPr>
        <a:xfrm>
          <a:off x="0" y="1782549"/>
          <a:ext cx="10515600" cy="7862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/>
            <a:t>Création d’un « lobby »</a:t>
          </a:r>
          <a:endParaRPr lang="en-US" sz="3200" kern="1200" dirty="0"/>
        </a:p>
      </dsp:txBody>
      <dsp:txXfrm>
        <a:off x="38381" y="1820930"/>
        <a:ext cx="10438838" cy="709478"/>
      </dsp:txXfrm>
    </dsp:sp>
    <dsp:sp modelId="{C358C4B7-C67C-47A5-B54D-40D7DC636407}">
      <dsp:nvSpPr>
        <dsp:cNvPr id="0" name=""/>
        <dsp:cNvSpPr/>
      </dsp:nvSpPr>
      <dsp:spPr>
        <a:xfrm>
          <a:off x="0" y="2660949"/>
          <a:ext cx="10515600" cy="7862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/>
            <a:t>Jeu avec des bots ou en ligne</a:t>
          </a:r>
          <a:endParaRPr lang="en-US" sz="3200" kern="1200"/>
        </a:p>
      </dsp:txBody>
      <dsp:txXfrm>
        <a:off x="38381" y="2699330"/>
        <a:ext cx="10438838" cy="709478"/>
      </dsp:txXfrm>
    </dsp:sp>
    <dsp:sp modelId="{39EDDA5E-C834-4373-8CDB-874858DF2FFF}">
      <dsp:nvSpPr>
        <dsp:cNvPr id="0" name=""/>
        <dsp:cNvSpPr/>
      </dsp:nvSpPr>
      <dsp:spPr>
        <a:xfrm>
          <a:off x="0" y="3539349"/>
          <a:ext cx="10515600" cy="7862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/>
            <a:t>Application sécurisée</a:t>
          </a:r>
          <a:endParaRPr lang="en-US" sz="3200" kern="1200"/>
        </a:p>
      </dsp:txBody>
      <dsp:txXfrm>
        <a:off x="38381" y="3577730"/>
        <a:ext cx="10438838" cy="7094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FCB887-4A40-45CD-A665-6FD654AFE39E}">
      <dsp:nvSpPr>
        <dsp:cNvPr id="0" name=""/>
        <dsp:cNvSpPr/>
      </dsp:nvSpPr>
      <dsp:spPr>
        <a:xfrm>
          <a:off x="0" y="25748"/>
          <a:ext cx="105156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/>
            <a:t>Flutter</a:t>
          </a:r>
          <a:endParaRPr lang="en-US" sz="3200" kern="1200"/>
        </a:p>
      </dsp:txBody>
      <dsp:txXfrm>
        <a:off x="38381" y="64129"/>
        <a:ext cx="10438838" cy="709478"/>
      </dsp:txXfrm>
    </dsp:sp>
    <dsp:sp modelId="{B0E02E11-CD20-4D80-9219-9B242F24EC98}">
      <dsp:nvSpPr>
        <dsp:cNvPr id="0" name=""/>
        <dsp:cNvSpPr/>
      </dsp:nvSpPr>
      <dsp:spPr>
        <a:xfrm>
          <a:off x="0" y="904148"/>
          <a:ext cx="105156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/>
            <a:t>Nodejs avec Express</a:t>
          </a:r>
          <a:endParaRPr lang="en-US" sz="3200" kern="1200"/>
        </a:p>
      </dsp:txBody>
      <dsp:txXfrm>
        <a:off x="38381" y="942529"/>
        <a:ext cx="10438838" cy="709478"/>
      </dsp:txXfrm>
    </dsp:sp>
    <dsp:sp modelId="{29C4AB75-9718-4FDC-B835-773EE6EAA3D5}">
      <dsp:nvSpPr>
        <dsp:cNvPr id="0" name=""/>
        <dsp:cNvSpPr/>
      </dsp:nvSpPr>
      <dsp:spPr>
        <a:xfrm>
          <a:off x="0" y="1782549"/>
          <a:ext cx="105156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/>
            <a:t>Maria DB</a:t>
          </a:r>
          <a:endParaRPr lang="en-US" sz="3200" kern="1200"/>
        </a:p>
      </dsp:txBody>
      <dsp:txXfrm>
        <a:off x="38381" y="1820930"/>
        <a:ext cx="10438838" cy="709478"/>
      </dsp:txXfrm>
    </dsp:sp>
    <dsp:sp modelId="{21F96030-5D5E-4970-BA08-DD14580DD953}">
      <dsp:nvSpPr>
        <dsp:cNvPr id="0" name=""/>
        <dsp:cNvSpPr/>
      </dsp:nvSpPr>
      <dsp:spPr>
        <a:xfrm>
          <a:off x="0" y="2660949"/>
          <a:ext cx="105156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/>
            <a:t>API REST</a:t>
          </a:r>
          <a:endParaRPr lang="en-US" sz="3200" kern="1200"/>
        </a:p>
      </dsp:txBody>
      <dsp:txXfrm>
        <a:off x="38381" y="2699330"/>
        <a:ext cx="10438838" cy="709478"/>
      </dsp:txXfrm>
    </dsp:sp>
    <dsp:sp modelId="{04448BBF-86DE-4408-9B4E-9895317F01AA}">
      <dsp:nvSpPr>
        <dsp:cNvPr id="0" name=""/>
        <dsp:cNvSpPr/>
      </dsp:nvSpPr>
      <dsp:spPr>
        <a:xfrm>
          <a:off x="0" y="3539349"/>
          <a:ext cx="105156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/>
            <a:t>WebSocket</a:t>
          </a:r>
          <a:endParaRPr lang="en-US" sz="3200" kern="1200"/>
        </a:p>
      </dsp:txBody>
      <dsp:txXfrm>
        <a:off x="38381" y="3577730"/>
        <a:ext cx="10438838" cy="7094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FEC45D-8A01-19ED-7FBC-8061CA91D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4D0463B-DABE-626E-DC6B-3F01CBE299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530808-8C51-9E67-9145-7814B5DFC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CED5-7511-4164-955F-5D9EE9756D2B}" type="datetimeFigureOut">
              <a:rPr lang="fr-FR" smtClean="0"/>
              <a:t>05/04/2024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105BA7-F362-1B23-A2A3-7121828F2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6C7C3D-D35E-7128-778A-8DB4CCF2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77895-49CD-4B7D-AE04-DAE374B9C1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6912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0F1A23-B1A7-589C-33B4-570A74AB9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804292D-B766-0CB1-0B28-0FE3E9DEB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E66709-1420-FAB4-51EF-3B2200FCB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CED5-7511-4164-955F-5D9EE9756D2B}" type="datetimeFigureOut">
              <a:rPr lang="fr-FR" smtClean="0"/>
              <a:t>05/04/2024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DD6862-25DC-5F8A-E69C-F8ABC6E7F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F7CDFE-8DA3-820E-B4CF-5B84CC90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77895-49CD-4B7D-AE04-DAE374B9C1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651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F691EA7-35D2-98C0-3B6E-FA694BF1F4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0AA951D-00B3-6E69-3FC0-0465CABD7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0B7A01-F173-E9DE-7B55-7652D6D7F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CED5-7511-4164-955F-5D9EE9756D2B}" type="datetimeFigureOut">
              <a:rPr lang="fr-FR" smtClean="0"/>
              <a:t>05/04/2024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D55A71-D2EF-B2A4-A6FE-3985DA0BB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7B3233-EC66-D822-2E8B-6CE1E6104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77895-49CD-4B7D-AE04-DAE374B9C1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470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16EBAB-EE23-0B07-5180-F326E9558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EBFFFC-0D40-1209-01CA-E2539347F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C98E89-5FA4-48FB-25B5-6CD799464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CED5-7511-4164-955F-5D9EE9756D2B}" type="datetimeFigureOut">
              <a:rPr lang="fr-FR" smtClean="0"/>
              <a:t>05/04/2024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CD21BA-55F5-BF58-1F1B-965B4469E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DC9F91-B26A-5DF5-7AA9-DFA5EA547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77895-49CD-4B7D-AE04-DAE374B9C1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6045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F2DA1D-4729-719A-66CE-8B271A2B2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206661-F659-FE59-E072-2A265A8F2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BE96FB-F9D9-BDA8-411F-707C5A359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CED5-7511-4164-955F-5D9EE9756D2B}" type="datetimeFigureOut">
              <a:rPr lang="fr-FR" smtClean="0"/>
              <a:t>05/04/2024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35F6E9-DCB4-96AF-3D1B-F57D927EC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00CE02-2320-315C-D280-A4F21354C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77895-49CD-4B7D-AE04-DAE374B9C1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5305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99FC60-D0A4-75E7-E24E-E5732AD14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E981C7-CFC3-FC25-B314-7384607E3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CE93CC3-C11B-D761-064D-4FE2686BF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CAA53FC-25B1-A362-C359-96354B63F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CED5-7511-4164-955F-5D9EE9756D2B}" type="datetimeFigureOut">
              <a:rPr lang="fr-FR" smtClean="0"/>
              <a:t>05/04/2024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B91C0E-D467-47B0-5400-992054726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77B3AFC-450D-EBDC-9DC6-AAFFA6B4D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77895-49CD-4B7D-AE04-DAE374B9C1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5557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B87D41-759E-13C2-DAA9-9E50C7703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C2C811E-C9E1-7660-DE46-F417D8EC3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C3F0AC3-6286-C1DA-6B56-01864DA47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2E6D23-321E-914B-521A-70FA1E5953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85D23C8-4A5B-BCD1-C355-F0F1DF8EE9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5860D45-0E47-4279-E509-45ECE04B7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CED5-7511-4164-955F-5D9EE9756D2B}" type="datetimeFigureOut">
              <a:rPr lang="fr-FR" smtClean="0"/>
              <a:t>05/04/2024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FA04195-1994-2285-73CB-6C76D714F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6B62357-09B8-04B9-7EEB-8FF24729E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77895-49CD-4B7D-AE04-DAE374B9C1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6174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134592-3F75-2192-051F-CC3258D4B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D04F3A7-C0F4-1041-952F-7386BCB3A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CED5-7511-4164-955F-5D9EE9756D2B}" type="datetimeFigureOut">
              <a:rPr lang="fr-FR" smtClean="0"/>
              <a:t>05/04/2024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DB1E3CC-0B8F-53D5-8D03-516EE67D3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FCC3057-8C96-4C4C-6183-B2D573920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77895-49CD-4B7D-AE04-DAE374B9C1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19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26321C8-A58E-7032-F4B0-C94FD65F0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CED5-7511-4164-955F-5D9EE9756D2B}" type="datetimeFigureOut">
              <a:rPr lang="fr-FR" smtClean="0"/>
              <a:t>05/04/2024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7CA3F23-F9F3-7882-BD4C-F0351164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541C12-1317-61A5-9864-F1082553B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77895-49CD-4B7D-AE04-DAE374B9C1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072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C8BCFA-EA93-994E-4DF1-E1B5665EB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3F9FFC-5424-909A-1BB6-A3D653197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FFD2C08-1B67-B2D6-CB04-9ACDF4796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5A3F6F-306D-0977-2E76-2D359A8A9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CED5-7511-4164-955F-5D9EE9756D2B}" type="datetimeFigureOut">
              <a:rPr lang="fr-FR" smtClean="0"/>
              <a:t>05/04/2024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2B71AF-D379-DBB4-EE5A-2E4EE6D62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A2C68B3-37A1-C28C-1C72-CE9CE59A6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77895-49CD-4B7D-AE04-DAE374B9C1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1175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2FE5D9-3129-8791-3449-113B2B00A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7167CF3-3ADC-D330-C9A8-A51F5B76C9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C805ECD-69D1-7789-2F36-B64F1EBBE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ADFB0B0-A92E-E773-43DC-73E7C27BC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CED5-7511-4164-955F-5D9EE9756D2B}" type="datetimeFigureOut">
              <a:rPr lang="fr-FR" smtClean="0"/>
              <a:t>05/04/2024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090052-0517-42E0-ECD6-D35EAD8C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456606-1811-FCF4-A166-3C27A2B15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77895-49CD-4B7D-AE04-DAE374B9C1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9212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DA55652-C9DD-6CBE-CDC7-C899AA6A7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452DA8-7547-A38B-FAC8-33F24247B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B47812-0AD1-5C8A-4F71-BB77E19B88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F6CED5-7511-4164-955F-5D9EE9756D2B}" type="datetimeFigureOut">
              <a:rPr lang="fr-FR" smtClean="0"/>
              <a:t>05/04/2024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5F3A38-DA19-813A-0AA9-77767E1379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867DA2-634C-DB13-8CAF-BC23C2E44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F77895-49CD-4B7D-AE04-DAE374B9C1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621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4C19D6-D4CE-C2DB-2292-DE4061EF0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1003300"/>
            <a:ext cx="6621780" cy="1193800"/>
          </a:xfrm>
        </p:spPr>
        <p:txBody>
          <a:bodyPr>
            <a:normAutofit/>
          </a:bodyPr>
          <a:lstStyle/>
          <a:p>
            <a:r>
              <a:rPr lang="fr-FR" sz="7200" dirty="0">
                <a:latin typeface="Aharoni" panose="02010803020104030203" pitchFamily="2" charset="-79"/>
                <a:ea typeface="ADLaM Display" panose="020F0502020204030204" pitchFamily="2" charset="0"/>
                <a:cs typeface="Aharoni" panose="02010803020104030203" pitchFamily="2" charset="-79"/>
              </a:rPr>
              <a:t>Mono Paul Hi !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47CD30-379C-635B-F0AE-D2063B69B7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574" y="5047773"/>
            <a:ext cx="7951470" cy="1193793"/>
          </a:xfrm>
        </p:spPr>
        <p:txBody>
          <a:bodyPr>
            <a:noAutofit/>
          </a:bodyPr>
          <a:lstStyle/>
          <a:p>
            <a:r>
              <a:rPr lang="fr-FR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Designed</a:t>
            </a:r>
            <a:r>
              <a:rPr lang="fr-FR" sz="3200" dirty="0">
                <a:latin typeface="Aharoni" panose="02010803020104030203" pitchFamily="2" charset="-79"/>
                <a:cs typeface="Aharoni" panose="02010803020104030203" pitchFamily="2" charset="-79"/>
              </a:rPr>
              <a:t> by  : </a:t>
            </a:r>
          </a:p>
          <a:p>
            <a:r>
              <a:rPr lang="fr-FR" sz="3200" dirty="0">
                <a:latin typeface="Aharoni" panose="02010803020104030203" pitchFamily="2" charset="-79"/>
                <a:cs typeface="Aharoni" panose="02010803020104030203" pitchFamily="2" charset="-79"/>
              </a:rPr>
              <a:t>Benrejdal Jarod &amp; </a:t>
            </a:r>
            <a:r>
              <a:rPr lang="fr-FR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Moulard</a:t>
            </a:r>
            <a:r>
              <a:rPr lang="fr-FR" sz="3200" dirty="0">
                <a:latin typeface="Aharoni" panose="02010803020104030203" pitchFamily="2" charset="-79"/>
                <a:cs typeface="Aharoni" panose="02010803020104030203" pitchFamily="2" charset="-79"/>
              </a:rPr>
              <a:t> Hugo</a:t>
            </a:r>
          </a:p>
        </p:txBody>
      </p:sp>
      <p:pic>
        <p:nvPicPr>
          <p:cNvPr id="7" name="Image 6" descr="Une image contenant chapeau, sourire, habits, Animation&#10;&#10;Description générée automatiquement">
            <a:extLst>
              <a:ext uri="{FF2B5EF4-FFF2-40B4-BE49-F238E27FC236}">
                <a16:creationId xmlns:a16="http://schemas.microsoft.com/office/drawing/2014/main" id="{28B121D3-36A1-83C9-8DCE-2BCD65231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720" y="339743"/>
            <a:ext cx="4674870" cy="6611602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2E2A8EDD-C48D-1BB9-7072-607F7CF1B78E}"/>
              </a:ext>
            </a:extLst>
          </p:cNvPr>
          <p:cNvCxnSpPr/>
          <p:nvPr/>
        </p:nvCxnSpPr>
        <p:spPr>
          <a:xfrm>
            <a:off x="685800" y="2197100"/>
            <a:ext cx="67589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Parenthèses 9">
            <a:extLst>
              <a:ext uri="{FF2B5EF4-FFF2-40B4-BE49-F238E27FC236}">
                <a16:creationId xmlns:a16="http://schemas.microsoft.com/office/drawing/2014/main" id="{CC9BBD79-DE15-31D5-CAC0-0E9AC08D9A58}"/>
              </a:ext>
            </a:extLst>
          </p:cNvPr>
          <p:cNvSpPr/>
          <p:nvPr/>
        </p:nvSpPr>
        <p:spPr>
          <a:xfrm>
            <a:off x="685800" y="4968240"/>
            <a:ext cx="7459980" cy="1352860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500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821A790-91F4-2B92-B2B7-5485B1F91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fr-FR" sz="80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Plan</a:t>
            </a:r>
            <a:r>
              <a:rPr lang="fr-FR" sz="4000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87DA31-6BD5-8A9A-16C4-727D61AE7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5433258" cy="3613149"/>
          </a:xfrm>
        </p:spPr>
        <p:txBody>
          <a:bodyPr anchor="ctr">
            <a:normAutofit fontScale="85000" lnSpcReduction="20000"/>
          </a:bodyPr>
          <a:lstStyle/>
          <a:p>
            <a:r>
              <a:rPr lang="fr-FR" dirty="0">
                <a:latin typeface="Aharoni" panose="02010803020104030203" pitchFamily="2" charset="-79"/>
                <a:cs typeface="Aharoni" panose="02010803020104030203" pitchFamily="2" charset="-79"/>
              </a:rPr>
              <a:t>Présentation du projet</a:t>
            </a:r>
          </a:p>
          <a:p>
            <a:endParaRPr lang="fr-FR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fr-FR" dirty="0">
                <a:latin typeface="Aharoni" panose="02010803020104030203" pitchFamily="2" charset="-79"/>
                <a:cs typeface="Aharoni" panose="02010803020104030203" pitchFamily="2" charset="-79"/>
              </a:rPr>
              <a:t>Fonctionnalités</a:t>
            </a:r>
          </a:p>
          <a:p>
            <a:endParaRPr lang="fr-FR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fr-FR" dirty="0">
                <a:latin typeface="Aharoni" panose="02010803020104030203" pitchFamily="2" charset="-79"/>
                <a:cs typeface="Aharoni" panose="02010803020104030203" pitchFamily="2" charset="-79"/>
              </a:rPr>
              <a:t>Technologies utilisées</a:t>
            </a:r>
          </a:p>
          <a:p>
            <a:endParaRPr lang="fr-FR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fr-FR" dirty="0">
                <a:latin typeface="Aharoni" panose="02010803020104030203" pitchFamily="2" charset="-79"/>
                <a:cs typeface="Aharoni" panose="02010803020104030203" pitchFamily="2" charset="-79"/>
              </a:rPr>
              <a:t>Architecture de l’application</a:t>
            </a:r>
          </a:p>
          <a:p>
            <a:endParaRPr lang="fr-FR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fr-FR" dirty="0">
                <a:latin typeface="Aharoni" panose="02010803020104030203" pitchFamily="2" charset="-79"/>
                <a:cs typeface="Aharoni" panose="02010803020104030203" pitchFamily="2" charset="-79"/>
              </a:rPr>
              <a:t>Conclusion</a:t>
            </a:r>
          </a:p>
        </p:txBody>
      </p:sp>
      <p:pic>
        <p:nvPicPr>
          <p:cNvPr id="9" name="Image 8" descr="Une image contenant jouet, Animation, dessin humoristique&#10;&#10;Description générée automatiquement">
            <a:extLst>
              <a:ext uri="{FF2B5EF4-FFF2-40B4-BE49-F238E27FC236}">
                <a16:creationId xmlns:a16="http://schemas.microsoft.com/office/drawing/2014/main" id="{D996B78C-5194-4656-56C7-62FB0181BC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0" r="13097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876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309985-3A39-413E-E76E-AA9C19062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Aharoni" panose="02010803020104030203" pitchFamily="2" charset="-79"/>
                <a:cs typeface="Aharoni" panose="02010803020104030203" pitchFamily="2" charset="-79"/>
              </a:rPr>
              <a:t>Présentation du projet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0ABDB5-2D54-EC1D-8402-00F8EB3F0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>
              <a:cs typeface="Aharoni" panose="02010803020104030203" pitchFamily="2" charset="-79"/>
            </a:endParaRPr>
          </a:p>
          <a:p>
            <a:r>
              <a:rPr lang="fr-FR" dirty="0">
                <a:cs typeface="Aharoni" panose="02010803020104030203" pitchFamily="2" charset="-79"/>
              </a:rPr>
              <a:t>Réplique du célèbre jeu </a:t>
            </a:r>
            <a:r>
              <a:rPr lang="fr-FR" b="1" i="1" dirty="0">
                <a:cs typeface="Aharoni" panose="02010803020104030203" pitchFamily="2" charset="-79"/>
              </a:rPr>
              <a:t>Monopoly</a:t>
            </a:r>
          </a:p>
          <a:p>
            <a:endParaRPr lang="fr-FR" b="1" i="1" dirty="0">
              <a:cs typeface="Aharoni" panose="02010803020104030203" pitchFamily="2" charset="-79"/>
            </a:endParaRPr>
          </a:p>
          <a:p>
            <a:r>
              <a:rPr lang="fr-FR" dirty="0">
                <a:cs typeface="Aharoni" panose="02010803020104030203" pitchFamily="2" charset="-79"/>
              </a:rPr>
              <a:t>Jusqu’à 4 joueurs</a:t>
            </a:r>
          </a:p>
          <a:p>
            <a:endParaRPr lang="fr-FR" dirty="0">
              <a:cs typeface="Aharoni" panose="02010803020104030203" pitchFamily="2" charset="-79"/>
            </a:endParaRPr>
          </a:p>
          <a:p>
            <a:r>
              <a:rPr lang="fr-FR" dirty="0">
                <a:cs typeface="Aharoni" panose="02010803020104030203" pitchFamily="2" charset="-79"/>
              </a:rPr>
              <a:t>Possibilité de jouer en ligne avec ses amis !</a:t>
            </a:r>
          </a:p>
          <a:p>
            <a:endParaRPr lang="fr-FR" dirty="0">
              <a:cs typeface="Aharoni" panose="02010803020104030203" pitchFamily="2" charset="-79"/>
            </a:endParaRPr>
          </a:p>
          <a:p>
            <a:endParaRPr lang="fr-FR" dirty="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28871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E9D52D-9470-802A-12E8-6AF94C89C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Aharoni" panose="02010803020104030203" pitchFamily="2" charset="-79"/>
                <a:cs typeface="Aharoni" panose="02010803020104030203" pitchFamily="2" charset="-79"/>
              </a:rPr>
              <a:t>Fonctionnalités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32F821AE-FA27-2A87-D858-CC4908053B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10286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2723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CF3F5F-ECC7-96FD-608A-E2E9F6DA0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254" y="525439"/>
            <a:ext cx="4174746" cy="16576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 dirty="0" err="1">
                <a:latin typeface="Aharoni" panose="02010803020104030203" pitchFamily="2" charset="-79"/>
                <a:cs typeface="Aharoni" panose="02010803020104030203" pitchFamily="2" charset="-79"/>
              </a:rPr>
              <a:t>Quelques</a:t>
            </a:r>
            <a:r>
              <a:rPr lang="en-US" sz="3600" kern="1200" dirty="0">
                <a:latin typeface="Aharoni" panose="02010803020104030203" pitchFamily="2" charset="-79"/>
                <a:cs typeface="Aharoni" panose="02010803020104030203" pitchFamily="2" charset="-79"/>
              </a:rPr>
              <a:t> aperçus </a:t>
            </a:r>
            <a:r>
              <a:rPr lang="en-US" sz="3600" kern="1200" dirty="0" err="1">
                <a:latin typeface="Aharoni" panose="02010803020104030203" pitchFamily="2" charset="-79"/>
                <a:cs typeface="Aharoni" panose="02010803020104030203" pitchFamily="2" charset="-79"/>
              </a:rPr>
              <a:t>visuels</a:t>
            </a:r>
            <a:endParaRPr lang="en-US" sz="3600" kern="1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8FF2921-C3D1-42BD-8E95-C14AAC722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08" y="565949"/>
            <a:ext cx="3917965" cy="3467399"/>
          </a:xfrm>
          <a:prstGeom prst="rect">
            <a:avLst/>
          </a:prstGeom>
        </p:spPr>
      </p:pic>
      <p:cxnSp>
        <p:nvCxnSpPr>
          <p:cNvPr id="1051" name="Straight Connector 1050">
            <a:extLst>
              <a:ext uri="{FF2B5EF4-FFF2-40B4-BE49-F238E27FC236}">
                <a16:creationId xmlns:a16="http://schemas.microsoft.com/office/drawing/2014/main" id="{822A5670-0F7B-4199-AEAB-33FBA9CEA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627" y="-1"/>
            <a:ext cx="0" cy="4572000"/>
          </a:xfrm>
          <a:prstGeom prst="line">
            <a:avLst/>
          </a:prstGeom>
          <a:ln w="3810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910F45-8841-5F2C-8A18-ED1A89556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6144" y="375320"/>
            <a:ext cx="2428736" cy="16576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3" name="Straight Connector 1052">
            <a:extLst>
              <a:ext uri="{FF2B5EF4-FFF2-40B4-BE49-F238E27FC236}">
                <a16:creationId xmlns:a16="http://schemas.microsoft.com/office/drawing/2014/main" id="{8BB1744D-A7DF-4B65-B6E3-DCF12BB2D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627" y="2228770"/>
            <a:ext cx="2877035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10">
            <a:extLst>
              <a:ext uri="{FF2B5EF4-FFF2-40B4-BE49-F238E27FC236}">
                <a16:creationId xmlns:a16="http://schemas.microsoft.com/office/drawing/2014/main" id="{9AD40536-C605-FEEE-EF49-4034E7A58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81547" y="2424609"/>
            <a:ext cx="2270495" cy="179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5" name="Straight Connector 1054">
            <a:extLst>
              <a:ext uri="{FF2B5EF4-FFF2-40B4-BE49-F238E27FC236}">
                <a16:creationId xmlns:a16="http://schemas.microsoft.com/office/drawing/2014/main" id="{882DD753-EA38-4E86-91FB-05041A44A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67905"/>
            <a:ext cx="7530662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6FF2C08A-724E-BE28-A284-2B75FCF35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4744" y="4911833"/>
            <a:ext cx="1956782" cy="14480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9D06D6A-9C5B-51D8-40B7-870288081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48034" y="4911833"/>
            <a:ext cx="2193976" cy="14480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6DA63E78-7704-45EF-B5D3-EADDF5D82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730262" y="5706812"/>
            <a:ext cx="22860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Espace réservé du contenu 5" descr="Une image contenant jouet, Animation, dessin humoristique&#10;&#10;Description générée automatiquement">
            <a:extLst>
              <a:ext uri="{FF2B5EF4-FFF2-40B4-BE49-F238E27FC236}">
                <a16:creationId xmlns:a16="http://schemas.microsoft.com/office/drawing/2014/main" id="{3DB90184-BBB7-DBE0-CFD6-7A6645DDD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0" r="13097"/>
          <a:stretch/>
        </p:blipFill>
        <p:spPr>
          <a:xfrm>
            <a:off x="8016875" y="2351822"/>
            <a:ext cx="3336925" cy="374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55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D93844B-AD73-F6FD-5E9B-4DB32FEBAB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416" y="1825625"/>
            <a:ext cx="718516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BB34B53-F422-B800-DE46-17E62980B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0"/>
            <a:ext cx="113236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229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668A22-DC7A-0003-30B2-568B2D878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Aharoni" panose="02010803020104030203" pitchFamily="2" charset="-79"/>
                <a:cs typeface="Aharoni" panose="02010803020104030203" pitchFamily="2" charset="-79"/>
              </a:rPr>
              <a:t>Technologies utilisées</a:t>
            </a:r>
            <a:endParaRPr lang="fr-FR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226BD0E0-ACA9-0281-3EE2-E410AA219A9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7683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882769-8617-83EA-5F42-B70ADD548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Aharoni" panose="02010803020104030203" pitchFamily="2" charset="-79"/>
                <a:cs typeface="Aharoni" panose="02010803020104030203" pitchFamily="2" charset="-79"/>
              </a:rPr>
              <a:t>Architecture de l’application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DAC863C7-EFCC-D646-7254-52A781C5F5D0}"/>
              </a:ext>
            </a:extLst>
          </p:cNvPr>
          <p:cNvSpPr/>
          <p:nvPr/>
        </p:nvSpPr>
        <p:spPr>
          <a:xfrm>
            <a:off x="1120140" y="2118360"/>
            <a:ext cx="2659380" cy="106680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 1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7BEBD74-181C-113E-6A20-6A165BDBA2E3}"/>
              </a:ext>
            </a:extLst>
          </p:cNvPr>
          <p:cNvSpPr/>
          <p:nvPr/>
        </p:nvSpPr>
        <p:spPr>
          <a:xfrm>
            <a:off x="4789170" y="4267200"/>
            <a:ext cx="3162300" cy="90725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Server</a:t>
            </a:r>
          </a:p>
        </p:txBody>
      </p:sp>
      <p:sp>
        <p:nvSpPr>
          <p:cNvPr id="6" name="Organigramme : Disque magnétique 5">
            <a:extLst>
              <a:ext uri="{FF2B5EF4-FFF2-40B4-BE49-F238E27FC236}">
                <a16:creationId xmlns:a16="http://schemas.microsoft.com/office/drawing/2014/main" id="{CB74D383-E3D3-E657-3EFE-985A46131875}"/>
              </a:ext>
            </a:extLst>
          </p:cNvPr>
          <p:cNvSpPr/>
          <p:nvPr/>
        </p:nvSpPr>
        <p:spPr>
          <a:xfrm>
            <a:off x="9204960" y="5402580"/>
            <a:ext cx="1577340" cy="1150620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BD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89414523-0A78-4E02-0F7D-B0AB6A997FFC}"/>
              </a:ext>
            </a:extLst>
          </p:cNvPr>
          <p:cNvSpPr/>
          <p:nvPr/>
        </p:nvSpPr>
        <p:spPr>
          <a:xfrm>
            <a:off x="4831080" y="2118360"/>
            <a:ext cx="2819400" cy="106680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 2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6F05C087-8EAD-0970-7185-687E86F2CB2A}"/>
              </a:ext>
            </a:extLst>
          </p:cNvPr>
          <p:cNvSpPr/>
          <p:nvPr/>
        </p:nvSpPr>
        <p:spPr>
          <a:xfrm>
            <a:off x="8652510" y="2118360"/>
            <a:ext cx="2682240" cy="106680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 3</a:t>
            </a:r>
          </a:p>
        </p:txBody>
      </p:sp>
      <p:cxnSp>
        <p:nvCxnSpPr>
          <p:cNvPr id="10" name="Connecteur : en angle 9">
            <a:extLst>
              <a:ext uri="{FF2B5EF4-FFF2-40B4-BE49-F238E27FC236}">
                <a16:creationId xmlns:a16="http://schemas.microsoft.com/office/drawing/2014/main" id="{BA82458B-A552-4CF0-2523-839E69207162}"/>
              </a:ext>
            </a:extLst>
          </p:cNvPr>
          <p:cNvCxnSpPr>
            <a:cxnSpLocks/>
          </p:cNvCxnSpPr>
          <p:nvPr/>
        </p:nvCxnSpPr>
        <p:spPr>
          <a:xfrm>
            <a:off x="2598420" y="3429000"/>
            <a:ext cx="1874520" cy="1291828"/>
          </a:xfrm>
          <a:prstGeom prst="bentConnector3">
            <a:avLst>
              <a:gd name="adj1" fmla="val 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 : en angle 12">
            <a:extLst>
              <a:ext uri="{FF2B5EF4-FFF2-40B4-BE49-F238E27FC236}">
                <a16:creationId xmlns:a16="http://schemas.microsoft.com/office/drawing/2014/main" id="{353AE7F3-CF63-91B9-F01B-3D75A0C6C954}"/>
              </a:ext>
            </a:extLst>
          </p:cNvPr>
          <p:cNvCxnSpPr>
            <a:cxnSpLocks/>
          </p:cNvCxnSpPr>
          <p:nvPr/>
        </p:nvCxnSpPr>
        <p:spPr>
          <a:xfrm flipV="1">
            <a:off x="8343025" y="3419894"/>
            <a:ext cx="1723869" cy="1300934"/>
          </a:xfrm>
          <a:prstGeom prst="bentConnector3">
            <a:avLst>
              <a:gd name="adj1" fmla="val 10000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C0E562CD-4C63-AEF4-28CF-41C419A191E0}"/>
              </a:ext>
            </a:extLst>
          </p:cNvPr>
          <p:cNvCxnSpPr>
            <a:cxnSpLocks/>
          </p:cNvCxnSpPr>
          <p:nvPr/>
        </p:nvCxnSpPr>
        <p:spPr>
          <a:xfrm>
            <a:off x="6275632" y="3440774"/>
            <a:ext cx="0" cy="6295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 : en arc 34">
            <a:extLst>
              <a:ext uri="{FF2B5EF4-FFF2-40B4-BE49-F238E27FC236}">
                <a16:creationId xmlns:a16="http://schemas.microsoft.com/office/drawing/2014/main" id="{8B862A77-86A7-9248-0B48-BED29BE76D45}"/>
              </a:ext>
            </a:extLst>
          </p:cNvPr>
          <p:cNvCxnSpPr>
            <a:cxnSpLocks/>
          </p:cNvCxnSpPr>
          <p:nvPr/>
        </p:nvCxnSpPr>
        <p:spPr>
          <a:xfrm>
            <a:off x="6275632" y="5306518"/>
            <a:ext cx="2583555" cy="831954"/>
          </a:xfrm>
          <a:prstGeom prst="curvedConnector3">
            <a:avLst>
              <a:gd name="adj1" fmla="val 97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296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709F28-6519-3EAF-CC2C-F3723EFC4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3964" y="365125"/>
            <a:ext cx="6146359" cy="6353727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latin typeface="Aharoni" panose="02010803020104030203" pitchFamily="2" charset="-79"/>
                <a:cs typeface="Aharoni" panose="02010803020104030203" pitchFamily="2" charset="-79"/>
              </a:rPr>
              <a:t>Merci de votre attention.</a:t>
            </a:r>
            <a:br>
              <a:rPr lang="fr-FR" u="sng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br>
              <a:rPr lang="fr-FR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fr-FR" dirty="0">
                <a:latin typeface="Aharoni" panose="02010803020104030203" pitchFamily="2" charset="-79"/>
                <a:cs typeface="Aharoni" panose="02010803020104030203" pitchFamily="2" charset="-79"/>
              </a:rPr>
              <a:t>Nous allons maintenant passer à la </a:t>
            </a:r>
            <a:r>
              <a:rPr lang="fr-FR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démonstration !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5BF3A71-630D-C1F0-4A58-6A52A3A13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405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3787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</Words>
  <Application>Microsoft Office PowerPoint</Application>
  <PresentationFormat>Grand écran</PresentationFormat>
  <Paragraphs>40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Aharoni</vt:lpstr>
      <vt:lpstr>Aptos</vt:lpstr>
      <vt:lpstr>Aptos Display</vt:lpstr>
      <vt:lpstr>Arial</vt:lpstr>
      <vt:lpstr>Thème Office</vt:lpstr>
      <vt:lpstr>Mono Paul Hi !</vt:lpstr>
      <vt:lpstr>Plan </vt:lpstr>
      <vt:lpstr>Présentation du projet </vt:lpstr>
      <vt:lpstr>Fonctionnalités</vt:lpstr>
      <vt:lpstr>Quelques aperçus visuels</vt:lpstr>
      <vt:lpstr>Présentation PowerPoint</vt:lpstr>
      <vt:lpstr>Technologies utilisées</vt:lpstr>
      <vt:lpstr>Architecture de l’application</vt:lpstr>
      <vt:lpstr>Merci de votre attention.  Nous allons maintenant passer à la démonstration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 Paul Hi !</dc:title>
  <dc:creator>Benrejdal Jarod</dc:creator>
  <cp:lastModifiedBy>Benrejdal Jarod</cp:lastModifiedBy>
  <cp:revision>1</cp:revision>
  <dcterms:created xsi:type="dcterms:W3CDTF">2024-04-04T22:34:26Z</dcterms:created>
  <dcterms:modified xsi:type="dcterms:W3CDTF">2024-04-04T23:19:47Z</dcterms:modified>
</cp:coreProperties>
</file>