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531" r:id="rId5"/>
    <p:sldId id="619" r:id="rId6"/>
    <p:sldId id="541" r:id="rId7"/>
    <p:sldId id="2439" r:id="rId8"/>
    <p:sldId id="618" r:id="rId9"/>
    <p:sldId id="2440" r:id="rId10"/>
    <p:sldId id="2441" r:id="rId11"/>
    <p:sldId id="2442" r:id="rId12"/>
    <p:sldId id="2433" r:id="rId13"/>
    <p:sldId id="2443" r:id="rId14"/>
    <p:sldId id="2444" r:id="rId15"/>
    <p:sldId id="2445" r:id="rId16"/>
    <p:sldId id="2446" r:id="rId17"/>
    <p:sldId id="2447" r:id="rId18"/>
    <p:sldId id="2448" r:id="rId19"/>
    <p:sldId id="2449" r:id="rId20"/>
    <p:sldId id="2450" r:id="rId21"/>
    <p:sldId id="2438" r:id="rId22"/>
    <p:sldId id="2434" r:id="rId2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8E9C5F-6D0D-49E8-B424-BF1D9D05C65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2020/9/11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5E39195-E898-45BD-AE70-00FB547E1FC4}" type="datetime1">
              <a:rPr lang="ja-JP" altLang="en-US" noProof="0" smtClean="0"/>
              <a:t>2020/9/11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22109BC-39F4-43B1-850C-D5EB0E6480C8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102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359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08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137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18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597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86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4161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501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70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820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277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40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円/楕円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サブタイトル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 baseline="0">
                <a:solidFill>
                  <a:srgbClr val="2F334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クリックしてマスター サブタイトルのスタイルを編集する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円/楕円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区切り線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ドラッグ アンド ドロップ </a:t>
            </a:r>
          </a:p>
          <a:p>
            <a:pPr rtl="0"/>
            <a:r>
              <a:rPr lang="ja-JP" altLang="en-US" noProof="0"/>
              <a:t>画像をここに挿入</a:t>
            </a:r>
          </a:p>
        </p:txBody>
      </p:sp>
      <p:sp>
        <p:nvSpPr>
          <p:cNvPr id="7" name="フリーフォーム(F)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区切り線スライド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66" name="円/楕円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700" baseline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700" baseline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2700" baseline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" noProof="0"/>
              <a:t>マスター テキストのスタイルを編集</a:t>
            </a:r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aseline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キャプション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画像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円/楕円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コンテンツ プレースホルダー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9" name="コンテンツ プレースホルダー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形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ja-JP" sz="2400" b="1" i="0" kern="1200" spc="600" noProof="0" dirty="0">
                <a:solidFill>
                  <a:srgbClr val="2F334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Bebas"/>
              </a:rPr>
              <a:t>Machine Learning</a:t>
            </a:r>
            <a:endParaRPr lang="ja-JP" altLang="en-US" sz="2400" b="1" i="0" spc="600" noProof="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" panose="020B0502020104020203" pitchFamily="34" charset="-79"/>
            </a:endParaRPr>
          </a:p>
        </p:txBody>
      </p:sp>
      <p:sp>
        <p:nvSpPr>
          <p:cNvPr id="19" name="スライド番号プレースホルダー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sz="10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5" r:id="rId5"/>
    <p:sldLayoutId id="2147483668" r:id="rId6"/>
    <p:sldLayoutId id="2147483677" r:id="rId7"/>
    <p:sldLayoutId id="2147483673" r:id="rId8"/>
    <p:sldLayoutId id="2147483674" r:id="rId9"/>
    <p:sldLayoutId id="2147483680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sz="2800" dirty="0">
                <a:latin typeface="Impact" panose="020B0806030902050204" pitchFamily="34" charset="0"/>
              </a:rPr>
              <a:t>Approaching (Almost) Any Machine Learning Problem </a:t>
            </a:r>
            <a:endParaRPr lang="ja-JP" altLang="en-US" sz="2800" dirty="0">
              <a:latin typeface="Impact" panose="020B0806030902050204" pitchFamily="34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第一回打ち合わせ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2.</a:t>
            </a:r>
            <a:r>
              <a:rPr lang="ja-JP" altLang="en-US" sz="1800" noProof="1"/>
              <a:t>進め方の議論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2-3.</a:t>
            </a:r>
            <a:r>
              <a:rPr lang="ja-JP" altLang="en-US" sz="1800" noProof="1"/>
              <a:t>毎回の目標設定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10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259975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noProof="1"/>
              <a:t>2.</a:t>
            </a:r>
            <a:r>
              <a:rPr lang="ja-JP" altLang="en-US" sz="3600" noProof="1"/>
              <a:t>進め方の議論</a:t>
            </a:r>
            <a:br>
              <a:rPr lang="en-US" altLang="ja-JP" sz="3600" noProof="1"/>
            </a:br>
            <a:r>
              <a:rPr lang="en-US" altLang="ja-JP" sz="3600" noProof="1"/>
              <a:t>2-3.</a:t>
            </a:r>
            <a:r>
              <a:rPr lang="ja-JP" altLang="en-US" sz="3600" noProof="1"/>
              <a:t>毎回の目標設定</a:t>
            </a:r>
            <a:endParaRPr lang="en-US" altLang="ja-JP" sz="3600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・ページ数</a:t>
            </a:r>
            <a:endParaRPr lang="en-US" altLang="ja-JP" dirty="0"/>
          </a:p>
          <a:p>
            <a:pPr rtl="0"/>
            <a:r>
              <a:rPr lang="ja-JP" altLang="en-US" dirty="0"/>
              <a:t>・単元毎</a:t>
            </a:r>
            <a:endParaRPr lang="en-US" altLang="ja-JP" dirty="0"/>
          </a:p>
          <a:p>
            <a:pPr rtl="0"/>
            <a:r>
              <a:rPr lang="ja-JP" altLang="en-US" dirty="0"/>
              <a:t>・時間で区切る</a:t>
            </a:r>
            <a:endParaRPr lang="en-US" altLang="ja-JP" dirty="0"/>
          </a:p>
          <a:p>
            <a:pPr rtl="0"/>
            <a:r>
              <a:rPr lang="ja-JP" altLang="en-US" dirty="0"/>
              <a:t>等々</a:t>
            </a:r>
            <a:endParaRPr lang="en-US" altLang="ja-JP" dirty="0"/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08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2.</a:t>
            </a:r>
            <a:r>
              <a:rPr lang="ja-JP" altLang="en-US" sz="1800" noProof="1"/>
              <a:t>進め方の議論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2-4.</a:t>
            </a:r>
            <a:r>
              <a:rPr lang="ja-JP" altLang="en-US" sz="1800" noProof="1"/>
              <a:t>最終目標設定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12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195841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sz="3600" noProof="1"/>
              <a:t>2.</a:t>
            </a:r>
            <a:r>
              <a:rPr lang="ja-JP" altLang="en-US" sz="3600" noProof="1"/>
              <a:t>進め方の議論</a:t>
            </a:r>
            <a:br>
              <a:rPr lang="en-US" altLang="ja-JP" sz="3600" noProof="1"/>
            </a:br>
            <a:r>
              <a:rPr lang="en-US" altLang="ja-JP" sz="3600" noProof="1"/>
              <a:t>2-4.</a:t>
            </a:r>
            <a:r>
              <a:rPr lang="ja-JP" altLang="en-US" sz="3600" noProof="1"/>
              <a:t>最終目標設定</a:t>
            </a:r>
            <a:endParaRPr lang="en-US" altLang="ja-JP" sz="3600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・全ページ読む</a:t>
            </a:r>
            <a:endParaRPr lang="en-US" altLang="ja-JP" dirty="0"/>
          </a:p>
          <a:p>
            <a:pPr rtl="0"/>
            <a:r>
              <a:rPr lang="ja-JP" altLang="en-US" dirty="0"/>
              <a:t>・皆さんの納得したところ</a:t>
            </a:r>
            <a:endParaRPr lang="en-US" altLang="ja-JP" dirty="0"/>
          </a:p>
          <a:p>
            <a:pPr rtl="0"/>
            <a:r>
              <a:rPr lang="ja-JP" altLang="en-US" dirty="0"/>
              <a:t>・日程で区切ってしまう</a:t>
            </a:r>
            <a:endParaRPr lang="en-US" altLang="ja-JP" dirty="0"/>
          </a:p>
          <a:p>
            <a:pPr rtl="0"/>
            <a:r>
              <a:rPr lang="ja-JP" altLang="en-US" dirty="0"/>
              <a:t>等々</a:t>
            </a:r>
            <a:endParaRPr lang="en-US" altLang="ja-JP" dirty="0"/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23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進め方の議論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3.</a:t>
            </a:r>
            <a:r>
              <a:rPr lang="ja-JP" altLang="en-US" sz="1800" noProof="1"/>
              <a:t>忙しい時の対応（代理、休み）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14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325175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sz="3600" noProof="1"/>
              <a:t>3.</a:t>
            </a:r>
            <a:r>
              <a:rPr lang="ja-JP" altLang="en-US" sz="3600" noProof="1"/>
              <a:t>忙しい時の対応（代理、休み）</a:t>
            </a:r>
            <a:endParaRPr lang="en-US" altLang="ja-JP" sz="3600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・みなさんお忙しいので、参加できないとき、代理でお願いする。</a:t>
            </a:r>
            <a:endParaRPr lang="en-US" altLang="ja-JP" dirty="0"/>
          </a:p>
          <a:p>
            <a:pPr rtl="0"/>
            <a:r>
              <a:rPr lang="ja-JP" altLang="en-US" dirty="0"/>
              <a:t>・その回は休んで間隔を空ける。</a:t>
            </a:r>
            <a:endParaRPr lang="en-US" altLang="ja-JP" dirty="0"/>
          </a:p>
          <a:p>
            <a:pPr rtl="0"/>
            <a:r>
              <a:rPr lang="ja-JP" altLang="en-US" dirty="0"/>
              <a:t>・皆さんの時間が合うところを毎回決める。（幹事が大変）</a:t>
            </a:r>
            <a:endParaRPr lang="en-US" altLang="ja-JP" dirty="0"/>
          </a:p>
          <a:p>
            <a:pPr rtl="0"/>
            <a:r>
              <a:rPr lang="ja-JP" altLang="en-US" dirty="0"/>
              <a:t>・資料を残しておく。</a:t>
            </a:r>
            <a:endParaRPr lang="en-US" altLang="ja-JP" dirty="0"/>
          </a:p>
          <a:p>
            <a:pPr rtl="0"/>
            <a:r>
              <a:rPr lang="ja-JP" altLang="en-US" dirty="0"/>
              <a:t>等々</a:t>
            </a:r>
            <a:endParaRPr lang="en-US" altLang="ja-JP" dirty="0"/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21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進め方の議論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</a:t>
            </a:r>
            <a:r>
              <a:rPr lang="ja-JP" altLang="en-US" sz="1800" noProof="1"/>
              <a:t>）</a:t>
            </a:r>
            <a:endParaRPr lang="en-US" altLang="ja-JP" sz="1800" noProof="1"/>
          </a:p>
          <a:p>
            <a:pPr rtl="0"/>
            <a:r>
              <a:rPr lang="en-US" altLang="ja-JP" sz="1800" noProof="1"/>
              <a:t>4.</a:t>
            </a:r>
            <a:r>
              <a:rPr lang="ja-JP" altLang="en-US" sz="1800" noProof="1"/>
              <a:t>皆様からのご提案（質問含む）</a:t>
            </a:r>
            <a:endParaRPr lang="en-US" altLang="ja-JP" sz="1800" noProof="1"/>
          </a:p>
          <a:p>
            <a:pPr rtl="0"/>
            <a:r>
              <a:rPr lang="ja-JP" altLang="en-US" sz="1800" noProof="1"/>
              <a:t>以上、よろしくお願いいたします。</a:t>
            </a:r>
            <a:endParaRPr lang="en-US" altLang="ja-JP" sz="1800" noProof="1"/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16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8576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noProof="1"/>
              <a:t>3.</a:t>
            </a:r>
            <a:r>
              <a:rPr lang="ja-JP" altLang="en-US" sz="3600" noProof="1"/>
              <a:t>皆様からのご提案（質問含む）</a:t>
            </a:r>
            <a:br>
              <a:rPr lang="en-US" altLang="ja-JP" sz="3600" noProof="1"/>
            </a:br>
            <a:r>
              <a:rPr lang="ja-JP" altLang="en-US" sz="3600" noProof="1"/>
              <a:t>以上、よろしくお願いいたします。</a:t>
            </a:r>
            <a:endParaRPr lang="en-US" altLang="ja-JP" sz="3600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・その他確認事項を決めておきまししょう。</a:t>
            </a:r>
          </a:p>
        </p:txBody>
      </p:sp>
    </p:spTree>
    <p:extLst>
      <p:ext uri="{BB962C8B-B14F-4D97-AF65-F5344CB8AC3E}">
        <p14:creationId xmlns:p14="http://schemas.microsoft.com/office/powerpoint/2010/main" val="342956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 descr="コーヒー グラデーション " title="コーヒー グラデーション ">
            <a:extLst>
              <a:ext uri="{FF2B5EF4-FFF2-40B4-BE49-F238E27FC236}">
                <a16:creationId xmlns:a16="http://schemas.microsoft.com/office/drawing/2014/main" id="{D0BE9D22-5B9F-4A03-9C68-556B52D020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円/楕円 5" descr="画像キャプション">
            <a:extLst>
              <a:ext uri="{FF2B5EF4-FFF2-40B4-BE49-F238E27FC236}">
                <a16:creationId xmlns:a16="http://schemas.microsoft.com/office/drawing/2014/main" id="{2BCB8CB3-8468-48D4-9C1D-A581FC558D6F}"/>
              </a:ext>
            </a:extLst>
          </p:cNvPr>
          <p:cNvSpPr/>
          <p:nvPr/>
        </p:nvSpPr>
        <p:spPr>
          <a:xfrm>
            <a:off x="4512365" y="2196457"/>
            <a:ext cx="3916018" cy="2455056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2700" dirty="0">
                <a:latin typeface="Meiryo UI" panose="020B0604030504040204" pitchFamily="50" charset="-128"/>
                <a:ea typeface="Meiryo UI" panose="020B0604030504040204" pitchFamily="50" charset="-128"/>
              </a:rPr>
              <a:t>皆さんが、ゆっくり実力をつけ、</a:t>
            </a:r>
            <a:endParaRPr lang="en-US" altLang="ja-JP" sz="27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r>
              <a:rPr lang="ja-JP" altLang="en-US" sz="2700">
                <a:latin typeface="Meiryo UI" panose="020B0604030504040204" pitchFamily="50" charset="-128"/>
                <a:ea typeface="Meiryo UI" panose="020B0604030504040204" pitchFamily="50" charset="-128"/>
              </a:rPr>
              <a:t>楽しめる</a:t>
            </a:r>
            <a:r>
              <a:rPr lang="ja-JP" altLang="en-US" sz="2700" dirty="0">
                <a:latin typeface="Meiryo UI" panose="020B0604030504040204" pitchFamily="50" charset="-128"/>
                <a:ea typeface="Meiryo UI" panose="020B0604030504040204" pitchFamily="50" charset="-128"/>
              </a:rPr>
              <a:t>ようにしたいです。</a:t>
            </a:r>
          </a:p>
        </p:txBody>
      </p:sp>
      <p:sp>
        <p:nvSpPr>
          <p:cNvPr id="7" name="スライド番号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18</a:t>
            </a:fld>
            <a:endParaRPr lang="ja-JP" altLang="en-US" sz="1000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" dirty="0"/>
              <a:t>大きな写真スライド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668000" cy="2969443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7000" noProof="1"/>
              <a:t>ありがとうございました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idx="4294967295"/>
          </p:nvPr>
        </p:nvSpPr>
        <p:spPr>
          <a:xfrm>
            <a:off x="1104900" y="3486651"/>
            <a:ext cx="10668000" cy="864916"/>
          </a:xfrm>
        </p:spPr>
        <p:txBody>
          <a:bodyPr rtlCol="0"/>
          <a:lstStyle/>
          <a:p>
            <a:pPr algn="r" rtl="0"/>
            <a:r>
              <a:rPr lang="ja-JP" altLang="en-US" noProof="1"/>
              <a:t>幹事：菅澤　昌之</a:t>
            </a:r>
            <a:endParaRPr lang="en-US" altLang="ja-JP" noProof="1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コーヒー豆を持っている人" title="コーヒー豆を持っている人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お茶をしながらゆっくり</a:t>
            </a: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今後の進め方を決めましょう</a:t>
            </a:r>
            <a:endParaRPr lang="en-US" altLang="ja-JP" dirty="0"/>
          </a:p>
          <a:p>
            <a:pPr rtl="0"/>
            <a:r>
              <a:rPr lang="ja-JP" altLang="en-US" dirty="0"/>
              <a:t>基本は長続き、ゆっくりと！！！</a:t>
            </a:r>
          </a:p>
        </p:txBody>
      </p:sp>
      <p:sp>
        <p:nvSpPr>
          <p:cNvPr id="14" name="フリーフォーム(F) 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/>
              <a:t>1.</a:t>
            </a:r>
            <a:r>
              <a:rPr lang="ja-JP" altLang="en-US" sz="1800" noProof="1"/>
              <a:t>本の購入</a:t>
            </a:r>
            <a:endParaRPr lang="en-US" altLang="ja-JP" sz="1800" noProof="1"/>
          </a:p>
          <a:p>
            <a:pPr rtl="0"/>
            <a:r>
              <a:rPr lang="en-US" altLang="ja-JP" sz="1800" noProof="1"/>
              <a:t>2.</a:t>
            </a:r>
            <a:r>
              <a:rPr lang="ja-JP" altLang="en-US" sz="1800" noProof="1"/>
              <a:t>進め方の議論</a:t>
            </a:r>
            <a:endParaRPr lang="en-US" altLang="ja-JP" sz="1800" noProof="1"/>
          </a:p>
          <a:p>
            <a:pPr rtl="0"/>
            <a:r>
              <a:rPr lang="en-US" altLang="ja-JP" sz="1800" noProof="1"/>
              <a:t>2-1.</a:t>
            </a:r>
            <a:r>
              <a:rPr lang="ja-JP" altLang="en-US" sz="1800" noProof="1"/>
              <a:t>スケジュール</a:t>
            </a:r>
            <a:endParaRPr lang="en-US" altLang="ja-JP" sz="1800" noProof="1"/>
          </a:p>
          <a:p>
            <a:pPr rtl="0"/>
            <a:r>
              <a:rPr lang="en-US" altLang="ja-JP" sz="1800" noProof="1"/>
              <a:t>2-2.</a:t>
            </a:r>
            <a:r>
              <a:rPr lang="ja-JP" altLang="en-US" sz="1800" noProof="1"/>
              <a:t>誰がどのように本の内容を進めるか？</a:t>
            </a:r>
            <a:endParaRPr lang="en-US" altLang="ja-JP" sz="1800" noProof="1"/>
          </a:p>
          <a:p>
            <a:pPr rtl="0"/>
            <a:r>
              <a:rPr lang="en-US" altLang="ja-JP" sz="1800" noProof="1"/>
              <a:t>2-3.</a:t>
            </a:r>
            <a:r>
              <a:rPr lang="ja-JP" altLang="en-US" sz="1800" noProof="1"/>
              <a:t>毎回の目標設定</a:t>
            </a:r>
            <a:endParaRPr lang="en-US" altLang="ja-JP" sz="1800" noProof="1"/>
          </a:p>
          <a:p>
            <a:pPr rtl="0"/>
            <a:r>
              <a:rPr lang="en-US" altLang="ja-JP" sz="1800" noProof="1"/>
              <a:t>2-4.</a:t>
            </a:r>
            <a:r>
              <a:rPr lang="ja-JP" altLang="en-US" sz="1800" noProof="1"/>
              <a:t>最終目標設定</a:t>
            </a:r>
            <a:endParaRPr lang="en-US" altLang="ja-JP" sz="1800" noProof="1"/>
          </a:p>
          <a:p>
            <a:pPr rtl="0"/>
            <a:r>
              <a:rPr lang="en-US" altLang="ja-JP" sz="1800" noProof="1"/>
              <a:t>3.</a:t>
            </a:r>
            <a:r>
              <a:rPr lang="ja-JP" altLang="en-US" sz="1800" noProof="1"/>
              <a:t>忙しい時の対応（代理、休み）</a:t>
            </a:r>
            <a:endParaRPr lang="en-US" altLang="ja-JP" sz="1800" noProof="1"/>
          </a:p>
          <a:p>
            <a:pPr rtl="0"/>
            <a:r>
              <a:rPr lang="en-US" altLang="ja-JP" sz="1800" noProof="1"/>
              <a:t>4.</a:t>
            </a:r>
            <a:r>
              <a:rPr lang="ja-JP" altLang="en-US" sz="1800" noProof="1"/>
              <a:t>皆様からのご提案（質問含む）</a:t>
            </a:r>
            <a:endParaRPr lang="en-US" altLang="ja-JP" sz="1800" noProof="1"/>
          </a:p>
          <a:p>
            <a:pPr rtl="0"/>
            <a:r>
              <a:rPr lang="ja-JP" altLang="en-US" sz="1800" noProof="1"/>
              <a:t>以上、よろしくお願いいたします。</a:t>
            </a:r>
            <a:endParaRPr lang="en-US" altLang="ja-JP" sz="1800" noProof="1"/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3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/>
              <a:t>1.</a:t>
            </a:r>
            <a:r>
              <a:rPr lang="ja-JP" altLang="en-US" sz="1800" noProof="1"/>
              <a:t>本の購入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進め方の議論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65388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1.</a:t>
            </a:r>
            <a:r>
              <a:rPr lang="ja-JP" altLang="en-US" dirty="0"/>
              <a:t>本の購入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PDF</a:t>
            </a:r>
            <a:r>
              <a:rPr lang="ja-JP" altLang="en-US" dirty="0"/>
              <a:t>手にいれましたが、どうしましょうか？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29322" y="2255200"/>
            <a:ext cx="5821814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2.</a:t>
            </a:r>
            <a:r>
              <a:rPr lang="ja-JP" altLang="en-US" sz="1800" noProof="1"/>
              <a:t>進め方の議論</a:t>
            </a:r>
            <a:endParaRPr lang="en-US" altLang="ja-JP" sz="1800" noProof="1"/>
          </a:p>
          <a:p>
            <a:pPr rtl="0"/>
            <a:r>
              <a:rPr lang="en-US" altLang="ja-JP" sz="1800" noProof="1"/>
              <a:t>2-1.</a:t>
            </a:r>
            <a:r>
              <a:rPr lang="ja-JP" altLang="en-US" sz="1800" noProof="1"/>
              <a:t>スケジュール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2-2.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誰がどのように本の内容を進めるか？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6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31405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コーヒーにミルクを注ぐデザイン" title="コーヒーにミルクを注ぐデザイン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noProof="1"/>
              <a:t>2.</a:t>
            </a:r>
            <a:r>
              <a:rPr lang="ja-JP" altLang="en-US" sz="3600" noProof="1"/>
              <a:t>進め方の議論</a:t>
            </a:r>
            <a:br>
              <a:rPr lang="en-US" altLang="ja-JP" sz="3600" noProof="1"/>
            </a:br>
            <a:r>
              <a:rPr lang="en-US" altLang="ja-JP" sz="3600" noProof="1"/>
              <a:t>2-1.</a:t>
            </a:r>
            <a:r>
              <a:rPr lang="ja-JP" altLang="en-US" sz="3600" noProof="1"/>
              <a:t>スケジュール</a:t>
            </a:r>
            <a:endParaRPr lang="en-US" altLang="ja-JP" sz="3600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皆さま、どんな日程で進めていきましょうか？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258858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22" y="603066"/>
            <a:ext cx="4562856" cy="722060"/>
          </a:xfrm>
        </p:spPr>
        <p:txBody>
          <a:bodyPr rtlCol="0"/>
          <a:lstStyle/>
          <a:p>
            <a:pPr rtl="0"/>
            <a:r>
              <a:rPr lang="ja-JP" altLang="en-US" noProof="1"/>
              <a:t>本日の内容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"/>
          </p:nvPr>
        </p:nvSpPr>
        <p:spPr>
          <a:xfrm>
            <a:off x="1381538" y="2255200"/>
            <a:ext cx="5769597" cy="3462314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本の購入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2.</a:t>
            </a:r>
            <a:r>
              <a:rPr lang="ja-JP" altLang="en-US" sz="1800" noProof="1"/>
              <a:t>進め方の議論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2-1.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スケジュール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/>
              <a:t>2-2.</a:t>
            </a:r>
            <a:r>
              <a:rPr lang="ja-JP" altLang="en-US" sz="1800" noProof="1"/>
              <a:t>誰がどのように本の内容を進めるか？</a:t>
            </a:r>
            <a:endParaRPr lang="en-US" altLang="ja-JP" sz="1800" noProof="1"/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毎回の目標設定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2-4.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最終目標設定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忙しい時の対応（代理、休み）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en-US" altLang="ja-JP" sz="1800" noProof="1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皆様からのご提案（質問含む）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  <a:p>
            <a:pPr rtl="0"/>
            <a:r>
              <a:rPr lang="ja-JP" altLang="en-US" sz="1800" noProof="1">
                <a:solidFill>
                  <a:schemeClr val="bg1">
                    <a:lumMod val="95000"/>
                  </a:schemeClr>
                </a:solidFill>
              </a:rPr>
              <a:t>以上、よろしくお願いいたします。</a:t>
            </a:r>
            <a:endParaRPr lang="en-US" altLang="ja-JP" sz="1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円/楕円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7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ja-JP" sz="1000" noProof="1" smtClean="0">
                <a:solidFill>
                  <a:schemeClr val="bg1"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8</a:t>
            </a:fld>
            <a:endParaRPr lang="ja-JP" altLang="en-US" sz="1000" noProof="1">
              <a:solidFill>
                <a:schemeClr val="bg1"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プレースホルダー 8" descr="デザイン コーヒー" title="デザイン コーヒ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</p:spTree>
    <p:extLst>
      <p:ext uri="{BB962C8B-B14F-4D97-AF65-F5344CB8AC3E}">
        <p14:creationId xmlns:p14="http://schemas.microsoft.com/office/powerpoint/2010/main" val="422154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85B5BEE-6663-477E-84CC-8F3239D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606425"/>
          </a:xfrm>
        </p:spPr>
        <p:txBody>
          <a:bodyPr rtlCol="0">
            <a:normAutofit fontScale="90000"/>
          </a:bodyPr>
          <a:lstStyle/>
          <a:p>
            <a:pPr rtl="0"/>
            <a:r>
              <a:rPr lang="ja-JP" altLang="en-US" noProof="1"/>
              <a:t>本の内容</a:t>
            </a:r>
            <a:endParaRPr lang="en-US" altLang="ja-JP" noProof="1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2BB4F2-E038-431A-A934-B0B2435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本の内容を読んでいく。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プログラムを解読していく。</a:t>
            </a:r>
            <a:endParaRPr lang="en-US" altLang="ja-JP" dirty="0"/>
          </a:p>
          <a:p>
            <a:r>
              <a:rPr lang="ja-JP" altLang="en-US" dirty="0"/>
              <a:t>重要なコードや考え方をおさえる。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等々。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90_TF16411254" id="{5AD6815A-8231-4183-A6A1-3E7A45720E53}" vid="{74BE8D3D-D662-4976-A1BD-E9FEB5653C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モダンなプレゼンテーション</Template>
  <TotalTime>0</TotalTime>
  <Words>816</Words>
  <Application>Microsoft Office PowerPoint</Application>
  <PresentationFormat>ワイド画面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Meiryo UI</vt:lpstr>
      <vt:lpstr>Arial</vt:lpstr>
      <vt:lpstr>Impact</vt:lpstr>
      <vt:lpstr>Office テーマ</vt:lpstr>
      <vt:lpstr>Approaching (Almost) Any Machine Learning Problem </vt:lpstr>
      <vt:lpstr>お茶をしながらゆっくり</vt:lpstr>
      <vt:lpstr>本日の内容</vt:lpstr>
      <vt:lpstr>本日の内容</vt:lpstr>
      <vt:lpstr>1.本の購入</vt:lpstr>
      <vt:lpstr>本日の内容</vt:lpstr>
      <vt:lpstr>2.進め方の議論 2-1.スケジュール</vt:lpstr>
      <vt:lpstr>本日の内容</vt:lpstr>
      <vt:lpstr>本の内容</vt:lpstr>
      <vt:lpstr>本日の内容</vt:lpstr>
      <vt:lpstr>2.進め方の議論 2-3.毎回の目標設定</vt:lpstr>
      <vt:lpstr>本日の内容</vt:lpstr>
      <vt:lpstr>2.進め方の議論 2-4.最終目標設定</vt:lpstr>
      <vt:lpstr>本日の内容</vt:lpstr>
      <vt:lpstr>3.忙しい時の対応（代理、休み）</vt:lpstr>
      <vt:lpstr>本日の内容</vt:lpstr>
      <vt:lpstr>3.皆様からのご提案（質問含む） 以上、よろしくお願いいたします。</vt:lpstr>
      <vt:lpstr>大きな写真スライド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(Almost) Any Machine Learning Problem </dc:title>
  <dc:creator>昌之 菅澤</dc:creator>
  <cp:lastModifiedBy>昌之 菅澤</cp:lastModifiedBy>
  <cp:revision>6</cp:revision>
  <dcterms:created xsi:type="dcterms:W3CDTF">2020-09-11T07:08:25Z</dcterms:created>
  <dcterms:modified xsi:type="dcterms:W3CDTF">2020-09-11T12:42:44Z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