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井伊 篤彦" userId="286e92143f7895b9" providerId="LiveId" clId="{EC33E970-A618-435C-934D-52F0F96C62BC}"/>
    <pc:docChg chg="modSld">
      <pc:chgData name="井伊 篤彦" userId="286e92143f7895b9" providerId="LiveId" clId="{EC33E970-A618-435C-934D-52F0F96C62BC}" dt="2020-10-03T12:36:20.803" v="3" actId="20577"/>
      <pc:docMkLst>
        <pc:docMk/>
      </pc:docMkLst>
      <pc:sldChg chg="modSp mod">
        <pc:chgData name="井伊 篤彦" userId="286e92143f7895b9" providerId="LiveId" clId="{EC33E970-A618-435C-934D-52F0F96C62BC}" dt="2020-10-03T12:36:20.803" v="3" actId="20577"/>
        <pc:sldMkLst>
          <pc:docMk/>
          <pc:sldMk cId="4082232697" sldId="256"/>
        </pc:sldMkLst>
        <pc:spChg chg="mod">
          <ac:chgData name="井伊 篤彦" userId="286e92143f7895b9" providerId="LiveId" clId="{EC33E970-A618-435C-934D-52F0F96C62BC}" dt="2020-10-03T12:36:20.803" v="3" actId="20577"/>
          <ac:spMkLst>
            <pc:docMk/>
            <pc:sldMk cId="4082232697" sldId="256"/>
            <ac:spMk id="21" creationId="{3C18D670-93BD-4618-9270-B0B3980C63B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B0CAC5-303A-4DA8-8A25-95896B470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FB7087-C5CE-4A8B-9F57-875CDAEB8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7A2246-B6CD-46DD-BA7F-F0A4D540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F302-107D-444F-A2C2-7150FB52886A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6BF2E4-939D-45C5-B1C0-970E3315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44E8BE-FDEC-4661-A6F6-057694B9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ADB9-7814-4BF6-8EAE-69C101260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72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3AD34B-218F-4BBF-8D3E-F57F31B6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36CC7D-F820-43E3-8590-D85303E4A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3563B5-41FB-4365-AF66-D2C3D2D8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F302-107D-444F-A2C2-7150FB52886A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9A0E27-B5CF-4BF1-BBE2-DBCCB46A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B69DBD-5C24-4BC1-8014-661C4778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ADB9-7814-4BF6-8EAE-69C101260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65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2C32561-A4B6-454F-89B8-6D1BA3CFF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116087-2312-4AC6-BD0D-941977D74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27EEDD-F7EC-40B0-BFE5-910D8A860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F302-107D-444F-A2C2-7150FB52886A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345839-88BF-41BD-8C61-B412DBE5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F57998-B4BB-419C-AAC3-8E1F6AC52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ADB9-7814-4BF6-8EAE-69C101260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29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EC5FC9-B32B-4E00-BFD9-033B71D4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098514-8884-416D-9A47-F85A464EA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AA27DA-309F-44F1-85EA-DDBC1597B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F302-107D-444F-A2C2-7150FB52886A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6E6694-9BD0-4DEA-B18F-2658CA66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69AE60-7169-4135-A44B-DEC8C3A3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ADB9-7814-4BF6-8EAE-69C101260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99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17B035-9AA9-430E-8CD6-B6521972F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47745C-B499-4CFC-971E-9C5D9E3C5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7CE972-D80E-4F35-979A-1E1BC7BD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F302-107D-444F-A2C2-7150FB52886A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AECEA6-7896-4861-AA96-AD81289E2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7E2973-5100-4502-9CD2-925E441D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ADB9-7814-4BF6-8EAE-69C101260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06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78E530-24D3-46A7-B2C9-9FE987C92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81F460-320B-48F2-9B5B-E5CAE0421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4865626-FCE3-4766-BBBB-ACD9D8E06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956405-C800-466F-BAEA-F5197791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F302-107D-444F-A2C2-7150FB52886A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D4DE0A-5142-4C80-9E22-1632BEE82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55B63E-B31C-407B-A079-87B39748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ADB9-7814-4BF6-8EAE-69C101260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51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C33D55-3D3E-4DE1-B939-2630FB88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F9BAF5-B686-42E7-AD14-87C6E3ADF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987864-EB78-4F48-A85F-F2EAC51CA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DE42DA-AFEC-468E-9AF7-7A5669626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253C0E6-8B0C-42D0-84CD-DAF16BBAC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B0573B-6B8F-4A7A-B8C8-42E41A25A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F302-107D-444F-A2C2-7150FB52886A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93ED09C-A8CA-402D-B281-A9E7FE9C2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9E8C073-E7CE-41E5-9493-8BF225DD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ADB9-7814-4BF6-8EAE-69C101260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1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3677AB-FFC9-4DCA-A1FE-F9934951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DAA5905-899A-4677-904D-278F77680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F302-107D-444F-A2C2-7150FB52886A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59026C-5CB5-4A69-A14E-F5853F2C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0C15BD-5096-49D0-9399-4933198D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ADB9-7814-4BF6-8EAE-69C101260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98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417E9C0-699E-42BC-B51F-2B2EC717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F302-107D-444F-A2C2-7150FB52886A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6FDBD98-5CE1-4A4A-8FD7-16BADEB1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7B6071-0E04-4DBD-9DED-40955D5D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ADB9-7814-4BF6-8EAE-69C101260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62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AA3AE7-6920-4F6D-96F1-4D1A5042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EDB9B6-564D-42DF-9B7F-4DBE07135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BC4D49-99A5-4B9B-BECB-1072A1389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4C61B1-239F-4645-9B3C-5F41F660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F302-107D-444F-A2C2-7150FB52886A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E11434-B838-483F-8B5D-B18E19850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B97109-92E2-413A-A4DB-C5B54244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ADB9-7814-4BF6-8EAE-69C101260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CB7A09-FB8A-4B84-A43A-DBCD55EAC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DE44CE8-7C96-4D97-BD20-0AAFD565F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C43C2D-789C-48DC-8A5D-67754DBDB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63E0C3-6C52-4B9B-82C2-086759EA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F302-107D-444F-A2C2-7150FB52886A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D97E4B-4FBC-4370-B305-02A90B02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5322AD-DEBD-400B-96C9-65A30189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ADB9-7814-4BF6-8EAE-69C101260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51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27E8C0A-9CBA-43B1-8A26-9FCF3471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FCDE5F-FEC1-4B3E-AF6A-D9EBEB6FC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5BF90C-72D8-49B2-AF52-FAF977694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AF302-107D-444F-A2C2-7150FB52886A}" type="datetimeFigureOut">
              <a:rPr kumimoji="1" lang="ja-JP" altLang="en-US" smtClean="0"/>
              <a:t>2020/10/3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A0EA80-F8D3-4A65-AD78-A17E7FFC4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EE9AC-860C-4699-9ADB-45CEBF75A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AADB9-7814-4BF6-8EAE-69C101260A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DA8E627-0156-40AE-B9F6-EF362097D6C4}"/>
              </a:ext>
            </a:extLst>
          </p:cNvPr>
          <p:cNvCxnSpPr/>
          <p:nvPr/>
        </p:nvCxnSpPr>
        <p:spPr>
          <a:xfrm>
            <a:off x="1712905" y="4177658"/>
            <a:ext cx="9004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F5D844F-4927-407F-B453-CD7D13F8F187}"/>
              </a:ext>
            </a:extLst>
          </p:cNvPr>
          <p:cNvSpPr txBox="1"/>
          <p:nvPr/>
        </p:nvSpPr>
        <p:spPr>
          <a:xfrm>
            <a:off x="1467853" y="478054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2015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4A0F344-3B91-428D-8B50-1702CE2CCF3F}"/>
              </a:ext>
            </a:extLst>
          </p:cNvPr>
          <p:cNvSpPr txBox="1"/>
          <p:nvPr/>
        </p:nvSpPr>
        <p:spPr>
          <a:xfrm>
            <a:off x="6661587" y="478054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201</a:t>
            </a:r>
            <a:r>
              <a:rPr lang="en-US" altLang="ja-JP" dirty="0"/>
              <a:t>9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9B04190-58D0-433B-86E6-A4320F4BC671}"/>
              </a:ext>
            </a:extLst>
          </p:cNvPr>
          <p:cNvSpPr txBox="1"/>
          <p:nvPr/>
        </p:nvSpPr>
        <p:spPr>
          <a:xfrm>
            <a:off x="5286079" y="482849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2018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97EB633-88B8-45E9-995A-1C4DC429E34D}"/>
              </a:ext>
            </a:extLst>
          </p:cNvPr>
          <p:cNvSpPr txBox="1"/>
          <p:nvPr/>
        </p:nvSpPr>
        <p:spPr>
          <a:xfrm>
            <a:off x="8318242" y="478054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2020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78994A9-19CD-443E-9988-E6B5C0F5D1C3}"/>
              </a:ext>
            </a:extLst>
          </p:cNvPr>
          <p:cNvSpPr/>
          <p:nvPr/>
        </p:nvSpPr>
        <p:spPr>
          <a:xfrm>
            <a:off x="1712905" y="2286000"/>
            <a:ext cx="4270801" cy="609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train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4007A7B-EF84-40AE-BA0E-8BA9BBE0C3F6}"/>
              </a:ext>
            </a:extLst>
          </p:cNvPr>
          <p:cNvSpPr/>
          <p:nvPr/>
        </p:nvSpPr>
        <p:spPr>
          <a:xfrm>
            <a:off x="6120063" y="2285999"/>
            <a:ext cx="1532022" cy="609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BCE006D-827A-4CAC-B602-D0188B08A361}"/>
              </a:ext>
            </a:extLst>
          </p:cNvPr>
          <p:cNvSpPr/>
          <p:nvPr/>
        </p:nvSpPr>
        <p:spPr>
          <a:xfrm>
            <a:off x="7776719" y="3150025"/>
            <a:ext cx="1532022" cy="609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prediction</a:t>
            </a:r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A688763-0907-4CF6-B0CA-02C1D965F1FF}"/>
              </a:ext>
            </a:extLst>
          </p:cNvPr>
          <p:cNvSpPr/>
          <p:nvPr/>
        </p:nvSpPr>
        <p:spPr>
          <a:xfrm>
            <a:off x="1712905" y="3161597"/>
            <a:ext cx="5939180" cy="609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train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C18D670-93BD-4618-9270-B0B3980C63B5}"/>
              </a:ext>
            </a:extLst>
          </p:cNvPr>
          <p:cNvSpPr txBox="1"/>
          <p:nvPr/>
        </p:nvSpPr>
        <p:spPr>
          <a:xfrm>
            <a:off x="3988691" y="425116"/>
            <a:ext cx="5012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P25 – 26 Hold-out for Time-series data</a:t>
            </a:r>
          </a:p>
          <a:p>
            <a:r>
              <a:rPr lang="en-US" altLang="ja-JP" sz="2000" b="1" dirty="0"/>
              <a:t>Interpretation by AI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8223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18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井伊 篤彦</dc:creator>
  <cp:lastModifiedBy>井伊 篤彦</cp:lastModifiedBy>
  <cp:revision>2</cp:revision>
  <dcterms:created xsi:type="dcterms:W3CDTF">2020-10-03T11:23:05Z</dcterms:created>
  <dcterms:modified xsi:type="dcterms:W3CDTF">2020-10-03T12:36:23Z</dcterms:modified>
</cp:coreProperties>
</file>