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7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1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0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03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04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12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27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17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1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EACF-6ED2-4A74-8825-E695B9C919F4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E267-FA73-4745-AB0A-120AA02D6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06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1E9069-46D2-45BA-8594-7B2E7BC6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2" t="30399" r="30364" b="29274"/>
          <a:stretch/>
        </p:blipFill>
        <p:spPr>
          <a:xfrm>
            <a:off x="2411760" y="987574"/>
            <a:ext cx="4752528" cy="38164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081A81-EAB2-4BB8-9C6A-F02430466378}"/>
              </a:ext>
            </a:extLst>
          </p:cNvPr>
          <p:cNvSpPr txBox="1"/>
          <p:nvPr/>
        </p:nvSpPr>
        <p:spPr>
          <a:xfrm>
            <a:off x="1547664" y="339502"/>
            <a:ext cx="705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宿題２：このように動作するクラス「</a:t>
            </a:r>
            <a:r>
              <a:rPr kumimoji="1" lang="en-US" altLang="ja-JP" dirty="0" err="1"/>
              <a:t>Sum_Seq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n,m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」を作成してください。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67919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16-9_テンプレート</Template>
  <TotalTime>2</TotalTime>
  <Words>24</Words>
  <Application>Microsoft Office PowerPoint</Application>
  <PresentationFormat>画面に合わせる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Company>花王株式会社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 Atsuhiko (井伊 篤彦)</dc:creator>
  <cp:lastModifiedBy>Ii Atsuhiko (井伊 篤彦)</cp:lastModifiedBy>
  <cp:revision>1</cp:revision>
  <dcterms:created xsi:type="dcterms:W3CDTF">2019-11-16T01:25:18Z</dcterms:created>
  <dcterms:modified xsi:type="dcterms:W3CDTF">2019-11-16T01:28:11Z</dcterms:modified>
</cp:coreProperties>
</file>