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64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B5FBB-20C7-419E-B07F-100745F3FF4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B82260C-16D5-432E-9CAE-AD98A3D5A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AB4EA16-DDF9-4137-B327-E6A3609F6767}"/>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626E5A8A-7DF1-4A65-996D-2432C07F0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203F8F-EBF3-44A5-B8FC-D282865E3FB7}"/>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115150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383A-93A7-4EAA-98B5-53CBBF8E36C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DF6ADC-2EFE-4B51-A280-9C22A63D7C8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9F38D0-F9E1-45E7-AB45-89BD1E5A34D7}"/>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51CAE0DB-AE0C-46ED-86BC-6F77FC586D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4B1336-E74E-4E44-96BE-44C56C236D14}"/>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37163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C96FC26-9F94-455B-A274-1957E1D5D5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4ACCC7F-E112-4E84-A5E6-291945CD926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8C18BA-DA2B-4B5B-949F-13AD58471452}"/>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64081454-AC7A-4E0B-8D7F-4E466420E4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7906D0-D2EF-4321-B5A3-0440FAAB40B6}"/>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362718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97A810-4F50-4691-B2A3-05F99D98B63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63F82F-893C-4F3D-BF35-BBB7276D86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ABCEA7-D16D-48D3-BE25-2F62F94693AB}"/>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F8806982-C29B-4AB0-A294-4D1159A1E6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9C3D81-FFEE-424A-B2D0-0B5FA26B91D3}"/>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88823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6702C-DCF6-4723-990F-77A5B24374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07F035-787D-4BA8-935B-429B9880D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58E58C-45F4-42E2-B448-FFBE896C07DF}"/>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5C233F93-0B78-4541-B654-EEF1A35998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88C4DF-14EB-447A-8DD4-97A74A4F66CE}"/>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295845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35B4FB-1F02-436D-8C50-1B9B9F3B35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10AE6D-5BDF-4138-8DC3-4F48C3A4E4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19CF74F-E644-4B05-8BA6-E722516A822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EA510F9-5C14-4AD3-98CD-5BBFDB010842}"/>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6" name="フッター プレースホルダー 5">
            <a:extLst>
              <a:ext uri="{FF2B5EF4-FFF2-40B4-BE49-F238E27FC236}">
                <a16:creationId xmlns:a16="http://schemas.microsoft.com/office/drawing/2014/main" id="{7C11F041-18D6-4B20-B244-6D0DBC2CBB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D9D984-14DD-456E-AAE3-C41E53936169}"/>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336639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03131E-F894-4947-97D9-2CCA8CBE10A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F28129-29AF-4815-AFF0-FF7358F66E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FB6FE69-9132-48FE-9ABC-134E185DE50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89C1520-4FAD-4274-9033-9BAC05FF4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4EC597-7E2D-455C-B047-0EAA669E03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37BF070-A3CB-48D3-8AB1-A690D670D4FB}"/>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8" name="フッター プレースホルダー 7">
            <a:extLst>
              <a:ext uri="{FF2B5EF4-FFF2-40B4-BE49-F238E27FC236}">
                <a16:creationId xmlns:a16="http://schemas.microsoft.com/office/drawing/2014/main" id="{7F636378-8362-4B7D-BEC3-79D29FC6EE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E22F4CE-C832-4D15-89ED-DB102A7BE70A}"/>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2202374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F1457-E52D-45BE-BE1B-26A3DE922A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01D030-5673-4CC9-937A-2A4D6EDC8706}"/>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4" name="フッター プレースホルダー 3">
            <a:extLst>
              <a:ext uri="{FF2B5EF4-FFF2-40B4-BE49-F238E27FC236}">
                <a16:creationId xmlns:a16="http://schemas.microsoft.com/office/drawing/2014/main" id="{C9700172-FEA6-41F9-A8C6-6AD067611C6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CC2D07-9438-4E13-81A6-002686970997}"/>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142799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436F78B-BC42-4B39-B96E-EA3217EEE82F}"/>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3" name="フッター プレースホルダー 2">
            <a:extLst>
              <a:ext uri="{FF2B5EF4-FFF2-40B4-BE49-F238E27FC236}">
                <a16:creationId xmlns:a16="http://schemas.microsoft.com/office/drawing/2014/main" id="{CC881DE4-1D20-4D9E-8DF5-0FDAA6C7FD1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A66DF7F-9127-42C1-BA6D-747185D88E2C}"/>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364827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8170FD-ECD8-4720-B50D-F6EBAAB37B8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A6D545-1857-4731-A743-37A399E3A8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7B738CA-33E1-4AE5-BCE5-E91C71BF1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B995A23-F69C-4B37-995A-B9AF94154B78}"/>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6" name="フッター プレースホルダー 5">
            <a:extLst>
              <a:ext uri="{FF2B5EF4-FFF2-40B4-BE49-F238E27FC236}">
                <a16:creationId xmlns:a16="http://schemas.microsoft.com/office/drawing/2014/main" id="{38B16A92-3C7C-4BD6-AC61-94F68A73075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C11508-9441-4555-8280-E81D2EF4538B}"/>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127522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5CF61-C1EC-4D4B-8936-A7FF5882232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AEAF274-915C-44B6-B452-083429522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2A1807B-DCBD-4260-AEA9-FDA8F997A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A62D78-843B-4226-BDEE-B3A4AB6528C4}"/>
              </a:ext>
            </a:extLst>
          </p:cNvPr>
          <p:cNvSpPr>
            <a:spLocks noGrp="1"/>
          </p:cNvSpPr>
          <p:nvPr>
            <p:ph type="dt" sz="half" idx="10"/>
          </p:nvPr>
        </p:nvSpPr>
        <p:spPr/>
        <p:txBody>
          <a:bodyPr/>
          <a:lstStyle/>
          <a:p>
            <a:fld id="{AF5369B1-46E5-4E1E-ABD9-9817921CDBC8}" type="datetimeFigureOut">
              <a:rPr kumimoji="1" lang="ja-JP" altLang="en-US" smtClean="0"/>
              <a:t>2020/11/4</a:t>
            </a:fld>
            <a:endParaRPr kumimoji="1" lang="ja-JP" altLang="en-US"/>
          </a:p>
        </p:txBody>
      </p:sp>
      <p:sp>
        <p:nvSpPr>
          <p:cNvPr id="6" name="フッター プレースホルダー 5">
            <a:extLst>
              <a:ext uri="{FF2B5EF4-FFF2-40B4-BE49-F238E27FC236}">
                <a16:creationId xmlns:a16="http://schemas.microsoft.com/office/drawing/2014/main" id="{44CD2CF1-E0C9-4D36-9E99-B334A1837D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2753B9-BA4F-4617-8B93-95836D2E9A7F}"/>
              </a:ext>
            </a:extLst>
          </p:cNvPr>
          <p:cNvSpPr>
            <a:spLocks noGrp="1"/>
          </p:cNvSpPr>
          <p:nvPr>
            <p:ph type="sldNum" sz="quarter" idx="12"/>
          </p:nvPr>
        </p:nvSpPr>
        <p:spPr/>
        <p:txBody>
          <a:body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296398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95D945F-4C7C-4D0D-A445-8B7074FB5E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F8E78F-4878-45CB-8086-6D3C22E90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82C7C1-72B7-4DDD-87B0-A6E7188FDE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369B1-46E5-4E1E-ABD9-9817921CDBC8}"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15A5A3F2-5949-4B4A-A3E4-D611869B7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9A7BD63-9A9A-443D-9774-0F0B0EF60F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607F1-ED7C-49D6-A2A8-B378FEB7FB70}" type="slidenum">
              <a:rPr kumimoji="1" lang="ja-JP" altLang="en-US" smtClean="0"/>
              <a:t>‹#›</a:t>
            </a:fld>
            <a:endParaRPr kumimoji="1" lang="ja-JP" altLang="en-US"/>
          </a:p>
        </p:txBody>
      </p:sp>
    </p:spTree>
    <p:extLst>
      <p:ext uri="{BB962C8B-B14F-4D97-AF65-F5344CB8AC3E}">
        <p14:creationId xmlns:p14="http://schemas.microsoft.com/office/powerpoint/2010/main" val="822287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00A5B-F208-479C-A403-1F125DD7CAE5}"/>
              </a:ext>
            </a:extLst>
          </p:cNvPr>
          <p:cNvSpPr>
            <a:spLocks noGrp="1"/>
          </p:cNvSpPr>
          <p:nvPr>
            <p:ph type="ctrTitle"/>
          </p:nvPr>
        </p:nvSpPr>
        <p:spPr/>
        <p:txBody>
          <a:bodyPr/>
          <a:lstStyle/>
          <a:p>
            <a:r>
              <a:rPr kumimoji="1" lang="ja-JP" altLang="en-US" dirty="0"/>
              <a:t>機械学習後のモデル保存と読み込み</a:t>
            </a:r>
          </a:p>
        </p:txBody>
      </p:sp>
      <p:sp>
        <p:nvSpPr>
          <p:cNvPr id="3" name="字幕 2">
            <a:extLst>
              <a:ext uri="{FF2B5EF4-FFF2-40B4-BE49-F238E27FC236}">
                <a16:creationId xmlns:a16="http://schemas.microsoft.com/office/drawing/2014/main" id="{C864B114-1E6F-4914-A36C-1C36F898D7A8}"/>
              </a:ext>
            </a:extLst>
          </p:cNvPr>
          <p:cNvSpPr>
            <a:spLocks noGrp="1"/>
          </p:cNvSpPr>
          <p:nvPr>
            <p:ph type="subTitle" idx="1"/>
          </p:nvPr>
        </p:nvSpPr>
        <p:spPr/>
        <p:txBody>
          <a:bodyPr/>
          <a:lstStyle/>
          <a:p>
            <a:r>
              <a:rPr kumimoji="1" lang="en-US" altLang="ja-JP" dirty="0"/>
              <a:t>Python Scikit-learn</a:t>
            </a:r>
            <a:endParaRPr kumimoji="1" lang="ja-JP" altLang="en-US" dirty="0"/>
          </a:p>
        </p:txBody>
      </p:sp>
    </p:spTree>
    <p:extLst>
      <p:ext uri="{BB962C8B-B14F-4D97-AF65-F5344CB8AC3E}">
        <p14:creationId xmlns:p14="http://schemas.microsoft.com/office/powerpoint/2010/main" val="3323180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4CBFC-10B9-4BD4-9F4F-33A04B02E6BB}"/>
              </a:ext>
            </a:extLst>
          </p:cNvPr>
          <p:cNvSpPr>
            <a:spLocks noGrp="1"/>
          </p:cNvSpPr>
          <p:nvPr>
            <p:ph type="title"/>
          </p:nvPr>
        </p:nvSpPr>
        <p:spPr/>
        <p:txBody>
          <a:bodyPr/>
          <a:lstStyle/>
          <a:p>
            <a:r>
              <a:rPr kumimoji="1" lang="en-US" altLang="ja-JP" dirty="0"/>
              <a:t>Pickle</a:t>
            </a:r>
            <a:endParaRPr kumimoji="1" lang="ja-JP" altLang="en-US" dirty="0"/>
          </a:p>
        </p:txBody>
      </p:sp>
      <p:sp>
        <p:nvSpPr>
          <p:cNvPr id="3" name="コンテンツ プレースホルダー 2">
            <a:extLst>
              <a:ext uri="{FF2B5EF4-FFF2-40B4-BE49-F238E27FC236}">
                <a16:creationId xmlns:a16="http://schemas.microsoft.com/office/drawing/2014/main" id="{159DFB21-1BC0-4F8B-8C10-142FB786C3DF}"/>
              </a:ext>
            </a:extLst>
          </p:cNvPr>
          <p:cNvSpPr>
            <a:spLocks noGrp="1"/>
          </p:cNvSpPr>
          <p:nvPr>
            <p:ph idx="1"/>
          </p:nvPr>
        </p:nvSpPr>
        <p:spPr/>
        <p:txBody>
          <a:bodyPr/>
          <a:lstStyle/>
          <a:p>
            <a:r>
              <a:rPr lang="en-US" altLang="ja-JP" dirty="0"/>
              <a:t>Python: </a:t>
            </a:r>
            <a:r>
              <a:rPr lang="ja-JP" altLang="en-US" dirty="0"/>
              <a:t>機械学習の学習済みモデルを </a:t>
            </a:r>
            <a:r>
              <a:rPr lang="en-US" altLang="ja-JP" dirty="0"/>
              <a:t>pickle </a:t>
            </a:r>
            <a:r>
              <a:rPr lang="ja-JP" altLang="en-US" dirty="0"/>
              <a:t>でファイルに保存する。</a:t>
            </a:r>
            <a:endParaRPr lang="en-US" altLang="ja-JP" dirty="0"/>
          </a:p>
          <a:p>
            <a:r>
              <a:rPr lang="ja-JP" altLang="en-US" dirty="0"/>
              <a:t>今回は機械学習において学習済みのモデルを取り回す方法の一つとして </a:t>
            </a:r>
            <a:r>
              <a:rPr lang="en-US" altLang="ja-JP" dirty="0"/>
              <a:t>pickle </a:t>
            </a:r>
            <a:r>
              <a:rPr lang="ja-JP" altLang="en-US" dirty="0"/>
              <a:t>を扱う方法を取り上げる。</a:t>
            </a:r>
            <a:endParaRPr lang="en-US" altLang="ja-JP" dirty="0"/>
          </a:p>
          <a:p>
            <a:r>
              <a:rPr lang="ja-JP" altLang="en-US" dirty="0"/>
              <a:t>尚、使うフレームワークによっては </a:t>
            </a:r>
            <a:r>
              <a:rPr lang="en-US" altLang="ja-JP" dirty="0"/>
              <a:t>pickle </a:t>
            </a:r>
            <a:r>
              <a:rPr lang="ja-JP" altLang="en-US" dirty="0"/>
              <a:t>以外の方法があらかじめ提供されている場合もある。</a:t>
            </a:r>
            <a:endParaRPr kumimoji="1" lang="ja-JP" altLang="en-US" dirty="0"/>
          </a:p>
        </p:txBody>
      </p:sp>
    </p:spTree>
    <p:extLst>
      <p:ext uri="{BB962C8B-B14F-4D97-AF65-F5344CB8AC3E}">
        <p14:creationId xmlns:p14="http://schemas.microsoft.com/office/powerpoint/2010/main" val="325744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93C2E-0180-49C0-912E-4C670DB90603}"/>
              </a:ext>
            </a:extLst>
          </p:cNvPr>
          <p:cNvSpPr>
            <a:spLocks noGrp="1"/>
          </p:cNvSpPr>
          <p:nvPr>
            <p:ph type="title"/>
          </p:nvPr>
        </p:nvSpPr>
        <p:spPr/>
        <p:txBody>
          <a:bodyPr/>
          <a:lstStyle/>
          <a:p>
            <a:r>
              <a:rPr lang="ja-JP" altLang="en-US" dirty="0"/>
              <a:t>下準備</a:t>
            </a:r>
            <a:endParaRPr kumimoji="1" lang="ja-JP" altLang="en-US" dirty="0"/>
          </a:p>
        </p:txBody>
      </p:sp>
      <p:sp>
        <p:nvSpPr>
          <p:cNvPr id="3" name="コンテンツ プレースホルダー 2">
            <a:extLst>
              <a:ext uri="{FF2B5EF4-FFF2-40B4-BE49-F238E27FC236}">
                <a16:creationId xmlns:a16="http://schemas.microsoft.com/office/drawing/2014/main" id="{2977E81E-F44B-4898-B8B6-05591411B71E}"/>
              </a:ext>
            </a:extLst>
          </p:cNvPr>
          <p:cNvSpPr>
            <a:spLocks noGrp="1"/>
          </p:cNvSpPr>
          <p:nvPr>
            <p:ph idx="1"/>
          </p:nvPr>
        </p:nvSpPr>
        <p:spPr/>
        <p:txBody>
          <a:bodyPr/>
          <a:lstStyle/>
          <a:p>
            <a:r>
              <a:rPr lang="ja-JP" altLang="en-US" dirty="0"/>
              <a:t>今回はサンプルとして </a:t>
            </a:r>
            <a:r>
              <a:rPr lang="en-US" altLang="ja-JP" dirty="0"/>
              <a:t>scikit-learn </a:t>
            </a:r>
            <a:r>
              <a:rPr lang="ja-JP" altLang="en-US" dirty="0"/>
              <a:t>を使うため、まずはインストールしておく。</a:t>
            </a:r>
            <a:endParaRPr lang="en-US" altLang="ja-JP" dirty="0"/>
          </a:p>
          <a:p>
            <a:pPr marL="0" indent="0">
              <a:buNone/>
            </a:pPr>
            <a:r>
              <a:rPr lang="en-US" altLang="ja-JP" dirty="0"/>
              <a:t>$ pip install scikit-learn</a:t>
            </a:r>
          </a:p>
          <a:p>
            <a:r>
              <a:rPr lang="ja-JP" altLang="en-US" dirty="0"/>
              <a:t>インストールが終わったら </a:t>
            </a:r>
            <a:r>
              <a:rPr lang="en-US" altLang="ja-JP" dirty="0"/>
              <a:t>Python </a:t>
            </a:r>
            <a:r>
              <a:rPr lang="ja-JP" altLang="en-US" dirty="0"/>
              <a:t>のインタプリタを起動する。</a:t>
            </a:r>
          </a:p>
          <a:p>
            <a:pPr marL="0" indent="0">
              <a:buNone/>
            </a:pPr>
            <a:r>
              <a:rPr lang="en-US" altLang="ja-JP" dirty="0"/>
              <a:t>$ python</a:t>
            </a:r>
          </a:p>
          <a:p>
            <a:pPr marL="0" indent="0">
              <a:buNone/>
            </a:pPr>
            <a:r>
              <a:rPr lang="ja-JP" altLang="en-US" dirty="0"/>
              <a:t>または、</a:t>
            </a:r>
          </a:p>
          <a:p>
            <a:pPr marL="0" indent="0">
              <a:buNone/>
            </a:pPr>
            <a:r>
              <a:rPr lang="en-US" altLang="ja-JP" dirty="0" err="1"/>
              <a:t>Jupyter</a:t>
            </a:r>
            <a:r>
              <a:rPr lang="en-US" altLang="ja-JP" dirty="0"/>
              <a:t> notebook</a:t>
            </a:r>
            <a:endParaRPr kumimoji="1" lang="ja-JP" altLang="en-US" dirty="0"/>
          </a:p>
        </p:txBody>
      </p:sp>
    </p:spTree>
    <p:extLst>
      <p:ext uri="{BB962C8B-B14F-4D97-AF65-F5344CB8AC3E}">
        <p14:creationId xmlns:p14="http://schemas.microsoft.com/office/powerpoint/2010/main" val="812344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C7354-A18C-48FD-84F1-FB3991C53A88}"/>
              </a:ext>
            </a:extLst>
          </p:cNvPr>
          <p:cNvSpPr>
            <a:spLocks noGrp="1"/>
          </p:cNvSpPr>
          <p:nvPr>
            <p:ph type="title"/>
          </p:nvPr>
        </p:nvSpPr>
        <p:spPr/>
        <p:txBody>
          <a:bodyPr/>
          <a:lstStyle/>
          <a:p>
            <a:r>
              <a:rPr lang="ja-JP" altLang="en-US" dirty="0"/>
              <a:t>学習済みモデルを用意する</a:t>
            </a:r>
            <a:endParaRPr kumimoji="1" lang="ja-JP" altLang="en-US" dirty="0"/>
          </a:p>
        </p:txBody>
      </p:sp>
      <p:sp>
        <p:nvSpPr>
          <p:cNvPr id="3" name="コンテンツ プレースホルダー 2">
            <a:extLst>
              <a:ext uri="{FF2B5EF4-FFF2-40B4-BE49-F238E27FC236}">
                <a16:creationId xmlns:a16="http://schemas.microsoft.com/office/drawing/2014/main" id="{9FD01101-23EF-4B43-8022-6FA94C3A06A4}"/>
              </a:ext>
            </a:extLst>
          </p:cNvPr>
          <p:cNvSpPr>
            <a:spLocks noGrp="1"/>
          </p:cNvSpPr>
          <p:nvPr>
            <p:ph idx="1"/>
          </p:nvPr>
        </p:nvSpPr>
        <p:spPr/>
        <p:txBody>
          <a:bodyPr/>
          <a:lstStyle/>
          <a:p>
            <a:r>
              <a:rPr lang="ja-JP" altLang="en-US" dirty="0"/>
              <a:t>まずは学習済みモデルを用意する。</a:t>
            </a:r>
            <a:endParaRPr lang="en-US" altLang="ja-JP" dirty="0"/>
          </a:p>
          <a:p>
            <a:r>
              <a:rPr lang="ja-JP" altLang="en-US" dirty="0"/>
              <a:t>アヤメの分類の機械学習モデルの保存</a:t>
            </a:r>
            <a:endParaRPr lang="en-US" altLang="ja-JP" dirty="0"/>
          </a:p>
          <a:p>
            <a:r>
              <a:rPr lang="en-US" altLang="ja-JP" dirty="0" err="1"/>
              <a:t>iris.jpynb</a:t>
            </a:r>
            <a:endParaRPr lang="en-US" altLang="ja-JP" dirty="0"/>
          </a:p>
          <a:p>
            <a:pPr marL="0" indent="0">
              <a:buNone/>
            </a:pPr>
            <a:endParaRPr lang="en-US" altLang="ja-JP" dirty="0"/>
          </a:p>
        </p:txBody>
      </p:sp>
    </p:spTree>
    <p:extLst>
      <p:ext uri="{BB962C8B-B14F-4D97-AF65-F5344CB8AC3E}">
        <p14:creationId xmlns:p14="http://schemas.microsoft.com/office/powerpoint/2010/main" val="144884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6ECE6-AC17-4736-A09C-05B0C91AC38B}"/>
              </a:ext>
            </a:extLst>
          </p:cNvPr>
          <p:cNvSpPr>
            <a:spLocks noGrp="1"/>
          </p:cNvSpPr>
          <p:nvPr>
            <p:ph type="title"/>
          </p:nvPr>
        </p:nvSpPr>
        <p:spPr/>
        <p:txBody>
          <a:bodyPr/>
          <a:lstStyle/>
          <a:p>
            <a:r>
              <a:rPr lang="ja-JP" altLang="en-US" dirty="0"/>
              <a:t>学習済みモデルを保存する</a:t>
            </a:r>
            <a:endParaRPr kumimoji="1" lang="ja-JP" altLang="en-US" dirty="0"/>
          </a:p>
        </p:txBody>
      </p:sp>
      <p:sp>
        <p:nvSpPr>
          <p:cNvPr id="3" name="コンテンツ プレースホルダー 2">
            <a:extLst>
              <a:ext uri="{FF2B5EF4-FFF2-40B4-BE49-F238E27FC236}">
                <a16:creationId xmlns:a16="http://schemas.microsoft.com/office/drawing/2014/main" id="{A3369670-A7F3-456F-A191-2136C9D9CA35}"/>
              </a:ext>
            </a:extLst>
          </p:cNvPr>
          <p:cNvSpPr>
            <a:spLocks noGrp="1"/>
          </p:cNvSpPr>
          <p:nvPr>
            <p:ph idx="1"/>
          </p:nvPr>
        </p:nvSpPr>
        <p:spPr/>
        <p:txBody>
          <a:bodyPr>
            <a:normAutofit fontScale="92500" lnSpcReduction="10000"/>
          </a:bodyPr>
          <a:lstStyle/>
          <a:p>
            <a:r>
              <a:rPr lang="ja-JP" altLang="en-US" dirty="0"/>
              <a:t>続いては用意できた学習済みモデルを </a:t>
            </a:r>
            <a:r>
              <a:rPr lang="en-US" altLang="ja-JP" dirty="0"/>
              <a:t>pickle </a:t>
            </a:r>
            <a:r>
              <a:rPr lang="ja-JP" altLang="en-US" dirty="0"/>
              <a:t>を使って保存する。 以下のコードで </a:t>
            </a:r>
            <a:r>
              <a:rPr lang="en-US" altLang="ja-JP" dirty="0" err="1"/>
              <a:t>model.pickle</a:t>
            </a:r>
            <a:r>
              <a:rPr lang="en-US" altLang="ja-JP" dirty="0"/>
              <a:t> </a:t>
            </a:r>
            <a:r>
              <a:rPr lang="ja-JP" altLang="en-US" dirty="0"/>
              <a:t>というファイル名でモデルを保存できる。</a:t>
            </a:r>
            <a:endParaRPr lang="en-US" altLang="ja-JP" dirty="0"/>
          </a:p>
          <a:p>
            <a:r>
              <a:rPr kumimoji="1" lang="ja-JP" altLang="en-US" dirty="0"/>
              <a:t>ライブラリの</a:t>
            </a:r>
            <a:r>
              <a:rPr kumimoji="1" lang="en-US" altLang="ja-JP" dirty="0"/>
              <a:t>import</a:t>
            </a:r>
          </a:p>
          <a:p>
            <a:pPr marL="0" indent="0">
              <a:buNone/>
            </a:pPr>
            <a:r>
              <a:rPr lang="en-US" altLang="ja-JP" dirty="0"/>
              <a:t>import pickle</a:t>
            </a:r>
          </a:p>
          <a:p>
            <a:pPr marL="0" indent="0">
              <a:buNone/>
            </a:pPr>
            <a:r>
              <a:rPr lang="en-US" altLang="ja-JP" dirty="0"/>
              <a:t>#</a:t>
            </a:r>
            <a:r>
              <a:rPr lang="ja-JP" altLang="en-US" dirty="0"/>
              <a:t>保存</a:t>
            </a:r>
            <a:endParaRPr lang="en-US" altLang="ja-JP" dirty="0"/>
          </a:p>
          <a:p>
            <a:pPr marL="0" indent="0">
              <a:buNone/>
            </a:pPr>
            <a:r>
              <a:rPr lang="en-US" altLang="ja-JP" dirty="0"/>
              <a:t>with open('</a:t>
            </a:r>
            <a:r>
              <a:rPr lang="en-US" altLang="ja-JP" dirty="0" err="1"/>
              <a:t>model.pickle</a:t>
            </a:r>
            <a:r>
              <a:rPr lang="en-US" altLang="ja-JP" dirty="0"/>
              <a:t>', mode='</a:t>
            </a:r>
            <a:r>
              <a:rPr lang="en-US" altLang="ja-JP" dirty="0" err="1"/>
              <a:t>wb</a:t>
            </a:r>
            <a:r>
              <a:rPr lang="en-US" altLang="ja-JP" dirty="0"/>
              <a:t>') as </a:t>
            </a:r>
            <a:r>
              <a:rPr lang="en-US" altLang="ja-JP" dirty="0" err="1"/>
              <a:t>fp</a:t>
            </a:r>
            <a:r>
              <a:rPr lang="en-US" altLang="ja-JP" dirty="0"/>
              <a:t>:  </a:t>
            </a:r>
            <a:r>
              <a:rPr lang="en-US" altLang="ja-JP" sz="2000" dirty="0"/>
              <a:t># with</a:t>
            </a:r>
            <a:r>
              <a:rPr lang="ja-JP" altLang="en-US" sz="2000" dirty="0"/>
              <a:t>構文でファイルパスとバイナリ書き込みモードを設定</a:t>
            </a:r>
          </a:p>
          <a:p>
            <a:pPr marL="0" indent="0">
              <a:buNone/>
            </a:pPr>
            <a:r>
              <a:rPr lang="ja-JP" altLang="en-US" dirty="0"/>
              <a:t>    </a:t>
            </a:r>
            <a:r>
              <a:rPr lang="en-US" altLang="ja-JP" dirty="0" err="1"/>
              <a:t>pickle.dump</a:t>
            </a:r>
            <a:r>
              <a:rPr lang="en-US" altLang="ja-JP" dirty="0"/>
              <a:t>(</a:t>
            </a:r>
            <a:r>
              <a:rPr lang="en-US" altLang="ja-JP" dirty="0" err="1"/>
              <a:t>clf</a:t>
            </a:r>
            <a:r>
              <a:rPr lang="en-US" altLang="ja-JP" dirty="0"/>
              <a:t>, </a:t>
            </a:r>
            <a:r>
              <a:rPr lang="en-US" altLang="ja-JP" dirty="0" err="1"/>
              <a:t>fp</a:t>
            </a:r>
            <a:r>
              <a:rPr lang="en-US" altLang="ja-JP" dirty="0"/>
              <a:t>, protocol = 2)      </a:t>
            </a:r>
            <a:r>
              <a:rPr lang="en-US" altLang="ja-JP" sz="2000" dirty="0"/>
              <a:t># </a:t>
            </a:r>
            <a:r>
              <a:rPr lang="ja-JP" altLang="en-US" sz="2000" dirty="0"/>
              <a:t>オブジェクトをシリアライズ</a:t>
            </a:r>
            <a:endParaRPr lang="en-US" altLang="ja-JP" sz="2000" dirty="0"/>
          </a:p>
          <a:p>
            <a:pPr marL="0" indent="0">
              <a:buNone/>
            </a:pPr>
            <a:r>
              <a:rPr lang="ja-JP" altLang="en-US" sz="2000" dirty="0"/>
              <a:t>別のバージョンの </a:t>
            </a:r>
            <a:r>
              <a:rPr lang="en-US" altLang="ja-JP" sz="2000" dirty="0"/>
              <a:t>Python </a:t>
            </a:r>
            <a:r>
              <a:rPr lang="ja-JP" altLang="en-US" sz="2000" dirty="0"/>
              <a:t>からも読み込むことが考えられるときは </a:t>
            </a:r>
            <a:r>
              <a:rPr lang="en-US" altLang="ja-JP" sz="2000" dirty="0"/>
              <a:t>protocol </a:t>
            </a:r>
            <a:r>
              <a:rPr lang="ja-JP" altLang="en-US" sz="2000" dirty="0"/>
              <a:t>オプションに </a:t>
            </a:r>
            <a:r>
              <a:rPr lang="en-US" altLang="ja-JP" sz="2000" dirty="0"/>
              <a:t>2 </a:t>
            </a:r>
            <a:r>
              <a:rPr lang="ja-JP" altLang="en-US" sz="2000" dirty="0"/>
              <a:t>を指定しておくと良い。 こうすれば </a:t>
            </a:r>
            <a:r>
              <a:rPr lang="en-US" altLang="ja-JP" sz="2000" dirty="0"/>
              <a:t>Python 2.3 </a:t>
            </a:r>
            <a:r>
              <a:rPr lang="ja-JP" altLang="en-US" sz="2000" dirty="0"/>
              <a:t>以降であれば保存したモデルを復元できるようになる。</a:t>
            </a:r>
          </a:p>
          <a:p>
            <a:pPr marL="0" indent="0">
              <a:buNone/>
            </a:pPr>
            <a:endParaRPr kumimoji="1" lang="ja-JP" altLang="en-US" sz="2000" dirty="0"/>
          </a:p>
        </p:txBody>
      </p:sp>
    </p:spTree>
    <p:extLst>
      <p:ext uri="{BB962C8B-B14F-4D97-AF65-F5344CB8AC3E}">
        <p14:creationId xmlns:p14="http://schemas.microsoft.com/office/powerpoint/2010/main" val="101916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B82B2-BB9F-4302-8BB8-C80503BEA9D9}"/>
              </a:ext>
            </a:extLst>
          </p:cNvPr>
          <p:cNvSpPr>
            <a:spLocks noGrp="1"/>
          </p:cNvSpPr>
          <p:nvPr>
            <p:ph type="title"/>
          </p:nvPr>
        </p:nvSpPr>
        <p:spPr/>
        <p:txBody>
          <a:bodyPr/>
          <a:lstStyle/>
          <a:p>
            <a:r>
              <a:rPr lang="ja-JP" altLang="en-US" dirty="0"/>
              <a:t>学習済みモデルを復元する</a:t>
            </a:r>
            <a:endParaRPr kumimoji="1" lang="ja-JP" altLang="en-US" dirty="0"/>
          </a:p>
        </p:txBody>
      </p:sp>
      <p:sp>
        <p:nvSpPr>
          <p:cNvPr id="3" name="コンテンツ プレースホルダー 2">
            <a:extLst>
              <a:ext uri="{FF2B5EF4-FFF2-40B4-BE49-F238E27FC236}">
                <a16:creationId xmlns:a16="http://schemas.microsoft.com/office/drawing/2014/main" id="{1298D0D9-B713-4071-86EE-6BA08F7E6DD5}"/>
              </a:ext>
            </a:extLst>
          </p:cNvPr>
          <p:cNvSpPr>
            <a:spLocks noGrp="1"/>
          </p:cNvSpPr>
          <p:nvPr>
            <p:ph idx="1"/>
          </p:nvPr>
        </p:nvSpPr>
        <p:spPr/>
        <p:txBody>
          <a:bodyPr>
            <a:normAutofit lnSpcReduction="10000"/>
          </a:bodyPr>
          <a:lstStyle/>
          <a:p>
            <a:r>
              <a:rPr lang="ja-JP" altLang="en-US" dirty="0"/>
              <a:t>続いては、先ほどファイルに保存した学習済みモデルを別のインタプリタから復元できることを確認。</a:t>
            </a:r>
            <a:endParaRPr lang="en-US" altLang="ja-JP" dirty="0"/>
          </a:p>
          <a:p>
            <a:r>
              <a:rPr lang="ja-JP" altLang="en-US" dirty="0"/>
              <a:t>次のコードで、先ほど保存した </a:t>
            </a:r>
            <a:r>
              <a:rPr lang="en-US" altLang="ja-JP" dirty="0" err="1"/>
              <a:t>model.pickle</a:t>
            </a:r>
            <a:r>
              <a:rPr lang="en-US" altLang="ja-JP" dirty="0"/>
              <a:t> </a:t>
            </a:r>
            <a:r>
              <a:rPr lang="ja-JP" altLang="en-US" dirty="0"/>
              <a:t>というファイルから学習済みモデルを復元できる。</a:t>
            </a:r>
            <a:endParaRPr lang="en-US" altLang="ja-JP" dirty="0"/>
          </a:p>
          <a:p>
            <a:r>
              <a:rPr lang="en-US" altLang="ja-JP" dirty="0" err="1"/>
              <a:t>load.jpynb</a:t>
            </a:r>
            <a:r>
              <a:rPr lang="ja-JP" altLang="en-US" dirty="0"/>
              <a:t>→</a:t>
            </a:r>
            <a:r>
              <a:rPr lang="en-US" altLang="ja-JP" dirty="0"/>
              <a:t>Iris-virginica</a:t>
            </a:r>
            <a:r>
              <a:rPr lang="ja-JP" altLang="en-US"/>
              <a:t>をデータとして用意した。</a:t>
            </a:r>
            <a:endParaRPr lang="en-US" altLang="ja-JP" dirty="0"/>
          </a:p>
          <a:p>
            <a:pPr marL="0" indent="0">
              <a:buNone/>
            </a:pPr>
            <a:endParaRPr lang="en-US" altLang="ja-JP" dirty="0"/>
          </a:p>
          <a:p>
            <a:pPr marL="0" indent="0">
              <a:buNone/>
            </a:pPr>
            <a:r>
              <a:rPr lang="en-US" altLang="ja-JP" dirty="0"/>
              <a:t>with open('</a:t>
            </a:r>
            <a:r>
              <a:rPr lang="en-US" altLang="ja-JP" dirty="0" err="1"/>
              <a:t>model.pickle</a:t>
            </a:r>
            <a:r>
              <a:rPr lang="en-US" altLang="ja-JP" dirty="0"/>
              <a:t>', mode='</a:t>
            </a:r>
            <a:r>
              <a:rPr lang="en-US" altLang="ja-JP" dirty="0" err="1"/>
              <a:t>rb</a:t>
            </a:r>
            <a:r>
              <a:rPr lang="en-US" altLang="ja-JP" dirty="0"/>
              <a:t>') as </a:t>
            </a:r>
            <a:r>
              <a:rPr lang="en-US" altLang="ja-JP" dirty="0" err="1"/>
              <a:t>fp</a:t>
            </a:r>
            <a:r>
              <a:rPr lang="en-US" altLang="ja-JP" dirty="0"/>
              <a:t>:  </a:t>
            </a:r>
            <a:r>
              <a:rPr lang="en-US" altLang="ja-JP" sz="2000" dirty="0"/>
              <a:t># with</a:t>
            </a:r>
            <a:r>
              <a:rPr lang="ja-JP" altLang="en-US" sz="2000" dirty="0"/>
              <a:t>構文でファイルパスとバイナリ読み来みモードを設定</a:t>
            </a:r>
          </a:p>
          <a:p>
            <a:pPr marL="0" indent="0">
              <a:buNone/>
            </a:pPr>
            <a:r>
              <a:rPr lang="en-US" altLang="ja-JP" dirty="0"/>
              <a:t>	</a:t>
            </a:r>
            <a:r>
              <a:rPr lang="en-US" altLang="ja-JP" dirty="0" err="1"/>
              <a:t>clf</a:t>
            </a:r>
            <a:r>
              <a:rPr lang="en-US" altLang="ja-JP" dirty="0"/>
              <a:t>= </a:t>
            </a:r>
            <a:r>
              <a:rPr lang="en-US" altLang="ja-JP" dirty="0" err="1"/>
              <a:t>pickle.load</a:t>
            </a:r>
            <a:r>
              <a:rPr lang="en-US" altLang="ja-JP" dirty="0"/>
              <a:t>(</a:t>
            </a:r>
            <a:r>
              <a:rPr lang="en-US" altLang="ja-JP" dirty="0" err="1"/>
              <a:t>fp</a:t>
            </a:r>
            <a:r>
              <a:rPr lang="en-US" altLang="ja-JP" dirty="0"/>
              <a:t>)    </a:t>
            </a:r>
            <a:r>
              <a:rPr lang="en-US" altLang="ja-JP" sz="2000" dirty="0"/>
              <a:t># </a:t>
            </a:r>
            <a:r>
              <a:rPr lang="ja-JP" altLang="en-US" sz="2000" dirty="0"/>
              <a:t>オブジェクトをシリアライズ</a:t>
            </a:r>
            <a:endParaRPr lang="en-US" altLang="ja-JP" sz="2000" dirty="0"/>
          </a:p>
          <a:p>
            <a:pPr marL="0" indent="0">
              <a:buNone/>
            </a:pPr>
            <a:r>
              <a:rPr lang="en-US" altLang="ja-JP" sz="2000" dirty="0"/>
              <a:t>※Model</a:t>
            </a:r>
            <a:r>
              <a:rPr lang="ja-JP" altLang="en-US" sz="2000" dirty="0"/>
              <a:t>の読み込み</a:t>
            </a:r>
            <a:r>
              <a:rPr lang="en-US" altLang="ja-JP" sz="2000" dirty="0"/>
              <a:t>.html</a:t>
            </a:r>
            <a:r>
              <a:rPr lang="ja-JP" altLang="en-US" sz="2000" dirty="0"/>
              <a:t>参照</a:t>
            </a:r>
            <a:endParaRPr lang="en-US" altLang="ja-JP" sz="2000" dirty="0"/>
          </a:p>
        </p:txBody>
      </p:sp>
    </p:spTree>
    <p:extLst>
      <p:ext uri="{BB962C8B-B14F-4D97-AF65-F5344CB8AC3E}">
        <p14:creationId xmlns:p14="http://schemas.microsoft.com/office/powerpoint/2010/main" val="24450113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361</Words>
  <Application>Microsoft Office PowerPoint</Application>
  <PresentationFormat>ワイド画面</PresentationFormat>
  <Paragraphs>33</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機械学習後のモデル保存と読み込み</vt:lpstr>
      <vt:lpstr>Pickle</vt:lpstr>
      <vt:lpstr>下準備</vt:lpstr>
      <vt:lpstr>学習済みモデルを用意する</vt:lpstr>
      <vt:lpstr>学習済みモデルを保存する</vt:lpstr>
      <vt:lpstr>学習済みモデルを復元する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機械学習後のモデル保存と読み込み</dc:title>
  <dc:creator>昌之 菅澤</dc:creator>
  <cp:lastModifiedBy>菅澤 昌之</cp:lastModifiedBy>
  <cp:revision>13</cp:revision>
  <dcterms:created xsi:type="dcterms:W3CDTF">2020-07-21T05:09:06Z</dcterms:created>
  <dcterms:modified xsi:type="dcterms:W3CDTF">2020-11-04T07:46:32Z</dcterms:modified>
</cp:coreProperties>
</file>