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7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D504-7C29-48F6-8A3D-ACCFC1B3498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C8C-F812-49DE-A36E-30CF7F82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D504-7C29-48F6-8A3D-ACCFC1B3498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C8C-F812-49DE-A36E-30CF7F82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D504-7C29-48F6-8A3D-ACCFC1B3498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C8C-F812-49DE-A36E-30CF7F82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0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D504-7C29-48F6-8A3D-ACCFC1B3498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C8C-F812-49DE-A36E-30CF7F82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5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D504-7C29-48F6-8A3D-ACCFC1B3498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C8C-F812-49DE-A36E-30CF7F82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4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D504-7C29-48F6-8A3D-ACCFC1B3498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C8C-F812-49DE-A36E-30CF7F82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2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D504-7C29-48F6-8A3D-ACCFC1B3498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C8C-F812-49DE-A36E-30CF7F82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9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D504-7C29-48F6-8A3D-ACCFC1B3498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C8C-F812-49DE-A36E-30CF7F82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8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D504-7C29-48F6-8A3D-ACCFC1B3498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C8C-F812-49DE-A36E-30CF7F82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3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D504-7C29-48F6-8A3D-ACCFC1B3498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C8C-F812-49DE-A36E-30CF7F82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8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D504-7C29-48F6-8A3D-ACCFC1B3498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0C8C-F812-49DE-A36E-30CF7F82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3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D504-7C29-48F6-8A3D-ACCFC1B3498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0C8C-F812-49DE-A36E-30CF7F829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8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A89440-0409-42DD-BF39-9C712F83137F}"/>
              </a:ext>
            </a:extLst>
          </p:cNvPr>
          <p:cNvSpPr txBox="1"/>
          <p:nvPr/>
        </p:nvSpPr>
        <p:spPr>
          <a:xfrm>
            <a:off x="913838" y="1097280"/>
            <a:ext cx="14323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s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EF25C40-C6F3-49A8-86EE-C8A1F1DAB6E4}"/>
              </a:ext>
            </a:extLst>
          </p:cNvPr>
          <p:cNvSpPr/>
          <p:nvPr/>
        </p:nvSpPr>
        <p:spPr>
          <a:xfrm>
            <a:off x="1057275" y="1097281"/>
            <a:ext cx="1066800" cy="220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/>
              <a:t>ヘッダー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6B9E781-816B-4B6F-A66F-049C2A0184C9}"/>
              </a:ext>
            </a:extLst>
          </p:cNvPr>
          <p:cNvSpPr/>
          <p:nvPr/>
        </p:nvSpPr>
        <p:spPr>
          <a:xfrm>
            <a:off x="2657475" y="1091149"/>
            <a:ext cx="266700" cy="220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>
                <a:latin typeface="Consolas" panose="020B0609020204030204" pitchFamily="49" charset="0"/>
              </a:rPr>
              <a:t>a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C8CCD8A-2AA0-458C-B651-677DD642AA8B}"/>
              </a:ext>
            </a:extLst>
          </p:cNvPr>
          <p:cNvSpPr/>
          <p:nvPr/>
        </p:nvSpPr>
        <p:spPr>
          <a:xfrm>
            <a:off x="2924175" y="1091149"/>
            <a:ext cx="266700" cy="220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>
                <a:latin typeface="Consolas" panose="020B0609020204030204" pitchFamily="49" charset="0"/>
              </a:rPr>
              <a:t>b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2F1A1F4-76B4-4537-AEB4-91EE3112FCB0}"/>
              </a:ext>
            </a:extLst>
          </p:cNvPr>
          <p:cNvSpPr/>
          <p:nvPr/>
        </p:nvSpPr>
        <p:spPr>
          <a:xfrm>
            <a:off x="3190875" y="1091149"/>
            <a:ext cx="266700" cy="220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>
                <a:latin typeface="Consolas" panose="020B0609020204030204" pitchFamily="49" charset="0"/>
              </a:rPr>
              <a:t>c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7EA727A-AE21-49CD-A147-EF0DC76149C7}"/>
              </a:ext>
            </a:extLst>
          </p:cNvPr>
          <p:cNvSpPr/>
          <p:nvPr/>
        </p:nvSpPr>
        <p:spPr>
          <a:xfrm>
            <a:off x="3457575" y="1091149"/>
            <a:ext cx="266700" cy="220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>
                <a:latin typeface="Consolas" panose="020B0609020204030204" pitchFamily="49" charset="0"/>
              </a:rPr>
              <a:t>d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9BDAE84-A75C-4B65-9074-6D5B894A45CF}"/>
              </a:ext>
            </a:extLst>
          </p:cNvPr>
          <p:cNvSpPr/>
          <p:nvPr/>
        </p:nvSpPr>
        <p:spPr>
          <a:xfrm>
            <a:off x="3724275" y="1091149"/>
            <a:ext cx="266700" cy="220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>
                <a:latin typeface="Consolas" panose="020B0609020204030204" pitchFamily="49" charset="0"/>
              </a:rPr>
              <a:t>e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B534205-98B6-46B2-9107-A787DFFE73E3}"/>
              </a:ext>
            </a:extLst>
          </p:cNvPr>
          <p:cNvSpPr/>
          <p:nvPr/>
        </p:nvSpPr>
        <p:spPr>
          <a:xfrm>
            <a:off x="2124075" y="1091149"/>
            <a:ext cx="533400" cy="2265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/>
              <a:t>長さ</a:t>
            </a:r>
            <a:r>
              <a:rPr kumimoji="1" lang="en-US" altLang="ja-JP" sz="1000" dirty="0"/>
              <a:t>: 5</a:t>
            </a:r>
            <a:endParaRPr kumimoji="1" lang="ja-JP" altLang="en-US" sz="1000" dirty="0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10279701-E40E-4E7B-B608-7E64D09B3A11}"/>
              </a:ext>
            </a:extLst>
          </p:cNvPr>
          <p:cNvSpPr/>
          <p:nvPr/>
        </p:nvSpPr>
        <p:spPr>
          <a:xfrm rot="16200000">
            <a:off x="1522204" y="477843"/>
            <a:ext cx="136743" cy="990804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C8AFDE-699A-496B-B932-EC263A28223C}"/>
              </a:ext>
            </a:extLst>
          </p:cNvPr>
          <p:cNvSpPr txBox="1"/>
          <p:nvPr/>
        </p:nvSpPr>
        <p:spPr>
          <a:xfrm>
            <a:off x="1328899" y="687809"/>
            <a:ext cx="52314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8</a:t>
            </a:r>
            <a:r>
              <a:rPr kumimoji="1" lang="ja-JP" altLang="en-US" sz="1000" dirty="0"/>
              <a:t>バイト</a:t>
            </a:r>
          </a:p>
        </p:txBody>
      </p: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45BA4EE-83A9-47FD-A218-9032D5978CC8}"/>
              </a:ext>
            </a:extLst>
          </p:cNvPr>
          <p:cNvSpPr/>
          <p:nvPr/>
        </p:nvSpPr>
        <p:spPr>
          <a:xfrm rot="16200000">
            <a:off x="2312781" y="754067"/>
            <a:ext cx="136744" cy="438353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D981C29-60DC-48D6-8918-2B5B5831186B}"/>
              </a:ext>
            </a:extLst>
          </p:cNvPr>
          <p:cNvSpPr txBox="1"/>
          <p:nvPr/>
        </p:nvSpPr>
        <p:spPr>
          <a:xfrm>
            <a:off x="2123874" y="687809"/>
            <a:ext cx="52314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4</a:t>
            </a:r>
            <a:r>
              <a:rPr kumimoji="1" lang="ja-JP" altLang="en-US" sz="1000" dirty="0"/>
              <a:t>バイト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367B261-DECA-46A8-9245-79466FEBF959}"/>
              </a:ext>
            </a:extLst>
          </p:cNvPr>
          <p:cNvSpPr/>
          <p:nvPr/>
        </p:nvSpPr>
        <p:spPr>
          <a:xfrm>
            <a:off x="3990975" y="1091149"/>
            <a:ext cx="266700" cy="220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>
                <a:latin typeface="Consolas" panose="020B0609020204030204" pitchFamily="49" charset="0"/>
              </a:rPr>
              <a:t>\0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38" name="右中かっこ 37">
            <a:extLst>
              <a:ext uri="{FF2B5EF4-FFF2-40B4-BE49-F238E27FC236}">
                <a16:creationId xmlns:a16="http://schemas.microsoft.com/office/drawing/2014/main" id="{018D95F1-DFE5-4824-93DD-BC934C697AED}"/>
              </a:ext>
            </a:extLst>
          </p:cNvPr>
          <p:cNvSpPr/>
          <p:nvPr/>
        </p:nvSpPr>
        <p:spPr>
          <a:xfrm rot="16200000">
            <a:off x="3246329" y="354120"/>
            <a:ext cx="136741" cy="1238250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B636E19-C77B-48FA-84FC-EF8FE42EDB41}"/>
              </a:ext>
            </a:extLst>
          </p:cNvPr>
          <p:cNvSpPr txBox="1"/>
          <p:nvPr/>
        </p:nvSpPr>
        <p:spPr>
          <a:xfrm>
            <a:off x="2944647" y="687809"/>
            <a:ext cx="77962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2</a:t>
            </a:r>
            <a:r>
              <a:rPr kumimoji="1" lang="ja-JP" altLang="en-US" sz="1000" dirty="0"/>
              <a:t>バイトずつ</a:t>
            </a:r>
          </a:p>
        </p:txBody>
      </p:sp>
    </p:spTree>
    <p:extLst>
      <p:ext uri="{BB962C8B-B14F-4D97-AF65-F5344CB8AC3E}">
        <p14:creationId xmlns:p14="http://schemas.microsoft.com/office/powerpoint/2010/main" val="349080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sz="1000"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Consolas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18</cp:revision>
  <dcterms:created xsi:type="dcterms:W3CDTF">2015-01-01T09:39:43Z</dcterms:created>
  <dcterms:modified xsi:type="dcterms:W3CDTF">2018-04-19T13:20:58Z</dcterms:modified>
</cp:coreProperties>
</file>