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6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1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2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7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3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9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4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4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5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6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072896-0D7F-4D9A-A738-6E00E7394F82}" type="datetimeFigureOut">
              <a:rPr lang="nl-NL" smtClean="0"/>
              <a:t>19-4-2017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60393FC-CE79-4E50-83D2-C0BDDAD8BB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3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  <a:br>
              <a:rPr lang="en-US" dirty="0"/>
            </a:br>
            <a:r>
              <a:rPr lang="en-US" dirty="0"/>
              <a:t>Group 4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Chung Tai Li, </a:t>
            </a:r>
            <a:r>
              <a:rPr lang="nl-NL" dirty="0" err="1"/>
              <a:t>Gürkan</a:t>
            </a:r>
            <a:r>
              <a:rPr lang="nl-NL" dirty="0"/>
              <a:t> </a:t>
            </a:r>
            <a:r>
              <a:rPr lang="nl-NL" dirty="0" err="1"/>
              <a:t>Gündüz</a:t>
            </a:r>
            <a:r>
              <a:rPr lang="nl-NL" dirty="0"/>
              <a:t>, Rogier Mangoensentono, </a:t>
            </a:r>
            <a:r>
              <a:rPr lang="nl-NL" dirty="0" err="1"/>
              <a:t>Aleks</a:t>
            </a:r>
            <a:r>
              <a:rPr lang="nl-NL" dirty="0"/>
              <a:t> Mel </a:t>
            </a:r>
            <a:r>
              <a:rPr lang="nl-NL" dirty="0" err="1"/>
              <a:t>Nychuk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14252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342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6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sz="4400" dirty="0" err="1"/>
              <a:t>Co-operation</a:t>
            </a:r>
            <a:r>
              <a:rPr lang="nl-NL" sz="4400" dirty="0"/>
              <a:t> SCRUM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Gürkan</a:t>
            </a:r>
            <a:r>
              <a:rPr lang="en-US" dirty="0"/>
              <a:t>:	Scrum master, documentation</a:t>
            </a:r>
          </a:p>
          <a:p>
            <a:r>
              <a:rPr lang="en-US" dirty="0"/>
              <a:t>Aleks:		Visualization, coding, improving ERD</a:t>
            </a:r>
          </a:p>
          <a:p>
            <a:r>
              <a:rPr lang="en-US" dirty="0"/>
              <a:t>Chung:	Queries, database, datasets, visualization, coding</a:t>
            </a:r>
          </a:p>
          <a:p>
            <a:r>
              <a:rPr lang="en-US" dirty="0"/>
              <a:t>Rogier: 	Queries, database, datasets, ERD</a:t>
            </a:r>
          </a:p>
        </p:txBody>
      </p:sp>
    </p:spTree>
    <p:extLst>
      <p:ext uri="{BB962C8B-B14F-4D97-AF65-F5344CB8AC3E}">
        <p14:creationId xmlns:p14="http://schemas.microsoft.com/office/powerpoint/2010/main" val="22082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Burndown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  <a:p>
            <a:r>
              <a:rPr lang="nl-NL" dirty="0" err="1"/>
              <a:t>Retrospective</a:t>
            </a:r>
            <a:endParaRPr lang="nl-NL" dirty="0"/>
          </a:p>
          <a:p>
            <a:r>
              <a:rPr lang="nl-NL" dirty="0"/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38191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Sets: Safety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Noord</a:t>
            </a:r>
          </a:p>
          <a:p>
            <a:r>
              <a:rPr lang="nl-NL" dirty="0"/>
              <a:t>Feyenoord</a:t>
            </a:r>
          </a:p>
          <a:p>
            <a:endParaRPr lang="nl-NL" dirty="0"/>
          </a:p>
          <a:p>
            <a:r>
              <a:rPr lang="nl-NL" dirty="0"/>
              <a:t>Bicycle </a:t>
            </a:r>
            <a:r>
              <a:rPr lang="nl-NL" dirty="0" err="1"/>
              <a:t>theft</a:t>
            </a:r>
            <a:endParaRPr lang="nl-NL" dirty="0"/>
          </a:p>
          <a:p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theft</a:t>
            </a:r>
            <a:endParaRPr lang="nl-NL" dirty="0"/>
          </a:p>
          <a:p>
            <a:r>
              <a:rPr lang="nl-NL" dirty="0"/>
              <a:t>Drugs </a:t>
            </a:r>
            <a:r>
              <a:rPr lang="nl-NL" dirty="0" err="1"/>
              <a:t>problems</a:t>
            </a:r>
            <a:endParaRPr lang="nl-NL" dirty="0"/>
          </a:p>
          <a:p>
            <a:r>
              <a:rPr lang="nl-NL" dirty="0" err="1"/>
              <a:t>Vandalism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2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lvl="0"/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bicycle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thefts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Feyenoord </a:t>
            </a:r>
            <a:r>
              <a:rPr lang="nl-NL" dirty="0" err="1"/>
              <a:t>and</a:t>
            </a:r>
            <a:r>
              <a:rPr lang="nl-NL" dirty="0"/>
              <a:t> North </a:t>
            </a:r>
            <a:r>
              <a:rPr lang="nl-NL" dirty="0" err="1"/>
              <a:t>around</a:t>
            </a:r>
            <a:r>
              <a:rPr lang="nl-NL" dirty="0"/>
              <a:t> 2006?</a:t>
            </a:r>
          </a:p>
          <a:p>
            <a:pPr lvl="0"/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messages</a:t>
            </a:r>
            <a:r>
              <a:rPr lang="nl-NL" dirty="0"/>
              <a:t> of drug </a:t>
            </a:r>
            <a:r>
              <a:rPr lang="nl-NL" dirty="0" err="1"/>
              <a:t>problems</a:t>
            </a:r>
            <a:r>
              <a:rPr lang="nl-NL" dirty="0"/>
              <a:t> are in Feyenoord </a:t>
            </a:r>
            <a:r>
              <a:rPr lang="nl-NL" dirty="0" err="1"/>
              <a:t>and</a:t>
            </a:r>
            <a:r>
              <a:rPr lang="nl-NL" dirty="0"/>
              <a:t> North </a:t>
            </a:r>
            <a:r>
              <a:rPr lang="nl-NL" dirty="0" err="1"/>
              <a:t>period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2011?</a:t>
            </a:r>
          </a:p>
          <a:p>
            <a:pPr lvl="0"/>
            <a:r>
              <a:rPr lang="nl-NL" dirty="0"/>
              <a:t>In </a:t>
            </a:r>
            <a:r>
              <a:rPr lang="nl-NL" dirty="0" err="1"/>
              <a:t>what</a:t>
            </a:r>
            <a:r>
              <a:rPr lang="nl-NL" dirty="0"/>
              <a:t> area is </a:t>
            </a:r>
            <a:r>
              <a:rPr lang="nl-NL" dirty="0" err="1"/>
              <a:t>the</a:t>
            </a:r>
            <a:r>
              <a:rPr lang="nl-NL" dirty="0"/>
              <a:t> most </a:t>
            </a:r>
            <a:r>
              <a:rPr lang="nl-NL" dirty="0" err="1"/>
              <a:t>vandalism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2011?</a:t>
            </a:r>
          </a:p>
        </p:txBody>
      </p:sp>
    </p:spTree>
    <p:extLst>
      <p:ext uri="{BB962C8B-B14F-4D97-AF65-F5344CB8AC3E}">
        <p14:creationId xmlns:p14="http://schemas.microsoft.com/office/powerpoint/2010/main" val="29783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app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56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74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94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Hout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212</TotalTime>
  <Words>86</Words>
  <Application>Microsoft Office PowerPoint</Application>
  <PresentationFormat>Breedbeeld</PresentationFormat>
  <Paragraphs>28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Houttype</vt:lpstr>
      <vt:lpstr>Project 3 Group 4</vt:lpstr>
      <vt:lpstr>Table of Content</vt:lpstr>
      <vt:lpstr>Co-operation SCRUM</vt:lpstr>
      <vt:lpstr>SCRUM</vt:lpstr>
      <vt:lpstr>Data Sets: Safety</vt:lpstr>
      <vt:lpstr>Questions</vt:lpstr>
      <vt:lpstr>The app</vt:lpstr>
      <vt:lpstr>Code</vt:lpstr>
      <vt:lpstr>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Groep 1</dc:title>
  <dc:creator>Gürkan Gündüz</dc:creator>
  <cp:lastModifiedBy>Rogier Mangoensentono</cp:lastModifiedBy>
  <cp:revision>12</cp:revision>
  <dcterms:created xsi:type="dcterms:W3CDTF">2017-02-01T12:07:16Z</dcterms:created>
  <dcterms:modified xsi:type="dcterms:W3CDTF">2017-04-19T16:51:37Z</dcterms:modified>
</cp:coreProperties>
</file>