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 showGuides="1">
      <p:cViewPr varScale="1">
        <p:scale>
          <a:sx n="66" d="100"/>
          <a:sy n="66" d="100"/>
        </p:scale>
        <p:origin x="628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25179-685D-40F0-93D2-D47747865A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74A752-F853-46F8-BA97-112C5AA2F9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DCFE0-E0DF-4A1E-BF1D-434235995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3A929-368C-457C-AB9D-73065A932D3F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3DBE6-9D19-4752-898A-C0F09E50C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B7D34-6199-4014-94A0-D4490D9D5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35C50-9982-4CEC-8670-873E308DE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13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D132C-9321-47B6-AA7D-8A6DB912E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33E51A-AAA0-4B75-8754-04B6E01CF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6E1A6-8201-4F82-B6AF-B9395EEDA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3A929-368C-457C-AB9D-73065A932D3F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EFF84D-3C38-4B29-ACE4-F5D9F623D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6A4E0F-F0F3-41DB-ACBF-D17814B0F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35C50-9982-4CEC-8670-873E308DE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460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00CEB5-3F36-4E71-968D-36766A1224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FC6C78-1F94-486D-8EC8-F3A41A86A6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69786-B3DC-4F18-89EB-829AF5E7F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3A929-368C-457C-AB9D-73065A932D3F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309D98-CE26-4A1A-B6B5-4152ADBD0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0CDD2-70A9-491A-9EAA-F96703034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35C50-9982-4CEC-8670-873E308DE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831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CE08B-AE22-4866-B785-8657DB9FB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1C0FC-496B-46AE-A78E-74ECCDB3C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985C5C-A20E-4059-A23E-6E94A3901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3A929-368C-457C-AB9D-73065A932D3F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8128F-2EA6-45B4-8478-503F514B9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BE604E-B55E-4876-8588-F90F0D41F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35C50-9982-4CEC-8670-873E308DE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183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6FEE1-DE9B-4B27-8F1C-603A62986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9A9EE7-8546-425D-A2A0-C2C21CE0D0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1A56B2-0960-42CE-8CC3-A2601FBC5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3A929-368C-457C-AB9D-73065A932D3F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B1F1FF-18F5-47E7-AC16-E1F1070CB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D1CAF1-4D9C-436D-8458-06B00EE33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35C50-9982-4CEC-8670-873E308DE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075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02F46-B4EE-4013-A0A3-084009B6D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0B0E7-36F0-4B4F-BC5E-4758234928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4D6B2F-31EC-48BF-82D3-031CA07772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E4A5DD-2C94-44F8-A9AD-698F9CFF2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3A929-368C-457C-AB9D-73065A932D3F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444811-073E-4F85-9CDE-F22E2F3A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DAE29B-A220-4080-A3FD-3EB0A945D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35C50-9982-4CEC-8670-873E308DE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420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18E38-5067-445E-AF97-E8093118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ACFEC6-5370-4172-BB85-9489AE9C4F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4C8F6C-DD39-417D-9E43-7B0C8E98CA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BF1EC9-97B1-4819-B512-2A5500E3CC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1B7404-4357-4BBD-8EC9-0E5C5AED94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DB38B5-6AE6-4CEB-9635-F0571A0C1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3A929-368C-457C-AB9D-73065A932D3F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56425A-6414-466D-AE7C-9E5432463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E6D60D-FF3D-49F0-AFD5-3CEB9ED0D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35C50-9982-4CEC-8670-873E308DE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909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1E51A-5A87-469D-AE84-3D99F1488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5F1DC3-B9C9-4483-A562-88331F044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3A929-368C-457C-AB9D-73065A932D3F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1238CE-E094-48B5-8463-027B47A8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213A70-9009-49B9-9C72-AD3D0A971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35C50-9982-4CEC-8670-873E308DE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671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336920-CD5E-4030-B5B4-CE1B924A7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3A929-368C-457C-AB9D-73065A932D3F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DB0E3F-4752-4052-BDC6-43B0B09FB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8BD78C-F790-489C-8BDF-9E5DE4F3B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35C50-9982-4CEC-8670-873E308DE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203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CCDE6-0745-4E81-AC3A-593F8BC2D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C1677-27D8-4AB0-9F22-656F7E243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393FEF-B04E-417F-B0F7-97F7C5A239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F34A46-D817-4EB7-85C4-69CC613D3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3A929-368C-457C-AB9D-73065A932D3F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D405AE-EC1A-4405-A6A8-1E5E9C1E2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0B55CF-DFA6-4920-A434-A9946117F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35C50-9982-4CEC-8670-873E308DE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826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28694-1E8F-484C-89AE-9B7534A34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C88D1C-603F-4022-A170-1708271EEC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04FC9-1860-40FD-952E-B2CEDFE9F6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578079-4A4C-47A3-9B9A-2A24AE63A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3A929-368C-457C-AB9D-73065A932D3F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5ECA09-6791-4460-AB01-FFECF5454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0F4DBA-9401-416A-A9EA-E8AFE37FD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35C50-9982-4CEC-8670-873E308DE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608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F813DC-17A0-4F1D-B2FC-E780C8F21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03BB43-8718-4B75-997C-9AE146ECC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2DA670-5E74-49DB-A906-017D9A8AB3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3A929-368C-457C-AB9D-73065A932D3F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D62E9-24C0-4E21-B455-3AB62D7AA4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79D6AE-6707-46D7-A8AD-34742606C7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35C50-9982-4CEC-8670-873E308DE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896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gif"/><Relationship Id="rId5" Type="http://schemas.openxmlformats.org/officeDocument/2006/relationships/image" Target="../media/image4.gif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apa rotulado de alta qualidade de portugal com fronteiras das regiões |  Vetor Premium">
            <a:extLst>
              <a:ext uri="{FF2B5EF4-FFF2-40B4-BE49-F238E27FC236}">
                <a16:creationId xmlns:a16="http://schemas.microsoft.com/office/drawing/2014/main" id="{6C4DAF6B-2A35-4878-B55F-8CFAA6F491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91171">
            <a:off x="58530" y="268683"/>
            <a:ext cx="4627605" cy="4627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64B2DD4F-B62B-41A3-B0E2-7CDCC7FCF0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255" y="196281"/>
            <a:ext cx="5189507" cy="28803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0DEAB4C-817C-4C42-AE54-4BF786E0D54E}"/>
              </a:ext>
            </a:extLst>
          </p:cNvPr>
          <p:cNvSpPr/>
          <p:nvPr/>
        </p:nvSpPr>
        <p:spPr>
          <a:xfrm>
            <a:off x="8997161" y="906781"/>
            <a:ext cx="192559" cy="1828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5A506AE-0711-4E5C-A3C9-1464A930BF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4066" y="625707"/>
            <a:ext cx="1773299" cy="1589347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pic>
        <p:nvPicPr>
          <p:cNvPr id="13" name="Picture 12" descr="Map&#10;&#10;Description automatically generated">
            <a:extLst>
              <a:ext uri="{FF2B5EF4-FFF2-40B4-BE49-F238E27FC236}">
                <a16:creationId xmlns:a16="http://schemas.microsoft.com/office/drawing/2014/main" id="{42009F3F-DEDD-458A-8ED3-5D79E50DCA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49785">
            <a:off x="3508159" y="3523592"/>
            <a:ext cx="2767848" cy="2226115"/>
          </a:xfrm>
          <a:prstGeom prst="rect">
            <a:avLst/>
          </a:prstGeom>
          <a:ln w="19050">
            <a:solidFill>
              <a:schemeClr val="tx1"/>
            </a:solidFill>
            <a:prstDash val="sysDash"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0901CE4-282B-4557-A3C4-E02F6CF13241}"/>
              </a:ext>
            </a:extLst>
          </p:cNvPr>
          <p:cNvSpPr/>
          <p:nvPr/>
        </p:nvSpPr>
        <p:spPr>
          <a:xfrm rot="958370">
            <a:off x="2190914" y="1974520"/>
            <a:ext cx="951794" cy="716541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206B6C45-A2BD-4C14-BF80-2FEBBE6AB0DC}"/>
              </a:ext>
            </a:extLst>
          </p:cNvPr>
          <p:cNvSpPr/>
          <p:nvPr/>
        </p:nvSpPr>
        <p:spPr>
          <a:xfrm>
            <a:off x="8641904" y="768796"/>
            <a:ext cx="914400" cy="91440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F7D9E47-C2B7-4529-9ADD-8A5C5C890C78}"/>
              </a:ext>
            </a:extLst>
          </p:cNvPr>
          <p:cNvSpPr/>
          <p:nvPr/>
        </p:nvSpPr>
        <p:spPr>
          <a:xfrm>
            <a:off x="6230245" y="421437"/>
            <a:ext cx="2766916" cy="485344"/>
          </a:xfrm>
          <a:custGeom>
            <a:avLst/>
            <a:gdLst>
              <a:gd name="connsiteX0" fmla="*/ 2397172 w 2397172"/>
              <a:gd name="connsiteY0" fmla="*/ 399002 h 399002"/>
              <a:gd name="connsiteX1" fmla="*/ 1583671 w 2397172"/>
              <a:gd name="connsiteY1" fmla="*/ 108916 h 399002"/>
              <a:gd name="connsiteX2" fmla="*/ 681883 w 2397172"/>
              <a:gd name="connsiteY2" fmla="*/ 8017 h 399002"/>
              <a:gd name="connsiteX3" fmla="*/ 70181 w 2397172"/>
              <a:gd name="connsiteY3" fmla="*/ 298102 h 399002"/>
              <a:gd name="connsiteX4" fmla="*/ 38650 w 2397172"/>
              <a:gd name="connsiteY4" fmla="*/ 298102 h 399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7172" h="399002">
                <a:moveTo>
                  <a:pt x="2397172" y="399002"/>
                </a:moveTo>
                <a:cubicBezTo>
                  <a:pt x="2133362" y="286541"/>
                  <a:pt x="1869552" y="174080"/>
                  <a:pt x="1583671" y="108916"/>
                </a:cubicBezTo>
                <a:cubicBezTo>
                  <a:pt x="1297790" y="43752"/>
                  <a:pt x="934131" y="-23514"/>
                  <a:pt x="681883" y="8017"/>
                </a:cubicBezTo>
                <a:cubicBezTo>
                  <a:pt x="429635" y="39548"/>
                  <a:pt x="177386" y="249755"/>
                  <a:pt x="70181" y="298102"/>
                </a:cubicBezTo>
                <a:cubicBezTo>
                  <a:pt x="-37024" y="346449"/>
                  <a:pt x="813" y="322275"/>
                  <a:pt x="38650" y="298102"/>
                </a:cubicBezTo>
              </a:path>
            </a:pathLst>
          </a:custGeom>
          <a:noFill/>
          <a:ln w="28575"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E3E8FFF-18D9-42EC-A20A-0425EAB8557F}"/>
              </a:ext>
            </a:extLst>
          </p:cNvPr>
          <p:cNvSpPr/>
          <p:nvPr/>
        </p:nvSpPr>
        <p:spPr>
          <a:xfrm rot="1634051">
            <a:off x="4382925" y="1204724"/>
            <a:ext cx="466711" cy="830229"/>
          </a:xfrm>
          <a:custGeom>
            <a:avLst/>
            <a:gdLst>
              <a:gd name="connsiteX0" fmla="*/ 0 w 466711"/>
              <a:gd name="connsiteY0" fmla="*/ 0 h 830229"/>
              <a:gd name="connsiteX1" fmla="*/ 466711 w 466711"/>
              <a:gd name="connsiteY1" fmla="*/ 0 h 830229"/>
              <a:gd name="connsiteX2" fmla="*/ 466711 w 466711"/>
              <a:gd name="connsiteY2" fmla="*/ 431719 h 830229"/>
              <a:gd name="connsiteX3" fmla="*/ 466711 w 466711"/>
              <a:gd name="connsiteY3" fmla="*/ 830229 h 830229"/>
              <a:gd name="connsiteX4" fmla="*/ 0 w 466711"/>
              <a:gd name="connsiteY4" fmla="*/ 830229 h 830229"/>
              <a:gd name="connsiteX5" fmla="*/ 0 w 466711"/>
              <a:gd name="connsiteY5" fmla="*/ 431719 h 830229"/>
              <a:gd name="connsiteX6" fmla="*/ 0 w 466711"/>
              <a:gd name="connsiteY6" fmla="*/ 0 h 830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6711" h="830229" extrusionOk="0">
                <a:moveTo>
                  <a:pt x="0" y="0"/>
                </a:moveTo>
                <a:cubicBezTo>
                  <a:pt x="225428" y="-18105"/>
                  <a:pt x="358297" y="46271"/>
                  <a:pt x="466711" y="0"/>
                </a:cubicBezTo>
                <a:cubicBezTo>
                  <a:pt x="504602" y="105108"/>
                  <a:pt x="427153" y="303492"/>
                  <a:pt x="466711" y="431719"/>
                </a:cubicBezTo>
                <a:cubicBezTo>
                  <a:pt x="506269" y="559946"/>
                  <a:pt x="440254" y="646153"/>
                  <a:pt x="466711" y="830229"/>
                </a:cubicBezTo>
                <a:cubicBezTo>
                  <a:pt x="342878" y="847859"/>
                  <a:pt x="172039" y="791767"/>
                  <a:pt x="0" y="830229"/>
                </a:cubicBezTo>
                <a:cubicBezTo>
                  <a:pt x="-34901" y="682914"/>
                  <a:pt x="22988" y="578893"/>
                  <a:pt x="0" y="431719"/>
                </a:cubicBezTo>
                <a:cubicBezTo>
                  <a:pt x="-22988" y="284545"/>
                  <a:pt x="40182" y="210471"/>
                  <a:pt x="0" y="0"/>
                </a:cubicBezTo>
                <a:close/>
              </a:path>
            </a:pathLst>
          </a:custGeom>
          <a:noFill/>
          <a:ln w="1905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322955260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1C47A8A-E384-4F27-A3D7-44A4232785AF}"/>
              </a:ext>
            </a:extLst>
          </p:cNvPr>
          <p:cNvSpPr/>
          <p:nvPr/>
        </p:nvSpPr>
        <p:spPr>
          <a:xfrm rot="1634051">
            <a:off x="1272548" y="379359"/>
            <a:ext cx="1984133" cy="4474861"/>
          </a:xfrm>
          <a:custGeom>
            <a:avLst/>
            <a:gdLst>
              <a:gd name="connsiteX0" fmla="*/ 0 w 1984133"/>
              <a:gd name="connsiteY0" fmla="*/ 0 h 4474861"/>
              <a:gd name="connsiteX1" fmla="*/ 681219 w 1984133"/>
              <a:gd name="connsiteY1" fmla="*/ 0 h 4474861"/>
              <a:gd name="connsiteX2" fmla="*/ 1302914 w 1984133"/>
              <a:gd name="connsiteY2" fmla="*/ 0 h 4474861"/>
              <a:gd name="connsiteX3" fmla="*/ 1984133 w 1984133"/>
              <a:gd name="connsiteY3" fmla="*/ 0 h 4474861"/>
              <a:gd name="connsiteX4" fmla="*/ 1984133 w 1984133"/>
              <a:gd name="connsiteY4" fmla="*/ 505020 h 4474861"/>
              <a:gd name="connsiteX5" fmla="*/ 1984133 w 1984133"/>
              <a:gd name="connsiteY5" fmla="*/ 1054789 h 4474861"/>
              <a:gd name="connsiteX6" fmla="*/ 1984133 w 1984133"/>
              <a:gd name="connsiteY6" fmla="*/ 1738803 h 4474861"/>
              <a:gd name="connsiteX7" fmla="*/ 1984133 w 1984133"/>
              <a:gd name="connsiteY7" fmla="*/ 2467566 h 4474861"/>
              <a:gd name="connsiteX8" fmla="*/ 1984133 w 1984133"/>
              <a:gd name="connsiteY8" fmla="*/ 3151581 h 4474861"/>
              <a:gd name="connsiteX9" fmla="*/ 1984133 w 1984133"/>
              <a:gd name="connsiteY9" fmla="*/ 3701349 h 4474861"/>
              <a:gd name="connsiteX10" fmla="*/ 1984133 w 1984133"/>
              <a:gd name="connsiteY10" fmla="*/ 4474861 h 4474861"/>
              <a:gd name="connsiteX11" fmla="*/ 1362438 w 1984133"/>
              <a:gd name="connsiteY11" fmla="*/ 4474861 h 4474861"/>
              <a:gd name="connsiteX12" fmla="*/ 701060 w 1984133"/>
              <a:gd name="connsiteY12" fmla="*/ 4474861 h 4474861"/>
              <a:gd name="connsiteX13" fmla="*/ 0 w 1984133"/>
              <a:gd name="connsiteY13" fmla="*/ 4474861 h 4474861"/>
              <a:gd name="connsiteX14" fmla="*/ 0 w 1984133"/>
              <a:gd name="connsiteY14" fmla="*/ 3925092 h 4474861"/>
              <a:gd name="connsiteX15" fmla="*/ 0 w 1984133"/>
              <a:gd name="connsiteY15" fmla="*/ 3241078 h 4474861"/>
              <a:gd name="connsiteX16" fmla="*/ 0 w 1984133"/>
              <a:gd name="connsiteY16" fmla="*/ 2646561 h 4474861"/>
              <a:gd name="connsiteX17" fmla="*/ 0 w 1984133"/>
              <a:gd name="connsiteY17" fmla="*/ 2096792 h 4474861"/>
              <a:gd name="connsiteX18" fmla="*/ 0 w 1984133"/>
              <a:gd name="connsiteY18" fmla="*/ 1412778 h 4474861"/>
              <a:gd name="connsiteX19" fmla="*/ 0 w 1984133"/>
              <a:gd name="connsiteY19" fmla="*/ 907758 h 4474861"/>
              <a:gd name="connsiteX20" fmla="*/ 0 w 1984133"/>
              <a:gd name="connsiteY20" fmla="*/ 0 h 4474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984133" h="4474861" extrusionOk="0">
                <a:moveTo>
                  <a:pt x="0" y="0"/>
                </a:moveTo>
                <a:cubicBezTo>
                  <a:pt x="211517" y="13057"/>
                  <a:pt x="361495" y="-27046"/>
                  <a:pt x="681219" y="0"/>
                </a:cubicBezTo>
                <a:cubicBezTo>
                  <a:pt x="1000943" y="27046"/>
                  <a:pt x="1149592" y="18877"/>
                  <a:pt x="1302914" y="0"/>
                </a:cubicBezTo>
                <a:cubicBezTo>
                  <a:pt x="1456236" y="-18877"/>
                  <a:pt x="1702567" y="-12868"/>
                  <a:pt x="1984133" y="0"/>
                </a:cubicBezTo>
                <a:cubicBezTo>
                  <a:pt x="1989616" y="229976"/>
                  <a:pt x="1966664" y="341327"/>
                  <a:pt x="1984133" y="505020"/>
                </a:cubicBezTo>
                <a:cubicBezTo>
                  <a:pt x="2001602" y="668713"/>
                  <a:pt x="1997323" y="839998"/>
                  <a:pt x="1984133" y="1054789"/>
                </a:cubicBezTo>
                <a:cubicBezTo>
                  <a:pt x="1970943" y="1269580"/>
                  <a:pt x="1970895" y="1407699"/>
                  <a:pt x="1984133" y="1738803"/>
                </a:cubicBezTo>
                <a:cubicBezTo>
                  <a:pt x="1997371" y="2069907"/>
                  <a:pt x="1988612" y="2231041"/>
                  <a:pt x="1984133" y="2467566"/>
                </a:cubicBezTo>
                <a:cubicBezTo>
                  <a:pt x="1979654" y="2704091"/>
                  <a:pt x="1955578" y="2886628"/>
                  <a:pt x="1984133" y="3151581"/>
                </a:cubicBezTo>
                <a:cubicBezTo>
                  <a:pt x="2012688" y="3416534"/>
                  <a:pt x="1969722" y="3487373"/>
                  <a:pt x="1984133" y="3701349"/>
                </a:cubicBezTo>
                <a:cubicBezTo>
                  <a:pt x="1998544" y="3915325"/>
                  <a:pt x="2017413" y="4191845"/>
                  <a:pt x="1984133" y="4474861"/>
                </a:cubicBezTo>
                <a:cubicBezTo>
                  <a:pt x="1696690" y="4502213"/>
                  <a:pt x="1580360" y="4504063"/>
                  <a:pt x="1362438" y="4474861"/>
                </a:cubicBezTo>
                <a:cubicBezTo>
                  <a:pt x="1144516" y="4445659"/>
                  <a:pt x="992646" y="4461350"/>
                  <a:pt x="701060" y="4474861"/>
                </a:cubicBezTo>
                <a:cubicBezTo>
                  <a:pt x="409474" y="4488372"/>
                  <a:pt x="271370" y="4463961"/>
                  <a:pt x="0" y="4474861"/>
                </a:cubicBezTo>
                <a:cubicBezTo>
                  <a:pt x="8097" y="4226741"/>
                  <a:pt x="-12537" y="4049431"/>
                  <a:pt x="0" y="3925092"/>
                </a:cubicBezTo>
                <a:cubicBezTo>
                  <a:pt x="12537" y="3800753"/>
                  <a:pt x="1470" y="3417771"/>
                  <a:pt x="0" y="3241078"/>
                </a:cubicBezTo>
                <a:cubicBezTo>
                  <a:pt x="-1470" y="3064385"/>
                  <a:pt x="-17810" y="2871483"/>
                  <a:pt x="0" y="2646561"/>
                </a:cubicBezTo>
                <a:cubicBezTo>
                  <a:pt x="17810" y="2421639"/>
                  <a:pt x="25129" y="2283035"/>
                  <a:pt x="0" y="2096792"/>
                </a:cubicBezTo>
                <a:cubicBezTo>
                  <a:pt x="-25129" y="1910549"/>
                  <a:pt x="893" y="1634849"/>
                  <a:pt x="0" y="1412778"/>
                </a:cubicBezTo>
                <a:cubicBezTo>
                  <a:pt x="-893" y="1190707"/>
                  <a:pt x="15322" y="1058050"/>
                  <a:pt x="0" y="907758"/>
                </a:cubicBezTo>
                <a:cubicBezTo>
                  <a:pt x="-15322" y="757466"/>
                  <a:pt x="-31975" y="321261"/>
                  <a:pt x="0" y="0"/>
                </a:cubicBezTo>
                <a:close/>
              </a:path>
            </a:pathLst>
          </a:custGeom>
          <a:noFill/>
          <a:ln w="1905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45760909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097AA09-9B00-4FA9-893E-A242DFA61E79}"/>
              </a:ext>
            </a:extLst>
          </p:cNvPr>
          <p:cNvSpPr/>
          <p:nvPr/>
        </p:nvSpPr>
        <p:spPr>
          <a:xfrm>
            <a:off x="3693023" y="713069"/>
            <a:ext cx="970005" cy="463500"/>
          </a:xfrm>
          <a:custGeom>
            <a:avLst/>
            <a:gdLst>
              <a:gd name="connsiteX0" fmla="*/ 970005 w 970005"/>
              <a:gd name="connsiteY0" fmla="*/ 463500 h 463500"/>
              <a:gd name="connsiteX1" fmla="*/ 691978 w 970005"/>
              <a:gd name="connsiteY1" fmla="*/ 98976 h 463500"/>
              <a:gd name="connsiteX2" fmla="*/ 234778 w 970005"/>
              <a:gd name="connsiteY2" fmla="*/ 121 h 463500"/>
              <a:gd name="connsiteX3" fmla="*/ 0 w 970005"/>
              <a:gd name="connsiteY3" fmla="*/ 111332 h 46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005" h="463500">
                <a:moveTo>
                  <a:pt x="970005" y="463500"/>
                </a:moveTo>
                <a:cubicBezTo>
                  <a:pt x="892260" y="319853"/>
                  <a:pt x="814516" y="176206"/>
                  <a:pt x="691978" y="98976"/>
                </a:cubicBezTo>
                <a:cubicBezTo>
                  <a:pt x="569440" y="21746"/>
                  <a:pt x="350108" y="-1938"/>
                  <a:pt x="234778" y="121"/>
                </a:cubicBezTo>
                <a:cubicBezTo>
                  <a:pt x="119448" y="2180"/>
                  <a:pt x="59724" y="56756"/>
                  <a:pt x="0" y="111332"/>
                </a:cubicBezTo>
              </a:path>
            </a:pathLst>
          </a:custGeom>
          <a:noFill/>
          <a:ln w="28575"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EB083583-06D6-4AB4-9E40-CA7DDC27D983}"/>
              </a:ext>
            </a:extLst>
          </p:cNvPr>
          <p:cNvSpPr/>
          <p:nvPr/>
        </p:nvSpPr>
        <p:spPr>
          <a:xfrm>
            <a:off x="2646642" y="2708807"/>
            <a:ext cx="978419" cy="1303638"/>
          </a:xfrm>
          <a:custGeom>
            <a:avLst/>
            <a:gdLst>
              <a:gd name="connsiteX0" fmla="*/ 39305 w 978419"/>
              <a:gd name="connsiteY0" fmla="*/ 0 h 1303638"/>
              <a:gd name="connsiteX1" fmla="*/ 64019 w 978419"/>
              <a:gd name="connsiteY1" fmla="*/ 549875 h 1303638"/>
              <a:gd name="connsiteX2" fmla="*/ 638608 w 978419"/>
              <a:gd name="connsiteY2" fmla="*/ 1155356 h 1303638"/>
              <a:gd name="connsiteX3" fmla="*/ 978419 w 978419"/>
              <a:gd name="connsiteY3" fmla="*/ 1303638 h 1303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419" h="1303638">
                <a:moveTo>
                  <a:pt x="39305" y="0"/>
                </a:moveTo>
                <a:cubicBezTo>
                  <a:pt x="1720" y="178658"/>
                  <a:pt x="-35865" y="357316"/>
                  <a:pt x="64019" y="549875"/>
                </a:cubicBezTo>
                <a:cubicBezTo>
                  <a:pt x="163903" y="742434"/>
                  <a:pt x="486208" y="1029729"/>
                  <a:pt x="638608" y="1155356"/>
                </a:cubicBezTo>
                <a:cubicBezTo>
                  <a:pt x="791008" y="1280983"/>
                  <a:pt x="978419" y="1303638"/>
                  <a:pt x="978419" y="1303638"/>
                </a:cubicBezTo>
              </a:path>
            </a:pathLst>
          </a:custGeom>
          <a:noFill/>
          <a:ln w="28575"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Map&#10;&#10;Description automatically generated">
            <a:extLst>
              <a:ext uri="{FF2B5EF4-FFF2-40B4-BE49-F238E27FC236}">
                <a16:creationId xmlns:a16="http://schemas.microsoft.com/office/drawing/2014/main" id="{1E0A533E-33BC-4386-A390-F38BFB06FF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04865">
            <a:off x="7075493" y="3574719"/>
            <a:ext cx="4047224" cy="2741320"/>
          </a:xfrm>
          <a:prstGeom prst="rect">
            <a:avLst/>
          </a:prstGeom>
        </p:spPr>
      </p:pic>
      <p:sp>
        <p:nvSpPr>
          <p:cNvPr id="27" name="Oval 26">
            <a:extLst>
              <a:ext uri="{FF2B5EF4-FFF2-40B4-BE49-F238E27FC236}">
                <a16:creationId xmlns:a16="http://schemas.microsoft.com/office/drawing/2014/main" id="{62F52060-0463-4F76-949A-7536A832D75A}"/>
              </a:ext>
            </a:extLst>
          </p:cNvPr>
          <p:cNvSpPr/>
          <p:nvPr/>
        </p:nvSpPr>
        <p:spPr>
          <a:xfrm>
            <a:off x="4464066" y="3939540"/>
            <a:ext cx="1304892" cy="830580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6003825-B4B5-47DD-AD77-54B535B6DE0B}"/>
              </a:ext>
            </a:extLst>
          </p:cNvPr>
          <p:cNvSpPr/>
          <p:nvPr/>
        </p:nvSpPr>
        <p:spPr>
          <a:xfrm>
            <a:off x="6928670" y="3421380"/>
            <a:ext cx="4802092" cy="332314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A99B7AF-1A79-4C8C-B6D2-9F410B25797B}"/>
              </a:ext>
            </a:extLst>
          </p:cNvPr>
          <p:cNvSpPr/>
          <p:nvPr/>
        </p:nvSpPr>
        <p:spPr>
          <a:xfrm>
            <a:off x="5638800" y="3529864"/>
            <a:ext cx="1912620" cy="577316"/>
          </a:xfrm>
          <a:custGeom>
            <a:avLst/>
            <a:gdLst>
              <a:gd name="connsiteX0" fmla="*/ 0 w 1912620"/>
              <a:gd name="connsiteY0" fmla="*/ 577316 h 577316"/>
              <a:gd name="connsiteX1" fmla="*/ 731520 w 1912620"/>
              <a:gd name="connsiteY1" fmla="*/ 59156 h 577316"/>
              <a:gd name="connsiteX2" fmla="*/ 1318260 w 1912620"/>
              <a:gd name="connsiteY2" fmla="*/ 51536 h 577316"/>
              <a:gd name="connsiteX3" fmla="*/ 1912620 w 1912620"/>
              <a:gd name="connsiteY3" fmla="*/ 417296 h 57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620" h="577316">
                <a:moveTo>
                  <a:pt x="0" y="577316"/>
                </a:moveTo>
                <a:cubicBezTo>
                  <a:pt x="255905" y="362051"/>
                  <a:pt x="511810" y="146786"/>
                  <a:pt x="731520" y="59156"/>
                </a:cubicBezTo>
                <a:cubicBezTo>
                  <a:pt x="951230" y="-28474"/>
                  <a:pt x="1121410" y="-8154"/>
                  <a:pt x="1318260" y="51536"/>
                </a:cubicBezTo>
                <a:cubicBezTo>
                  <a:pt x="1515110" y="111226"/>
                  <a:pt x="1713865" y="264261"/>
                  <a:pt x="1912620" y="417296"/>
                </a:cubicBezTo>
              </a:path>
            </a:pathLst>
          </a:custGeom>
          <a:noFill/>
          <a:ln w="28575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DD85CC4-C9CE-4247-8CF7-2DA3CBD694BF}"/>
              </a:ext>
            </a:extLst>
          </p:cNvPr>
          <p:cNvSpPr txBox="1"/>
          <p:nvPr/>
        </p:nvSpPr>
        <p:spPr>
          <a:xfrm>
            <a:off x="8374905" y="84668"/>
            <a:ext cx="1859997" cy="307777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PT" sz="1400" dirty="0"/>
              <a:t>Continente: EUROPEU</a:t>
            </a:r>
            <a:endParaRPr lang="en-US" sz="1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3438923-8AFB-4A19-8C26-18386CC3018D}"/>
              </a:ext>
            </a:extLst>
          </p:cNvPr>
          <p:cNvSpPr txBox="1"/>
          <p:nvPr/>
        </p:nvSpPr>
        <p:spPr>
          <a:xfrm>
            <a:off x="4557641" y="171204"/>
            <a:ext cx="1561277" cy="307777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PT" sz="1400" dirty="0"/>
              <a:t>País: PORTUGAL</a:t>
            </a:r>
            <a:endParaRPr lang="en-US" sz="1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BF16E9E-A4F2-4B20-B9A4-5CF3B67C54E0}"/>
              </a:ext>
            </a:extLst>
          </p:cNvPr>
          <p:cNvSpPr txBox="1"/>
          <p:nvPr/>
        </p:nvSpPr>
        <p:spPr>
          <a:xfrm>
            <a:off x="3434759" y="2592323"/>
            <a:ext cx="2249841" cy="307777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PT" sz="1400" dirty="0"/>
              <a:t>Distrito: CASTELO BRANCO</a:t>
            </a:r>
            <a:endParaRPr lang="en-US" sz="1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4F0A25F-7A6F-4409-81AB-B0946F5712DB}"/>
              </a:ext>
            </a:extLst>
          </p:cNvPr>
          <p:cNvSpPr txBox="1"/>
          <p:nvPr/>
        </p:nvSpPr>
        <p:spPr>
          <a:xfrm>
            <a:off x="8662262" y="3627873"/>
            <a:ext cx="1457098" cy="307777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PT" sz="1400" dirty="0"/>
              <a:t>Cidade: FUNDÃO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03068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64B2DD4F-B62B-41A3-B0E2-7CDCC7FCF0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58" y="156534"/>
            <a:ext cx="5050071" cy="280291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0DEAB4C-817C-4C42-AE54-4BF786E0D54E}"/>
              </a:ext>
            </a:extLst>
          </p:cNvPr>
          <p:cNvSpPr/>
          <p:nvPr/>
        </p:nvSpPr>
        <p:spPr>
          <a:xfrm>
            <a:off x="2635490" y="895865"/>
            <a:ext cx="52103" cy="988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Mapa rotulado de alta qualidade de portugal com fronteiras das regiões |  Vetor Premium">
            <a:extLst>
              <a:ext uri="{FF2B5EF4-FFF2-40B4-BE49-F238E27FC236}">
                <a16:creationId xmlns:a16="http://schemas.microsoft.com/office/drawing/2014/main" id="{B8CBDCAB-600C-49F0-95D6-78F82ABB00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1660" y="201580"/>
            <a:ext cx="5303354" cy="5303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5741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13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Akimura, Atsunori</dc:creator>
  <cp:lastModifiedBy>Akimura, Atsunori</cp:lastModifiedBy>
  <cp:revision>4</cp:revision>
  <dcterms:created xsi:type="dcterms:W3CDTF">2022-11-20T15:08:43Z</dcterms:created>
  <dcterms:modified xsi:type="dcterms:W3CDTF">2022-11-20T19:56:38Z</dcterms:modified>
</cp:coreProperties>
</file>