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230"/>
    <a:srgbClr val="B7D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3" d="100"/>
          <a:sy n="223" d="100"/>
        </p:scale>
        <p:origin x="-80" y="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43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13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73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15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08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5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95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4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89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3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0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B308-0991-4D4D-9037-5B6D3B6388C4}" type="datetimeFigureOut">
              <a:rPr kumimoji="1" lang="ja-JP" altLang="en-US" smtClean="0"/>
              <a:t>2014/08/21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FA2E-4FF6-7B4F-B3B2-D06F16D3A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37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/>
          <p:cNvSpPr/>
          <p:nvPr/>
        </p:nvSpPr>
        <p:spPr>
          <a:xfrm>
            <a:off x="3419872" y="2360334"/>
            <a:ext cx="814664" cy="754844"/>
          </a:xfrm>
          <a:prstGeom prst="roundRect">
            <a:avLst/>
          </a:prstGeom>
          <a:solidFill>
            <a:srgbClr val="030230"/>
          </a:solidFill>
          <a:ln>
            <a:solidFill>
              <a:srgbClr val="B7D6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0" rIns="72000" rtlCol="0" anchor="b"/>
          <a:lstStyle/>
          <a:p>
            <a:pPr algn="ctr"/>
            <a:r>
              <a:rPr lang="en-US" altLang="ja-JP" dirty="0" smtClean="0">
                <a:solidFill>
                  <a:srgbClr val="B7D6E3"/>
                </a:solidFill>
              </a:rPr>
              <a:t>JUMP</a:t>
            </a:r>
            <a:endParaRPr kumimoji="1" lang="ja-JP" altLang="en-US" dirty="0">
              <a:solidFill>
                <a:srgbClr val="B7D6E3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4353943" y="2360334"/>
            <a:ext cx="814664" cy="754844"/>
          </a:xfrm>
          <a:prstGeom prst="roundRect">
            <a:avLst/>
          </a:prstGeom>
          <a:solidFill>
            <a:srgbClr val="030230"/>
          </a:solidFill>
          <a:ln>
            <a:solidFill>
              <a:srgbClr val="B7D6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rtlCol="0" anchor="b"/>
          <a:lstStyle/>
          <a:p>
            <a:pPr algn="ctr"/>
            <a:r>
              <a:rPr lang="en-US" altLang="ja-JP" dirty="0" smtClean="0">
                <a:solidFill>
                  <a:srgbClr val="B7D6E3"/>
                </a:solidFill>
              </a:rPr>
              <a:t>EVENT</a:t>
            </a:r>
            <a:endParaRPr kumimoji="1" lang="ja-JP" altLang="en-US" dirty="0">
              <a:solidFill>
                <a:srgbClr val="B7D6E3"/>
              </a:solidFill>
            </a:endParaRPr>
          </a:p>
        </p:txBody>
      </p:sp>
      <p:sp>
        <p:nvSpPr>
          <p:cNvPr id="62" name="台形 61"/>
          <p:cNvSpPr/>
          <p:nvPr/>
        </p:nvSpPr>
        <p:spPr>
          <a:xfrm rot="13201895">
            <a:off x="4714084" y="1507128"/>
            <a:ext cx="199324" cy="337322"/>
          </a:xfrm>
          <a:prstGeom prst="trapezoid">
            <a:avLst/>
          </a:prstGeom>
          <a:solidFill>
            <a:srgbClr val="B7D6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577695" y="1778511"/>
            <a:ext cx="158446" cy="15844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03449" y="2363661"/>
            <a:ext cx="814664" cy="754844"/>
          </a:xfrm>
          <a:prstGeom prst="roundRect">
            <a:avLst/>
          </a:prstGeom>
          <a:solidFill>
            <a:srgbClr val="030230"/>
          </a:solidFill>
          <a:ln>
            <a:solidFill>
              <a:srgbClr val="B7D6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0" rIns="72000" rtlCol="0" anchor="b"/>
          <a:lstStyle/>
          <a:p>
            <a:pPr algn="ctr"/>
            <a:r>
              <a:rPr kumimoji="1" lang="en-US" altLang="ja-JP" dirty="0" smtClean="0">
                <a:solidFill>
                  <a:srgbClr val="B7D6E3"/>
                </a:solidFill>
              </a:rPr>
              <a:t>UNDO</a:t>
            </a:r>
            <a:endParaRPr kumimoji="1" lang="ja-JP" altLang="en-US" dirty="0">
              <a:solidFill>
                <a:srgbClr val="B7D6E3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469729" y="2363661"/>
            <a:ext cx="814664" cy="754844"/>
          </a:xfrm>
          <a:prstGeom prst="roundRect">
            <a:avLst/>
          </a:prstGeom>
          <a:solidFill>
            <a:srgbClr val="030230"/>
          </a:solidFill>
          <a:ln>
            <a:solidFill>
              <a:srgbClr val="B7D6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0" rIns="72000" rtlCol="0" anchor="b"/>
          <a:lstStyle/>
          <a:p>
            <a:pPr algn="ctr"/>
            <a:r>
              <a:rPr lang="en-US" altLang="ja-JP" dirty="0" smtClean="0">
                <a:solidFill>
                  <a:srgbClr val="B7D6E3"/>
                </a:solidFill>
              </a:rPr>
              <a:t>RE</a:t>
            </a:r>
            <a:r>
              <a:rPr kumimoji="1" lang="en-US" altLang="ja-JP" dirty="0" smtClean="0">
                <a:solidFill>
                  <a:srgbClr val="B7D6E3"/>
                </a:solidFill>
              </a:rPr>
              <a:t>DO</a:t>
            </a:r>
            <a:endParaRPr kumimoji="1" lang="ja-JP" altLang="en-US" dirty="0">
              <a:solidFill>
                <a:srgbClr val="B7D6E3"/>
              </a:solidFill>
            </a:endParaRPr>
          </a:p>
        </p:txBody>
      </p:sp>
      <p:grpSp>
        <p:nvGrpSpPr>
          <p:cNvPr id="15" name="図形グループ 14"/>
          <p:cNvGrpSpPr/>
          <p:nvPr/>
        </p:nvGrpSpPr>
        <p:grpSpPr>
          <a:xfrm>
            <a:off x="574899" y="1556792"/>
            <a:ext cx="509316" cy="396335"/>
            <a:chOff x="574899" y="1556792"/>
            <a:chExt cx="509316" cy="396335"/>
          </a:xfrm>
        </p:grpSpPr>
        <p:sp>
          <p:nvSpPr>
            <p:cNvPr id="11" name="フリーフォーム 10"/>
            <p:cNvSpPr/>
            <p:nvPr/>
          </p:nvSpPr>
          <p:spPr>
            <a:xfrm rot="10800000">
              <a:off x="737347" y="1556792"/>
              <a:ext cx="346868" cy="396335"/>
            </a:xfrm>
            <a:custGeom>
              <a:avLst/>
              <a:gdLst>
                <a:gd name="connsiteX0" fmla="*/ 1176802 w 2422236"/>
                <a:gd name="connsiteY0" fmla="*/ 0 h 2458255"/>
                <a:gd name="connsiteX1" fmla="*/ 362138 w 2422236"/>
                <a:gd name="connsiteY1" fmla="*/ 371431 h 2458255"/>
                <a:gd name="connsiteX2" fmla="*/ 2728 w 2422236"/>
                <a:gd name="connsiteY2" fmla="*/ 1222129 h 2458255"/>
                <a:gd name="connsiteX3" fmla="*/ 230354 w 2422236"/>
                <a:gd name="connsiteY3" fmla="*/ 1917065 h 2458255"/>
                <a:gd name="connsiteX4" fmla="*/ 817391 w 2422236"/>
                <a:gd name="connsiteY4" fmla="*/ 2384349 h 2458255"/>
                <a:gd name="connsiteX5" fmla="*/ 1428389 w 2422236"/>
                <a:gd name="connsiteY5" fmla="*/ 2432276 h 2458255"/>
                <a:gd name="connsiteX6" fmla="*/ 2051367 w 2422236"/>
                <a:gd name="connsiteY6" fmla="*/ 2132734 h 2458255"/>
                <a:gd name="connsiteX7" fmla="*/ 2386817 w 2422236"/>
                <a:gd name="connsiteY7" fmla="*/ 1569597 h 2458255"/>
                <a:gd name="connsiteX8" fmla="*/ 2398797 w 2422236"/>
                <a:gd name="connsiteY8" fmla="*/ 970514 h 2458255"/>
                <a:gd name="connsiteX9" fmla="*/ 2267013 w 2422236"/>
                <a:gd name="connsiteY9" fmla="*/ 611064 h 24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2236" h="2458255">
                  <a:moveTo>
                    <a:pt x="1176802" y="0"/>
                  </a:moveTo>
                  <a:cubicBezTo>
                    <a:pt x="867309" y="83871"/>
                    <a:pt x="557817" y="167743"/>
                    <a:pt x="362138" y="371431"/>
                  </a:cubicBezTo>
                  <a:cubicBezTo>
                    <a:pt x="166459" y="575119"/>
                    <a:pt x="24692" y="964523"/>
                    <a:pt x="2728" y="1222129"/>
                  </a:cubicBezTo>
                  <a:cubicBezTo>
                    <a:pt x="-19236" y="1479735"/>
                    <a:pt x="94577" y="1723362"/>
                    <a:pt x="230354" y="1917065"/>
                  </a:cubicBezTo>
                  <a:cubicBezTo>
                    <a:pt x="366131" y="2110768"/>
                    <a:pt x="617719" y="2298481"/>
                    <a:pt x="817391" y="2384349"/>
                  </a:cubicBezTo>
                  <a:cubicBezTo>
                    <a:pt x="1017063" y="2470217"/>
                    <a:pt x="1222727" y="2474212"/>
                    <a:pt x="1428389" y="2432276"/>
                  </a:cubicBezTo>
                  <a:cubicBezTo>
                    <a:pt x="1634051" y="2390340"/>
                    <a:pt x="1891629" y="2276514"/>
                    <a:pt x="2051367" y="2132734"/>
                  </a:cubicBezTo>
                  <a:cubicBezTo>
                    <a:pt x="2211105" y="1988954"/>
                    <a:pt x="2328912" y="1763300"/>
                    <a:pt x="2386817" y="1569597"/>
                  </a:cubicBezTo>
                  <a:cubicBezTo>
                    <a:pt x="2444722" y="1375894"/>
                    <a:pt x="2418764" y="1130269"/>
                    <a:pt x="2398797" y="970514"/>
                  </a:cubicBezTo>
                  <a:cubicBezTo>
                    <a:pt x="2378830" y="810759"/>
                    <a:pt x="2267013" y="611064"/>
                    <a:pt x="2267013" y="611064"/>
                  </a:cubicBezTo>
                </a:path>
              </a:pathLst>
            </a:custGeom>
            <a:ln w="76200" cmpd="sng">
              <a:solidFill>
                <a:srgbClr val="B7D6E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二等辺三角形 13"/>
            <p:cNvSpPr/>
            <p:nvPr/>
          </p:nvSpPr>
          <p:spPr>
            <a:xfrm rot="11700000">
              <a:off x="574899" y="1689397"/>
              <a:ext cx="314839" cy="245055"/>
            </a:xfrm>
            <a:prstGeom prst="triangle">
              <a:avLst/>
            </a:prstGeom>
            <a:solidFill>
              <a:srgbClr val="B7D6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" name="円/楕円 8"/>
          <p:cNvSpPr/>
          <p:nvPr/>
        </p:nvSpPr>
        <p:spPr>
          <a:xfrm>
            <a:off x="4276984" y="3534588"/>
            <a:ext cx="2408050" cy="24080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03449" y="1461762"/>
            <a:ext cx="814664" cy="754844"/>
          </a:xfrm>
          <a:prstGeom prst="roundRect">
            <a:avLst/>
          </a:prstGeom>
          <a:noFill/>
          <a:ln>
            <a:solidFill>
              <a:srgbClr val="B7D6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0" rIns="72000" rtlCol="0" anchor="b"/>
          <a:lstStyle/>
          <a:p>
            <a:pPr algn="ctr"/>
            <a:r>
              <a:rPr kumimoji="1" lang="en-US" altLang="ja-JP" dirty="0" smtClean="0">
                <a:solidFill>
                  <a:srgbClr val="030230"/>
                </a:solidFill>
              </a:rPr>
              <a:t>UNDO</a:t>
            </a:r>
            <a:endParaRPr kumimoji="1" lang="ja-JP" altLang="en-US" dirty="0">
              <a:solidFill>
                <a:srgbClr val="030230"/>
              </a:solidFill>
            </a:endParaRPr>
          </a:p>
        </p:txBody>
      </p:sp>
      <p:grpSp>
        <p:nvGrpSpPr>
          <p:cNvPr id="16" name="図形グループ 15"/>
          <p:cNvGrpSpPr/>
          <p:nvPr/>
        </p:nvGrpSpPr>
        <p:grpSpPr>
          <a:xfrm flipH="1">
            <a:off x="1671418" y="1553467"/>
            <a:ext cx="509316" cy="396335"/>
            <a:chOff x="574899" y="1556792"/>
            <a:chExt cx="509316" cy="396335"/>
          </a:xfrm>
        </p:grpSpPr>
        <p:sp>
          <p:nvSpPr>
            <p:cNvPr id="17" name="フリーフォーム 16"/>
            <p:cNvSpPr/>
            <p:nvPr/>
          </p:nvSpPr>
          <p:spPr>
            <a:xfrm rot="10800000">
              <a:off x="737347" y="1556792"/>
              <a:ext cx="346868" cy="396335"/>
            </a:xfrm>
            <a:custGeom>
              <a:avLst/>
              <a:gdLst>
                <a:gd name="connsiteX0" fmla="*/ 1176802 w 2422236"/>
                <a:gd name="connsiteY0" fmla="*/ 0 h 2458255"/>
                <a:gd name="connsiteX1" fmla="*/ 362138 w 2422236"/>
                <a:gd name="connsiteY1" fmla="*/ 371431 h 2458255"/>
                <a:gd name="connsiteX2" fmla="*/ 2728 w 2422236"/>
                <a:gd name="connsiteY2" fmla="*/ 1222129 h 2458255"/>
                <a:gd name="connsiteX3" fmla="*/ 230354 w 2422236"/>
                <a:gd name="connsiteY3" fmla="*/ 1917065 h 2458255"/>
                <a:gd name="connsiteX4" fmla="*/ 817391 w 2422236"/>
                <a:gd name="connsiteY4" fmla="*/ 2384349 h 2458255"/>
                <a:gd name="connsiteX5" fmla="*/ 1428389 w 2422236"/>
                <a:gd name="connsiteY5" fmla="*/ 2432276 h 2458255"/>
                <a:gd name="connsiteX6" fmla="*/ 2051367 w 2422236"/>
                <a:gd name="connsiteY6" fmla="*/ 2132734 h 2458255"/>
                <a:gd name="connsiteX7" fmla="*/ 2386817 w 2422236"/>
                <a:gd name="connsiteY7" fmla="*/ 1569597 h 2458255"/>
                <a:gd name="connsiteX8" fmla="*/ 2398797 w 2422236"/>
                <a:gd name="connsiteY8" fmla="*/ 970514 h 2458255"/>
                <a:gd name="connsiteX9" fmla="*/ 2267013 w 2422236"/>
                <a:gd name="connsiteY9" fmla="*/ 611064 h 24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2236" h="2458255">
                  <a:moveTo>
                    <a:pt x="1176802" y="0"/>
                  </a:moveTo>
                  <a:cubicBezTo>
                    <a:pt x="867309" y="83871"/>
                    <a:pt x="557817" y="167743"/>
                    <a:pt x="362138" y="371431"/>
                  </a:cubicBezTo>
                  <a:cubicBezTo>
                    <a:pt x="166459" y="575119"/>
                    <a:pt x="24692" y="964523"/>
                    <a:pt x="2728" y="1222129"/>
                  </a:cubicBezTo>
                  <a:cubicBezTo>
                    <a:pt x="-19236" y="1479735"/>
                    <a:pt x="94577" y="1723362"/>
                    <a:pt x="230354" y="1917065"/>
                  </a:cubicBezTo>
                  <a:cubicBezTo>
                    <a:pt x="366131" y="2110768"/>
                    <a:pt x="617719" y="2298481"/>
                    <a:pt x="817391" y="2384349"/>
                  </a:cubicBezTo>
                  <a:cubicBezTo>
                    <a:pt x="1017063" y="2470217"/>
                    <a:pt x="1222727" y="2474212"/>
                    <a:pt x="1428389" y="2432276"/>
                  </a:cubicBezTo>
                  <a:cubicBezTo>
                    <a:pt x="1634051" y="2390340"/>
                    <a:pt x="1891629" y="2276514"/>
                    <a:pt x="2051367" y="2132734"/>
                  </a:cubicBezTo>
                  <a:cubicBezTo>
                    <a:pt x="2211105" y="1988954"/>
                    <a:pt x="2328912" y="1763300"/>
                    <a:pt x="2386817" y="1569597"/>
                  </a:cubicBezTo>
                  <a:cubicBezTo>
                    <a:pt x="2444722" y="1375894"/>
                    <a:pt x="2418764" y="1130269"/>
                    <a:pt x="2398797" y="970514"/>
                  </a:cubicBezTo>
                  <a:cubicBezTo>
                    <a:pt x="2378830" y="810759"/>
                    <a:pt x="2267013" y="611064"/>
                    <a:pt x="2267013" y="611064"/>
                  </a:cubicBezTo>
                </a:path>
              </a:pathLst>
            </a:custGeom>
            <a:ln w="76200" cmpd="sng">
              <a:solidFill>
                <a:srgbClr val="B7D6E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二等辺三角形 17"/>
            <p:cNvSpPr/>
            <p:nvPr/>
          </p:nvSpPr>
          <p:spPr>
            <a:xfrm rot="11700000">
              <a:off x="574899" y="1689397"/>
              <a:ext cx="314839" cy="245055"/>
            </a:xfrm>
            <a:prstGeom prst="triangle">
              <a:avLst/>
            </a:prstGeom>
            <a:solidFill>
              <a:srgbClr val="B7D6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1469729" y="1461762"/>
            <a:ext cx="814664" cy="754844"/>
          </a:xfrm>
          <a:prstGeom prst="roundRect">
            <a:avLst/>
          </a:prstGeom>
          <a:noFill/>
          <a:ln>
            <a:solidFill>
              <a:srgbClr val="B7D6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0" rIns="72000" rtlCol="0" anchor="b"/>
          <a:lstStyle/>
          <a:p>
            <a:pPr algn="ctr"/>
            <a:r>
              <a:rPr lang="en-US" altLang="ja-JP" dirty="0" smtClean="0">
                <a:solidFill>
                  <a:srgbClr val="030230"/>
                </a:solidFill>
              </a:rPr>
              <a:t>RE</a:t>
            </a:r>
            <a:r>
              <a:rPr kumimoji="1" lang="en-US" altLang="ja-JP" dirty="0" smtClean="0">
                <a:solidFill>
                  <a:srgbClr val="030230"/>
                </a:solidFill>
              </a:rPr>
              <a:t>DO</a:t>
            </a:r>
            <a:endParaRPr kumimoji="1" lang="ja-JP" altLang="en-US" dirty="0">
              <a:solidFill>
                <a:srgbClr val="030230"/>
              </a:solidFill>
            </a:endParaRPr>
          </a:p>
        </p:txBody>
      </p:sp>
      <p:sp>
        <p:nvSpPr>
          <p:cNvPr id="23" name="二等辺三角形 22"/>
          <p:cNvSpPr/>
          <p:nvPr/>
        </p:nvSpPr>
        <p:spPr>
          <a:xfrm rot="5400000">
            <a:off x="3490069" y="1656303"/>
            <a:ext cx="423989" cy="169666"/>
          </a:xfrm>
          <a:prstGeom prst="triangle">
            <a:avLst/>
          </a:prstGeom>
          <a:solidFill>
            <a:srgbClr val="B7D6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3979872" y="1529139"/>
            <a:ext cx="0" cy="420664"/>
          </a:xfrm>
          <a:prstGeom prst="line">
            <a:avLst/>
          </a:prstGeom>
          <a:ln w="76200" cmpd="sng">
            <a:solidFill>
              <a:srgbClr val="B7D6E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3419872" y="1461762"/>
            <a:ext cx="814664" cy="754844"/>
          </a:xfrm>
          <a:prstGeom prst="roundRect">
            <a:avLst/>
          </a:prstGeom>
          <a:noFill/>
          <a:ln>
            <a:solidFill>
              <a:srgbClr val="B7D6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0" rIns="72000" rtlCol="0" anchor="b"/>
          <a:lstStyle/>
          <a:p>
            <a:pPr algn="ctr"/>
            <a:r>
              <a:rPr lang="en-US" altLang="ja-JP" dirty="0" smtClean="0">
                <a:solidFill>
                  <a:srgbClr val="030230"/>
                </a:solidFill>
              </a:rPr>
              <a:t>JUMP</a:t>
            </a:r>
            <a:endParaRPr kumimoji="1" lang="ja-JP" altLang="en-US" dirty="0">
              <a:solidFill>
                <a:srgbClr val="030230"/>
              </a:solidFill>
            </a:endParaRPr>
          </a:p>
        </p:txBody>
      </p:sp>
      <p:grpSp>
        <p:nvGrpSpPr>
          <p:cNvPr id="27" name="図形グループ 26"/>
          <p:cNvGrpSpPr/>
          <p:nvPr/>
        </p:nvGrpSpPr>
        <p:grpSpPr>
          <a:xfrm>
            <a:off x="574899" y="2458691"/>
            <a:ext cx="509316" cy="396335"/>
            <a:chOff x="574899" y="1556792"/>
            <a:chExt cx="509316" cy="396335"/>
          </a:xfrm>
        </p:grpSpPr>
        <p:sp>
          <p:nvSpPr>
            <p:cNvPr id="28" name="フリーフォーム 27"/>
            <p:cNvSpPr/>
            <p:nvPr/>
          </p:nvSpPr>
          <p:spPr>
            <a:xfrm rot="10800000">
              <a:off x="737347" y="1556792"/>
              <a:ext cx="346868" cy="396335"/>
            </a:xfrm>
            <a:custGeom>
              <a:avLst/>
              <a:gdLst>
                <a:gd name="connsiteX0" fmla="*/ 1176802 w 2422236"/>
                <a:gd name="connsiteY0" fmla="*/ 0 h 2458255"/>
                <a:gd name="connsiteX1" fmla="*/ 362138 w 2422236"/>
                <a:gd name="connsiteY1" fmla="*/ 371431 h 2458255"/>
                <a:gd name="connsiteX2" fmla="*/ 2728 w 2422236"/>
                <a:gd name="connsiteY2" fmla="*/ 1222129 h 2458255"/>
                <a:gd name="connsiteX3" fmla="*/ 230354 w 2422236"/>
                <a:gd name="connsiteY3" fmla="*/ 1917065 h 2458255"/>
                <a:gd name="connsiteX4" fmla="*/ 817391 w 2422236"/>
                <a:gd name="connsiteY4" fmla="*/ 2384349 h 2458255"/>
                <a:gd name="connsiteX5" fmla="*/ 1428389 w 2422236"/>
                <a:gd name="connsiteY5" fmla="*/ 2432276 h 2458255"/>
                <a:gd name="connsiteX6" fmla="*/ 2051367 w 2422236"/>
                <a:gd name="connsiteY6" fmla="*/ 2132734 h 2458255"/>
                <a:gd name="connsiteX7" fmla="*/ 2386817 w 2422236"/>
                <a:gd name="connsiteY7" fmla="*/ 1569597 h 2458255"/>
                <a:gd name="connsiteX8" fmla="*/ 2398797 w 2422236"/>
                <a:gd name="connsiteY8" fmla="*/ 970514 h 2458255"/>
                <a:gd name="connsiteX9" fmla="*/ 2267013 w 2422236"/>
                <a:gd name="connsiteY9" fmla="*/ 611064 h 24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2236" h="2458255">
                  <a:moveTo>
                    <a:pt x="1176802" y="0"/>
                  </a:moveTo>
                  <a:cubicBezTo>
                    <a:pt x="867309" y="83871"/>
                    <a:pt x="557817" y="167743"/>
                    <a:pt x="362138" y="371431"/>
                  </a:cubicBezTo>
                  <a:cubicBezTo>
                    <a:pt x="166459" y="575119"/>
                    <a:pt x="24692" y="964523"/>
                    <a:pt x="2728" y="1222129"/>
                  </a:cubicBezTo>
                  <a:cubicBezTo>
                    <a:pt x="-19236" y="1479735"/>
                    <a:pt x="94577" y="1723362"/>
                    <a:pt x="230354" y="1917065"/>
                  </a:cubicBezTo>
                  <a:cubicBezTo>
                    <a:pt x="366131" y="2110768"/>
                    <a:pt x="617719" y="2298481"/>
                    <a:pt x="817391" y="2384349"/>
                  </a:cubicBezTo>
                  <a:cubicBezTo>
                    <a:pt x="1017063" y="2470217"/>
                    <a:pt x="1222727" y="2474212"/>
                    <a:pt x="1428389" y="2432276"/>
                  </a:cubicBezTo>
                  <a:cubicBezTo>
                    <a:pt x="1634051" y="2390340"/>
                    <a:pt x="1891629" y="2276514"/>
                    <a:pt x="2051367" y="2132734"/>
                  </a:cubicBezTo>
                  <a:cubicBezTo>
                    <a:pt x="2211105" y="1988954"/>
                    <a:pt x="2328912" y="1763300"/>
                    <a:pt x="2386817" y="1569597"/>
                  </a:cubicBezTo>
                  <a:cubicBezTo>
                    <a:pt x="2444722" y="1375894"/>
                    <a:pt x="2418764" y="1130269"/>
                    <a:pt x="2398797" y="970514"/>
                  </a:cubicBezTo>
                  <a:cubicBezTo>
                    <a:pt x="2378830" y="810759"/>
                    <a:pt x="2267013" y="611064"/>
                    <a:pt x="2267013" y="611064"/>
                  </a:cubicBezTo>
                </a:path>
              </a:pathLst>
            </a:custGeom>
            <a:ln w="76200" cmpd="sng">
              <a:solidFill>
                <a:srgbClr val="B7D6E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二等辺三角形 28"/>
            <p:cNvSpPr/>
            <p:nvPr/>
          </p:nvSpPr>
          <p:spPr>
            <a:xfrm rot="11700000">
              <a:off x="574899" y="1689397"/>
              <a:ext cx="314839" cy="245055"/>
            </a:xfrm>
            <a:prstGeom prst="triangle">
              <a:avLst/>
            </a:prstGeom>
            <a:solidFill>
              <a:srgbClr val="B7D6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1" name="図形グループ 30"/>
          <p:cNvGrpSpPr/>
          <p:nvPr/>
        </p:nvGrpSpPr>
        <p:grpSpPr>
          <a:xfrm flipH="1">
            <a:off x="1671418" y="2455366"/>
            <a:ext cx="509316" cy="396335"/>
            <a:chOff x="574899" y="1556792"/>
            <a:chExt cx="509316" cy="396335"/>
          </a:xfrm>
        </p:grpSpPr>
        <p:sp>
          <p:nvSpPr>
            <p:cNvPr id="32" name="フリーフォーム 31"/>
            <p:cNvSpPr/>
            <p:nvPr/>
          </p:nvSpPr>
          <p:spPr>
            <a:xfrm rot="10800000">
              <a:off x="737347" y="1556792"/>
              <a:ext cx="346868" cy="396335"/>
            </a:xfrm>
            <a:custGeom>
              <a:avLst/>
              <a:gdLst>
                <a:gd name="connsiteX0" fmla="*/ 1176802 w 2422236"/>
                <a:gd name="connsiteY0" fmla="*/ 0 h 2458255"/>
                <a:gd name="connsiteX1" fmla="*/ 362138 w 2422236"/>
                <a:gd name="connsiteY1" fmla="*/ 371431 h 2458255"/>
                <a:gd name="connsiteX2" fmla="*/ 2728 w 2422236"/>
                <a:gd name="connsiteY2" fmla="*/ 1222129 h 2458255"/>
                <a:gd name="connsiteX3" fmla="*/ 230354 w 2422236"/>
                <a:gd name="connsiteY3" fmla="*/ 1917065 h 2458255"/>
                <a:gd name="connsiteX4" fmla="*/ 817391 w 2422236"/>
                <a:gd name="connsiteY4" fmla="*/ 2384349 h 2458255"/>
                <a:gd name="connsiteX5" fmla="*/ 1428389 w 2422236"/>
                <a:gd name="connsiteY5" fmla="*/ 2432276 h 2458255"/>
                <a:gd name="connsiteX6" fmla="*/ 2051367 w 2422236"/>
                <a:gd name="connsiteY6" fmla="*/ 2132734 h 2458255"/>
                <a:gd name="connsiteX7" fmla="*/ 2386817 w 2422236"/>
                <a:gd name="connsiteY7" fmla="*/ 1569597 h 2458255"/>
                <a:gd name="connsiteX8" fmla="*/ 2398797 w 2422236"/>
                <a:gd name="connsiteY8" fmla="*/ 970514 h 2458255"/>
                <a:gd name="connsiteX9" fmla="*/ 2267013 w 2422236"/>
                <a:gd name="connsiteY9" fmla="*/ 611064 h 24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2236" h="2458255">
                  <a:moveTo>
                    <a:pt x="1176802" y="0"/>
                  </a:moveTo>
                  <a:cubicBezTo>
                    <a:pt x="867309" y="83871"/>
                    <a:pt x="557817" y="167743"/>
                    <a:pt x="362138" y="371431"/>
                  </a:cubicBezTo>
                  <a:cubicBezTo>
                    <a:pt x="166459" y="575119"/>
                    <a:pt x="24692" y="964523"/>
                    <a:pt x="2728" y="1222129"/>
                  </a:cubicBezTo>
                  <a:cubicBezTo>
                    <a:pt x="-19236" y="1479735"/>
                    <a:pt x="94577" y="1723362"/>
                    <a:pt x="230354" y="1917065"/>
                  </a:cubicBezTo>
                  <a:cubicBezTo>
                    <a:pt x="366131" y="2110768"/>
                    <a:pt x="617719" y="2298481"/>
                    <a:pt x="817391" y="2384349"/>
                  </a:cubicBezTo>
                  <a:cubicBezTo>
                    <a:pt x="1017063" y="2470217"/>
                    <a:pt x="1222727" y="2474212"/>
                    <a:pt x="1428389" y="2432276"/>
                  </a:cubicBezTo>
                  <a:cubicBezTo>
                    <a:pt x="1634051" y="2390340"/>
                    <a:pt x="1891629" y="2276514"/>
                    <a:pt x="2051367" y="2132734"/>
                  </a:cubicBezTo>
                  <a:cubicBezTo>
                    <a:pt x="2211105" y="1988954"/>
                    <a:pt x="2328912" y="1763300"/>
                    <a:pt x="2386817" y="1569597"/>
                  </a:cubicBezTo>
                  <a:cubicBezTo>
                    <a:pt x="2444722" y="1375894"/>
                    <a:pt x="2418764" y="1130269"/>
                    <a:pt x="2398797" y="970514"/>
                  </a:cubicBezTo>
                  <a:cubicBezTo>
                    <a:pt x="2378830" y="810759"/>
                    <a:pt x="2267013" y="611064"/>
                    <a:pt x="2267013" y="611064"/>
                  </a:cubicBezTo>
                </a:path>
              </a:pathLst>
            </a:custGeom>
            <a:ln w="76200" cmpd="sng">
              <a:solidFill>
                <a:srgbClr val="B7D6E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二等辺三角形 32"/>
            <p:cNvSpPr/>
            <p:nvPr/>
          </p:nvSpPr>
          <p:spPr>
            <a:xfrm rot="11700000">
              <a:off x="574899" y="1689397"/>
              <a:ext cx="314839" cy="245055"/>
            </a:xfrm>
            <a:prstGeom prst="triangle">
              <a:avLst/>
            </a:prstGeom>
            <a:solidFill>
              <a:srgbClr val="B7D6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8" name="角丸四角形 37"/>
          <p:cNvSpPr/>
          <p:nvPr/>
        </p:nvSpPr>
        <p:spPr>
          <a:xfrm>
            <a:off x="2458194" y="2363661"/>
            <a:ext cx="814664" cy="754844"/>
          </a:xfrm>
          <a:prstGeom prst="roundRect">
            <a:avLst/>
          </a:prstGeom>
          <a:solidFill>
            <a:srgbClr val="030230"/>
          </a:solidFill>
          <a:ln>
            <a:solidFill>
              <a:srgbClr val="B7D6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0" rIns="72000" rtlCol="0" anchor="b"/>
          <a:lstStyle/>
          <a:p>
            <a:pPr algn="ctr"/>
            <a:r>
              <a:rPr lang="en-US" altLang="ja-JP" dirty="0" smtClean="0">
                <a:solidFill>
                  <a:srgbClr val="B7D6E3"/>
                </a:solidFill>
              </a:rPr>
              <a:t>NEXT</a:t>
            </a:r>
            <a:endParaRPr kumimoji="1" lang="ja-JP" altLang="en-US" dirty="0">
              <a:solidFill>
                <a:srgbClr val="B7D6E3"/>
              </a:solidFill>
            </a:endParaRPr>
          </a:p>
        </p:txBody>
      </p:sp>
      <p:sp>
        <p:nvSpPr>
          <p:cNvPr id="39" name="二等辺三角形 38"/>
          <p:cNvSpPr/>
          <p:nvPr/>
        </p:nvSpPr>
        <p:spPr>
          <a:xfrm rot="5400000">
            <a:off x="2626541" y="1558151"/>
            <a:ext cx="420664" cy="362641"/>
          </a:xfrm>
          <a:prstGeom prst="triangle">
            <a:avLst/>
          </a:prstGeom>
          <a:solidFill>
            <a:srgbClr val="B7D6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3018194" y="1529139"/>
            <a:ext cx="0" cy="420664"/>
          </a:xfrm>
          <a:prstGeom prst="line">
            <a:avLst/>
          </a:prstGeom>
          <a:ln w="76200" cmpd="sng">
            <a:solidFill>
              <a:srgbClr val="B7D6E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2458194" y="1461762"/>
            <a:ext cx="814664" cy="754844"/>
          </a:xfrm>
          <a:prstGeom prst="roundRect">
            <a:avLst/>
          </a:prstGeom>
          <a:noFill/>
          <a:ln>
            <a:solidFill>
              <a:srgbClr val="B7D6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0" rIns="72000" rtlCol="0" anchor="b"/>
          <a:lstStyle/>
          <a:p>
            <a:pPr algn="ctr"/>
            <a:r>
              <a:rPr lang="en-US" altLang="ja-JP" dirty="0" smtClean="0">
                <a:solidFill>
                  <a:srgbClr val="030230"/>
                </a:solidFill>
              </a:rPr>
              <a:t>NEXT</a:t>
            </a:r>
            <a:endParaRPr kumimoji="1" lang="ja-JP" altLang="en-US" dirty="0">
              <a:solidFill>
                <a:srgbClr val="030230"/>
              </a:solidFill>
            </a:endParaRPr>
          </a:p>
        </p:txBody>
      </p:sp>
      <p:sp>
        <p:nvSpPr>
          <p:cNvPr id="42" name="二等辺三角形 41"/>
          <p:cNvSpPr/>
          <p:nvPr/>
        </p:nvSpPr>
        <p:spPr>
          <a:xfrm rot="5400000">
            <a:off x="2626541" y="2460050"/>
            <a:ext cx="420664" cy="362641"/>
          </a:xfrm>
          <a:prstGeom prst="triangle">
            <a:avLst/>
          </a:prstGeom>
          <a:solidFill>
            <a:srgbClr val="B7D6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3018194" y="2431038"/>
            <a:ext cx="0" cy="420664"/>
          </a:xfrm>
          <a:prstGeom prst="line">
            <a:avLst/>
          </a:prstGeom>
          <a:ln w="76200" cmpd="sng">
            <a:solidFill>
              <a:srgbClr val="B7D6E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4353943" y="1461762"/>
            <a:ext cx="814664" cy="754844"/>
          </a:xfrm>
          <a:prstGeom prst="roundRect">
            <a:avLst/>
          </a:prstGeom>
          <a:noFill/>
          <a:ln>
            <a:solidFill>
              <a:srgbClr val="B7D6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rtlCol="0" anchor="b"/>
          <a:lstStyle/>
          <a:p>
            <a:pPr algn="ctr"/>
            <a:r>
              <a:rPr lang="en-US" altLang="ja-JP" dirty="0" smtClean="0">
                <a:solidFill>
                  <a:srgbClr val="030230"/>
                </a:solidFill>
              </a:rPr>
              <a:t>EVENT</a:t>
            </a:r>
            <a:endParaRPr kumimoji="1" lang="ja-JP" altLang="en-US" dirty="0">
              <a:solidFill>
                <a:srgbClr val="030230"/>
              </a:solidFill>
            </a:endParaRPr>
          </a:p>
        </p:txBody>
      </p:sp>
      <p:sp>
        <p:nvSpPr>
          <p:cNvPr id="57" name="二等辺三角形 56"/>
          <p:cNvSpPr/>
          <p:nvPr/>
        </p:nvSpPr>
        <p:spPr>
          <a:xfrm rot="5400000">
            <a:off x="3659735" y="1656304"/>
            <a:ext cx="423989" cy="169666"/>
          </a:xfrm>
          <a:prstGeom prst="triangle">
            <a:avLst/>
          </a:prstGeom>
          <a:solidFill>
            <a:srgbClr val="B7D6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4556996" y="1793872"/>
            <a:ext cx="158446" cy="158446"/>
          </a:xfrm>
          <a:prstGeom prst="ellipse">
            <a:avLst/>
          </a:prstGeom>
          <a:solidFill>
            <a:srgbClr val="B7D6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台形 62"/>
          <p:cNvSpPr/>
          <p:nvPr/>
        </p:nvSpPr>
        <p:spPr>
          <a:xfrm rot="13201895">
            <a:off x="4714084" y="2405700"/>
            <a:ext cx="199324" cy="337322"/>
          </a:xfrm>
          <a:prstGeom prst="trapezoid">
            <a:avLst/>
          </a:prstGeom>
          <a:solidFill>
            <a:srgbClr val="B7D6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円/楕円 63"/>
          <p:cNvSpPr/>
          <p:nvPr/>
        </p:nvSpPr>
        <p:spPr>
          <a:xfrm>
            <a:off x="4577695" y="2677083"/>
            <a:ext cx="158446" cy="158446"/>
          </a:xfrm>
          <a:prstGeom prst="ellipse">
            <a:avLst/>
          </a:prstGeom>
          <a:solidFill>
            <a:srgbClr val="0302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二等辺三角形 64"/>
          <p:cNvSpPr/>
          <p:nvPr/>
        </p:nvSpPr>
        <p:spPr>
          <a:xfrm rot="5400000">
            <a:off x="3490069" y="2554875"/>
            <a:ext cx="423989" cy="169666"/>
          </a:xfrm>
          <a:prstGeom prst="triangle">
            <a:avLst/>
          </a:prstGeom>
          <a:solidFill>
            <a:srgbClr val="B7D6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>
            <a:off x="3979872" y="2427711"/>
            <a:ext cx="0" cy="420664"/>
          </a:xfrm>
          <a:prstGeom prst="line">
            <a:avLst/>
          </a:prstGeom>
          <a:ln w="76200" cmpd="sng">
            <a:solidFill>
              <a:srgbClr val="B7D6E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二等辺三角形 68"/>
          <p:cNvSpPr/>
          <p:nvPr/>
        </p:nvSpPr>
        <p:spPr>
          <a:xfrm rot="5400000">
            <a:off x="3659735" y="2554876"/>
            <a:ext cx="423989" cy="169666"/>
          </a:xfrm>
          <a:prstGeom prst="triangle">
            <a:avLst/>
          </a:prstGeom>
          <a:solidFill>
            <a:srgbClr val="B7D6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円/楕円 69"/>
          <p:cNvSpPr/>
          <p:nvPr/>
        </p:nvSpPr>
        <p:spPr>
          <a:xfrm>
            <a:off x="4556996" y="2692444"/>
            <a:ext cx="158446" cy="158446"/>
          </a:xfrm>
          <a:prstGeom prst="ellipse">
            <a:avLst/>
          </a:prstGeom>
          <a:solidFill>
            <a:srgbClr val="B7D6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842675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Macintosh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Kyoto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 Hashimoto</dc:creator>
  <cp:lastModifiedBy>Atsushi Hashimoto</cp:lastModifiedBy>
  <cp:revision>5</cp:revision>
  <dcterms:created xsi:type="dcterms:W3CDTF">2014-08-21T11:57:39Z</dcterms:created>
  <dcterms:modified xsi:type="dcterms:W3CDTF">2014-08-21T12:38:35Z</dcterms:modified>
</cp:coreProperties>
</file>