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>
        <p:scale>
          <a:sx n="96" d="100"/>
          <a:sy n="96" d="100"/>
        </p:scale>
        <p:origin x="49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0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8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ABB2-9F9A-5249-87B8-6A28F9048005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50EE-2066-F747-BDCE-262A4789C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97" y="607411"/>
            <a:ext cx="3183410" cy="56593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62" y="607411"/>
            <a:ext cx="3183410" cy="56593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四角形吹き出し 6"/>
          <p:cNvSpPr/>
          <p:nvPr/>
        </p:nvSpPr>
        <p:spPr>
          <a:xfrm>
            <a:off x="2950302" y="1031238"/>
            <a:ext cx="3238856" cy="615298"/>
          </a:xfrm>
          <a:prstGeom prst="wedgeRectCallout">
            <a:avLst>
              <a:gd name="adj1" fmla="val -40961"/>
              <a:gd name="adj2" fmla="val 81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パーティクルフィルタの状態</a:t>
            </a:r>
            <a:endParaRPr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619846" y="2119316"/>
            <a:ext cx="1619428" cy="475612"/>
          </a:xfrm>
          <a:prstGeom prst="wedgeRectCallout">
            <a:avLst>
              <a:gd name="adj1" fmla="val 50009"/>
              <a:gd name="adj2" fmla="val 133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センサの情報</a:t>
            </a:r>
            <a:endParaRPr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4569730" y="2194562"/>
            <a:ext cx="1386888" cy="475612"/>
          </a:xfrm>
          <a:prstGeom prst="wedgeRectCallout">
            <a:avLst>
              <a:gd name="adj1" fmla="val -48366"/>
              <a:gd name="adj2" fmla="val 103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速度の情報</a:t>
            </a:r>
            <a:endParaRPr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4564772" y="3718865"/>
            <a:ext cx="1412579" cy="475612"/>
          </a:xfrm>
          <a:prstGeom prst="wedgeRectCallout">
            <a:avLst>
              <a:gd name="adj1" fmla="val -95983"/>
              <a:gd name="adj2" fmla="val 81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その他情報</a:t>
            </a:r>
            <a:endParaRPr lang="ja-JP" altLang="en-US" dirty="0"/>
          </a:p>
        </p:txBody>
      </p:sp>
      <p:sp>
        <p:nvSpPr>
          <p:cNvPr id="11" name="四角形吹き出し 10"/>
          <p:cNvSpPr/>
          <p:nvPr/>
        </p:nvSpPr>
        <p:spPr>
          <a:xfrm>
            <a:off x="3214536" y="4994723"/>
            <a:ext cx="1350236" cy="496890"/>
          </a:xfrm>
          <a:prstGeom prst="wedgeRectCallout">
            <a:avLst>
              <a:gd name="adj1" fmla="val -42216"/>
              <a:gd name="adj2" fmla="val 12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各種ボタン</a:t>
            </a:r>
            <a:endParaRPr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355496" y="933437"/>
            <a:ext cx="1350236" cy="496890"/>
          </a:xfrm>
          <a:prstGeom prst="wedgeRectCallout">
            <a:avLst>
              <a:gd name="adj1" fmla="val -40711"/>
              <a:gd name="adj2" fmla="val 9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各種ボタン</a:t>
            </a:r>
            <a:endParaRPr lang="ja-JP" altLang="en-US" dirty="0"/>
          </a:p>
        </p:txBody>
      </p:sp>
      <p:sp>
        <p:nvSpPr>
          <p:cNvPr id="13" name="四角形吹き出し 12"/>
          <p:cNvSpPr/>
          <p:nvPr/>
        </p:nvSpPr>
        <p:spPr>
          <a:xfrm>
            <a:off x="9674169" y="1772918"/>
            <a:ext cx="2062480" cy="659450"/>
          </a:xfrm>
          <a:prstGeom prst="wedgeRectCallout">
            <a:avLst>
              <a:gd name="adj1" fmla="val -64894"/>
              <a:gd name="adj2" fmla="val 48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仮想ジョイパッドコントローラ</a:t>
            </a:r>
            <a:endParaRPr lang="ja-JP" altLang="en-US" dirty="0"/>
          </a:p>
        </p:txBody>
      </p:sp>
      <p:sp>
        <p:nvSpPr>
          <p:cNvPr id="14" name="四角形吹き出し 13"/>
          <p:cNvSpPr/>
          <p:nvPr/>
        </p:nvSpPr>
        <p:spPr>
          <a:xfrm>
            <a:off x="9674169" y="2959892"/>
            <a:ext cx="894006" cy="477216"/>
          </a:xfrm>
          <a:prstGeom prst="wedgeRectCallout">
            <a:avLst>
              <a:gd name="adj1" fmla="val -89443"/>
              <a:gd name="adj2" fmla="val 63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右旋回</a:t>
            </a:r>
            <a:endParaRPr lang="ja-JP" altLang="en-US" dirty="0"/>
          </a:p>
        </p:txBody>
      </p:sp>
      <p:sp>
        <p:nvSpPr>
          <p:cNvPr id="15" name="四角形吹き出し 14"/>
          <p:cNvSpPr/>
          <p:nvPr/>
        </p:nvSpPr>
        <p:spPr>
          <a:xfrm>
            <a:off x="6341689" y="2959892"/>
            <a:ext cx="894006" cy="477216"/>
          </a:xfrm>
          <a:prstGeom prst="wedgeRectCallout">
            <a:avLst>
              <a:gd name="adj1" fmla="val 108301"/>
              <a:gd name="adj2" fmla="val 6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左旋回</a:t>
            </a:r>
            <a:endParaRPr lang="ja-JP" altLang="en-US" dirty="0"/>
          </a:p>
        </p:txBody>
      </p:sp>
      <p:sp>
        <p:nvSpPr>
          <p:cNvPr id="16" name="四角形吹き出し 15"/>
          <p:cNvSpPr/>
          <p:nvPr/>
        </p:nvSpPr>
        <p:spPr>
          <a:xfrm>
            <a:off x="7014740" y="4374741"/>
            <a:ext cx="894006" cy="477216"/>
          </a:xfrm>
          <a:prstGeom prst="wedgeRectCallout">
            <a:avLst>
              <a:gd name="adj1" fmla="val 120803"/>
              <a:gd name="adj2" fmla="val -6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後退</a:t>
            </a:r>
            <a:endParaRPr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7164686" y="2141671"/>
            <a:ext cx="894006" cy="477216"/>
          </a:xfrm>
          <a:prstGeom prst="wedgeRectCallout">
            <a:avLst>
              <a:gd name="adj1" fmla="val 104892"/>
              <a:gd name="adj2" fmla="val 7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前進</a:t>
            </a:r>
            <a:endParaRPr lang="ja-JP" altLang="en-US" dirty="0"/>
          </a:p>
        </p:txBody>
      </p:sp>
      <p:sp>
        <p:nvSpPr>
          <p:cNvPr id="19" name="四角形吹き出し 18"/>
          <p:cNvSpPr/>
          <p:nvPr/>
        </p:nvSpPr>
        <p:spPr>
          <a:xfrm>
            <a:off x="9258729" y="5167221"/>
            <a:ext cx="894006" cy="477216"/>
          </a:xfrm>
          <a:prstGeom prst="wedgeRectCallout">
            <a:avLst>
              <a:gd name="adj1" fmla="val -122399"/>
              <a:gd name="adj2" fmla="val -34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閉じる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88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636104"/>
            <a:ext cx="9826091" cy="56939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四角形吹き出し 4"/>
          <p:cNvSpPr/>
          <p:nvPr/>
        </p:nvSpPr>
        <p:spPr>
          <a:xfrm>
            <a:off x="8945217" y="1868555"/>
            <a:ext cx="2517913" cy="742122"/>
          </a:xfrm>
          <a:prstGeom prst="wedgeRectCallout">
            <a:avLst>
              <a:gd name="adj1" fmla="val -67540"/>
              <a:gd name="adj2" fmla="val 4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パーティクルフィルタの状態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3313043" y="1510747"/>
            <a:ext cx="1596886" cy="483703"/>
          </a:xfrm>
          <a:prstGeom prst="wedgeRectCallout">
            <a:avLst>
              <a:gd name="adj1" fmla="val -67540"/>
              <a:gd name="adj2" fmla="val 4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センサの情報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3313043" y="2239616"/>
            <a:ext cx="1596886" cy="483703"/>
          </a:xfrm>
          <a:prstGeom prst="wedgeRectCallout">
            <a:avLst>
              <a:gd name="adj1" fmla="val -67540"/>
              <a:gd name="adj2" fmla="val 4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速度の情報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3313043" y="2769699"/>
            <a:ext cx="1596886" cy="483703"/>
          </a:xfrm>
          <a:prstGeom prst="wedgeRectCallout">
            <a:avLst>
              <a:gd name="adj1" fmla="val -67540"/>
              <a:gd name="adj2" fmla="val 4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その他情報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313043" y="3777941"/>
            <a:ext cx="1596886" cy="483703"/>
          </a:xfrm>
          <a:prstGeom prst="wedgeRectCallout">
            <a:avLst>
              <a:gd name="adj1" fmla="val -76669"/>
              <a:gd name="adj2" fmla="val -80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各種ボタン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1714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</Words>
  <Application>Microsoft Macintosh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齊藤　篤志</dc:creator>
  <cp:lastModifiedBy>齊藤　篤志</cp:lastModifiedBy>
  <cp:revision>3</cp:revision>
  <dcterms:created xsi:type="dcterms:W3CDTF">2018-01-14T18:30:52Z</dcterms:created>
  <dcterms:modified xsi:type="dcterms:W3CDTF">2018-01-14T20:32:40Z</dcterms:modified>
</cp:coreProperties>
</file>