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E4C14-A953-4A01-87CC-4137782C93CC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09D81-9802-469A-9B63-1DEB860AB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411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09D81-9802-469A-9B63-1DEB860AB2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735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BA387-0E20-54BC-2496-E256761E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3264BE-4C4C-AF1B-499E-6F1F891EA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3B387-257D-5B2B-C818-3C7A90F4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BF55-F963-4B58-B3C1-BB1BF6DA3C1E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12513-013F-DDF9-77B2-E0F04610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794DA-2713-20B7-B608-62AD1C44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0F6A-24EA-4BBB-A90F-0B39290E4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1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CBB5F-8A15-F075-3996-673EAF31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5462BA-F30F-4A1A-E825-EF08CF469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CA7A4-217E-07F2-2A5E-DCF6DC5F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BF55-F963-4B58-B3C1-BB1BF6DA3C1E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B8C53-796F-C1B4-B8AD-8458CAE8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9D66A-DB34-87A2-2AF8-728ACCBE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0F6A-24EA-4BBB-A90F-0B39290E4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24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A4FF9B-8AB2-9932-2FE0-53CD0F7DA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27DCFC-3272-DB7B-29D5-F292D9028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2B6E6-3E0C-E32B-4E4F-CEDA8A11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BF55-F963-4B58-B3C1-BB1BF6DA3C1E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4EF5BD-7488-E142-B17A-0AB7FAB9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DCB693-92DF-76B3-E092-0C9C2AF8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0F6A-24EA-4BBB-A90F-0B39290E4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4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3537D-ECF7-AC58-07FB-89A3903B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DBDB4-B711-8606-C691-DDC1C2E3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318B6-0B01-692F-6F05-0744D808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BF55-F963-4B58-B3C1-BB1BF6DA3C1E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E98887-7ACE-1018-BA46-59F0D1BC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CE216-56D1-C971-2815-DFC3C881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0F6A-24EA-4BBB-A90F-0B39290E4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26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C51FD-76CD-59E4-F79A-100B644B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44F148-55D2-169B-11F6-1E852A640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CE4C4-CB3C-7962-4793-086AE836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BF55-F963-4B58-B3C1-BB1BF6DA3C1E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1454C-3B8F-68EC-B460-7EBC8717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B03E43-133D-64D8-9425-8A4B1120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0F6A-24EA-4BBB-A90F-0B39290E4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30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D2F29-B8A0-0327-2346-2C97DF73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D07B0-0EFF-2E81-237A-2D5BF3072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3C8755-4F4F-EE6E-D358-1C4C55339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593077-9F4D-48CA-6833-6E3E8002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BF55-F963-4B58-B3C1-BB1BF6DA3C1E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DD9406-6515-24A1-D220-143E2B3F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FFB528-3D40-2D34-550A-10551FE8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0F6A-24EA-4BBB-A90F-0B39290E4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22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8A459-3024-EAD6-F3B8-29678EA8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4CA8CD-E53B-CA0B-F1EA-4558E7F7D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A395C2-63D9-3DEE-ECB8-A39ACAE90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A291B2-9A47-16EF-5C68-F5B7BF9C5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89C9E1-2913-AD63-B918-8A98638F0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6F8D3B-2A90-18A4-AEE8-71663DD2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BF55-F963-4B58-B3C1-BB1BF6DA3C1E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7BE6DE-9067-196D-CF7B-FC17FE3E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4FD8F8-093E-6E02-9C0C-134EDF8A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0F6A-24EA-4BBB-A90F-0B39290E4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21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4FB3A-B9E3-1E6B-0E1B-56A322CB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C39602-5E28-0928-121B-15DA18ED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BF55-F963-4B58-B3C1-BB1BF6DA3C1E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38A544-2F14-931E-7AEC-E715214D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5A3791-BB5F-D5B5-7BFF-EE579490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0F6A-24EA-4BBB-A90F-0B39290E4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99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E931F9-CAD8-A83A-CD18-796EE692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BF55-F963-4B58-B3C1-BB1BF6DA3C1E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D5EFE1-0A30-88B1-EF59-009E8297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7C33CA-32F2-E779-14DB-73BD4517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0F6A-24EA-4BBB-A90F-0B39290E4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888BD-B2F4-43F1-D7B6-8A6B077D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BFE2E-01D3-9291-1457-98D5227F6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18E48D-07D5-6F2C-6320-63E20C827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CB1CF8-CFB9-DCE9-96CB-9031FAA3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BF55-F963-4B58-B3C1-BB1BF6DA3C1E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5E1B19-1FA4-1601-1885-741C0376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4AC401-0537-43AB-73F9-0E32279A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0F6A-24EA-4BBB-A90F-0B39290E4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0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F8429-2FBB-CC9C-7512-06F5CDA6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CF7F5D-A40C-55AB-363E-0B16FA8C2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914686-FE90-765C-7098-0BED41884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762AC6-F7C4-D97C-FB1B-C6B96B0F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BF55-F963-4B58-B3C1-BB1BF6DA3C1E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2BBA24-98A3-0A8E-F976-550BE5F5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7A409E-8FC1-01FE-D631-13BCFFB6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0F6A-24EA-4BBB-A90F-0B39290E4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23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F3B6D8-6680-0FCF-F97C-FC59050C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6B427D-80B5-D396-132D-AE1B1B863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E01D2-414E-08BB-54D7-87B48DE92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BBF55-F963-4B58-B3C1-BB1BF6DA3C1E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9E6B6-8F91-3603-87C3-64C6118F5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AE690-6E58-0F1F-9C32-98E50E778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60F6A-24EA-4BBB-A90F-0B39290E4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10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56C41-14CE-403B-3499-DE3E98229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0571"/>
            <a:ext cx="9144000" cy="2387600"/>
          </a:xfrm>
        </p:spPr>
        <p:txBody>
          <a:bodyPr/>
          <a:lstStyle/>
          <a:p>
            <a:r>
              <a:rPr lang="en-US" altLang="zh-CN" dirty="0"/>
              <a:t>Python Implementation of 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57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6FFB8E-314A-EF82-4197-0F7A2D80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20" y="2164504"/>
            <a:ext cx="4327805" cy="2770899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D926C78B-CA6F-7170-79BF-297D2F2D45E6}"/>
              </a:ext>
            </a:extLst>
          </p:cNvPr>
          <p:cNvSpPr/>
          <p:nvPr/>
        </p:nvSpPr>
        <p:spPr>
          <a:xfrm>
            <a:off x="7085013" y="2923088"/>
            <a:ext cx="488950" cy="17707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EA98BFF-ED23-9687-F080-EBDE60F0A1AC}"/>
              </a:ext>
            </a:extLst>
          </p:cNvPr>
          <p:cNvSpPr/>
          <p:nvPr/>
        </p:nvSpPr>
        <p:spPr>
          <a:xfrm>
            <a:off x="7085013" y="3196138"/>
            <a:ext cx="488950" cy="17707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51A5124-086E-7EE4-85E2-F0344D16FBA0}"/>
              </a:ext>
            </a:extLst>
          </p:cNvPr>
          <p:cNvSpPr/>
          <p:nvPr/>
        </p:nvSpPr>
        <p:spPr>
          <a:xfrm>
            <a:off x="7085013" y="3943851"/>
            <a:ext cx="488950" cy="17707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DC06098-25FF-201E-DFD3-D11AC763F946}"/>
              </a:ext>
            </a:extLst>
          </p:cNvPr>
          <p:cNvSpPr/>
          <p:nvPr/>
        </p:nvSpPr>
        <p:spPr>
          <a:xfrm>
            <a:off x="7085013" y="4223251"/>
            <a:ext cx="488950" cy="17707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FE73ECC-1610-2341-2CB6-5A2529372300}"/>
              </a:ext>
            </a:extLst>
          </p:cNvPr>
          <p:cNvSpPr/>
          <p:nvPr/>
        </p:nvSpPr>
        <p:spPr>
          <a:xfrm>
            <a:off x="7085013" y="4579327"/>
            <a:ext cx="488950" cy="17707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9821B02-573A-FE45-6A94-A652C62B8859}"/>
              </a:ext>
            </a:extLst>
          </p:cNvPr>
          <p:cNvSpPr/>
          <p:nvPr/>
        </p:nvSpPr>
        <p:spPr>
          <a:xfrm>
            <a:off x="6454247" y="3196138"/>
            <a:ext cx="488950" cy="17707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BF873DB-466B-48A7-4206-9DA86F74EA31}"/>
              </a:ext>
            </a:extLst>
          </p:cNvPr>
          <p:cNvSpPr/>
          <p:nvPr/>
        </p:nvSpPr>
        <p:spPr>
          <a:xfrm>
            <a:off x="6454247" y="4223251"/>
            <a:ext cx="488950" cy="17707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E114AEB-CE28-2C0A-0451-501C417DB9C8}"/>
              </a:ext>
            </a:extLst>
          </p:cNvPr>
          <p:cNvCxnSpPr>
            <a:stCxn id="6" idx="3"/>
          </p:cNvCxnSpPr>
          <p:nvPr/>
        </p:nvCxnSpPr>
        <p:spPr>
          <a:xfrm>
            <a:off x="7573963" y="3011625"/>
            <a:ext cx="416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E314C60-42EB-2DDA-F3E6-AA41B17CDEC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573963" y="3284675"/>
            <a:ext cx="416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859F1D6-5F94-B6A5-6249-283D0E41F7F9}"/>
              </a:ext>
            </a:extLst>
          </p:cNvPr>
          <p:cNvCxnSpPr>
            <a:stCxn id="10" idx="3"/>
          </p:cNvCxnSpPr>
          <p:nvPr/>
        </p:nvCxnSpPr>
        <p:spPr>
          <a:xfrm>
            <a:off x="7573963" y="4032388"/>
            <a:ext cx="416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C7B2D7E-6EE3-D6B4-A4E1-3265B118B09C}"/>
              </a:ext>
            </a:extLst>
          </p:cNvPr>
          <p:cNvCxnSpPr>
            <a:cxnSpLocks/>
          </p:cNvCxnSpPr>
          <p:nvPr/>
        </p:nvCxnSpPr>
        <p:spPr>
          <a:xfrm>
            <a:off x="7573963" y="4311788"/>
            <a:ext cx="416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478C4638-CA81-59D6-3EEC-6A5DBB27EC8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943197" y="3744686"/>
            <a:ext cx="1047220" cy="567102"/>
          </a:xfrm>
          <a:prstGeom prst="bentConnector3">
            <a:avLst>
              <a:gd name="adj1" fmla="val 75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7AA362B0-FDC6-3A0D-A8F6-32245EAE82F5}"/>
              </a:ext>
            </a:extLst>
          </p:cNvPr>
          <p:cNvCxnSpPr>
            <a:stCxn id="13" idx="3"/>
          </p:cNvCxnSpPr>
          <p:nvPr/>
        </p:nvCxnSpPr>
        <p:spPr>
          <a:xfrm>
            <a:off x="6943197" y="3284675"/>
            <a:ext cx="1047220" cy="246228"/>
          </a:xfrm>
          <a:prstGeom prst="bentConnector3">
            <a:avLst>
              <a:gd name="adj1" fmla="val 75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477410B-7AA6-8643-C01D-AA7B2C857489}"/>
              </a:ext>
            </a:extLst>
          </p:cNvPr>
          <p:cNvSpPr/>
          <p:nvPr/>
        </p:nvSpPr>
        <p:spPr>
          <a:xfrm>
            <a:off x="5348287" y="4579327"/>
            <a:ext cx="617537" cy="1770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BC09D81-7177-9F2E-1F07-255365099368}"/>
              </a:ext>
            </a:extLst>
          </p:cNvPr>
          <p:cNvSpPr/>
          <p:nvPr/>
        </p:nvSpPr>
        <p:spPr>
          <a:xfrm>
            <a:off x="6325660" y="4579327"/>
            <a:ext cx="617537" cy="1770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B70FE73-EB2A-AF3A-1A8E-C0AFDB7B8DC3}"/>
              </a:ext>
            </a:extLst>
          </p:cNvPr>
          <p:cNvCxnSpPr>
            <a:stCxn id="12" idx="3"/>
          </p:cNvCxnSpPr>
          <p:nvPr/>
        </p:nvCxnSpPr>
        <p:spPr>
          <a:xfrm>
            <a:off x="7573963" y="4667864"/>
            <a:ext cx="416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6F0E0E3-DE12-E989-AF5E-74C72FF53A1B}"/>
              </a:ext>
            </a:extLst>
          </p:cNvPr>
          <p:cNvCxnSpPr>
            <a:cxnSpLocks/>
            <a:stCxn id="33" idx="2"/>
            <a:endCxn id="76" idx="0"/>
          </p:cNvCxnSpPr>
          <p:nvPr/>
        </p:nvCxnSpPr>
        <p:spPr>
          <a:xfrm flipH="1">
            <a:off x="5657055" y="4756401"/>
            <a:ext cx="1" cy="57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755BCC1-2C40-4330-424F-3B6A1F5FB9A6}"/>
              </a:ext>
            </a:extLst>
          </p:cNvPr>
          <p:cNvCxnSpPr>
            <a:cxnSpLocks/>
            <a:stCxn id="34" idx="2"/>
            <a:endCxn id="77" idx="0"/>
          </p:cNvCxnSpPr>
          <p:nvPr/>
        </p:nvCxnSpPr>
        <p:spPr>
          <a:xfrm flipH="1">
            <a:off x="6634428" y="4756401"/>
            <a:ext cx="1" cy="34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87A5FA0C-D65F-C5BE-F193-A08632260DAF}"/>
              </a:ext>
            </a:extLst>
          </p:cNvPr>
          <p:cNvSpPr/>
          <p:nvPr/>
        </p:nvSpPr>
        <p:spPr>
          <a:xfrm>
            <a:off x="4059767" y="2519136"/>
            <a:ext cx="2919284" cy="601935"/>
          </a:xfrm>
          <a:prstGeom prst="roundRect">
            <a:avLst>
              <a:gd name="adj" fmla="val 6821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8EF2E22-32A6-DF4D-1C49-D14BA7DDBA29}"/>
              </a:ext>
            </a:extLst>
          </p:cNvPr>
          <p:cNvSpPr/>
          <p:nvPr/>
        </p:nvSpPr>
        <p:spPr>
          <a:xfrm>
            <a:off x="4056380" y="3541691"/>
            <a:ext cx="2919284" cy="601935"/>
          </a:xfrm>
          <a:prstGeom prst="roundRect">
            <a:avLst>
              <a:gd name="adj" fmla="val 6821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55A775C-2B51-9C5F-FA15-F7D2EF3D35BD}"/>
              </a:ext>
            </a:extLst>
          </p:cNvPr>
          <p:cNvCxnSpPr>
            <a:stCxn id="41" idx="1"/>
          </p:cNvCxnSpPr>
          <p:nvPr/>
        </p:nvCxnSpPr>
        <p:spPr>
          <a:xfrm flipH="1" flipV="1">
            <a:off x="3134783" y="2820103"/>
            <a:ext cx="9249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1F088B8-6D6D-EAF4-2B0D-2B2157ABBDC0}"/>
              </a:ext>
            </a:extLst>
          </p:cNvPr>
          <p:cNvCxnSpPr>
            <a:stCxn id="42" idx="1"/>
          </p:cNvCxnSpPr>
          <p:nvPr/>
        </p:nvCxnSpPr>
        <p:spPr>
          <a:xfrm flipH="1" flipV="1">
            <a:off x="3158067" y="3842658"/>
            <a:ext cx="8983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F5F748A-BCB2-9ED9-5EAD-066E3E061511}"/>
              </a:ext>
            </a:extLst>
          </p:cNvPr>
          <p:cNvSpPr/>
          <p:nvPr/>
        </p:nvSpPr>
        <p:spPr>
          <a:xfrm>
            <a:off x="4072467" y="4579327"/>
            <a:ext cx="1231900" cy="177074"/>
          </a:xfrm>
          <a:prstGeom prst="roundRect">
            <a:avLst>
              <a:gd name="adj" fmla="val 17579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ED3410D-25C9-0EF1-1D3D-307E154E62BE}"/>
              </a:ext>
            </a:extLst>
          </p:cNvPr>
          <p:cNvCxnSpPr>
            <a:cxnSpLocks/>
            <a:stCxn id="49" idx="2"/>
            <a:endCxn id="75" idx="0"/>
          </p:cNvCxnSpPr>
          <p:nvPr/>
        </p:nvCxnSpPr>
        <p:spPr>
          <a:xfrm flipH="1">
            <a:off x="4685777" y="4756401"/>
            <a:ext cx="2640" cy="358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C8C6323C-A5E9-C1F6-ED3D-75596FCBE883}"/>
              </a:ext>
            </a:extLst>
          </p:cNvPr>
          <p:cNvSpPr/>
          <p:nvPr/>
        </p:nvSpPr>
        <p:spPr>
          <a:xfrm>
            <a:off x="4072467" y="4223251"/>
            <a:ext cx="1231900" cy="177074"/>
          </a:xfrm>
          <a:prstGeom prst="roundRect">
            <a:avLst>
              <a:gd name="adj" fmla="val 17579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CDBCE9C2-2A6D-E837-785E-872032A79CC1}"/>
              </a:ext>
            </a:extLst>
          </p:cNvPr>
          <p:cNvSpPr/>
          <p:nvPr/>
        </p:nvSpPr>
        <p:spPr>
          <a:xfrm>
            <a:off x="4072467" y="3196138"/>
            <a:ext cx="1231900" cy="177074"/>
          </a:xfrm>
          <a:prstGeom prst="roundRect">
            <a:avLst>
              <a:gd name="adj" fmla="val 17579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9544E96-98C8-FF8A-DA9F-BB3AF641AC2A}"/>
              </a:ext>
            </a:extLst>
          </p:cNvPr>
          <p:cNvCxnSpPr>
            <a:stCxn id="56" idx="1"/>
          </p:cNvCxnSpPr>
          <p:nvPr/>
        </p:nvCxnSpPr>
        <p:spPr>
          <a:xfrm flipH="1">
            <a:off x="3134783" y="3284675"/>
            <a:ext cx="937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FDD03BF-3FFC-6A12-B285-74EAA3656A6C}"/>
              </a:ext>
            </a:extLst>
          </p:cNvPr>
          <p:cNvCxnSpPr>
            <a:stCxn id="55" idx="1"/>
          </p:cNvCxnSpPr>
          <p:nvPr/>
        </p:nvCxnSpPr>
        <p:spPr>
          <a:xfrm flipH="1">
            <a:off x="3158067" y="431178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4C86DE7-E9DA-6E09-223E-31E8D8A9F380}"/>
              </a:ext>
            </a:extLst>
          </p:cNvPr>
          <p:cNvSpPr txBox="1"/>
          <p:nvPr/>
        </p:nvSpPr>
        <p:spPr>
          <a:xfrm>
            <a:off x="1334290" y="2670966"/>
            <a:ext cx="2087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Content Edit/Display Area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7741FDF-019A-669E-8EE9-9EBAB2B6B33D}"/>
              </a:ext>
            </a:extLst>
          </p:cNvPr>
          <p:cNvSpPr txBox="1"/>
          <p:nvPr/>
        </p:nvSpPr>
        <p:spPr>
          <a:xfrm>
            <a:off x="1379943" y="3677545"/>
            <a:ext cx="1800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Cipher Edit/Display Area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1FC14A4-606C-23C2-C133-D0C51E9EC9D2}"/>
              </a:ext>
            </a:extLst>
          </p:cNvPr>
          <p:cNvSpPr txBox="1"/>
          <p:nvPr/>
        </p:nvSpPr>
        <p:spPr>
          <a:xfrm>
            <a:off x="1046592" y="3146988"/>
            <a:ext cx="211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Content Path Edit/Display Area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7D6DD55-1FA1-55E1-FE13-B8CE67D94685}"/>
              </a:ext>
            </a:extLst>
          </p:cNvPr>
          <p:cNvSpPr txBox="1"/>
          <p:nvPr/>
        </p:nvSpPr>
        <p:spPr>
          <a:xfrm>
            <a:off x="1095106" y="4159042"/>
            <a:ext cx="2148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Cipher Path Edit/Display Area 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D11227B-EFD7-3420-7BA5-C874331D2EC0}"/>
              </a:ext>
            </a:extLst>
          </p:cNvPr>
          <p:cNvSpPr txBox="1"/>
          <p:nvPr/>
        </p:nvSpPr>
        <p:spPr>
          <a:xfrm>
            <a:off x="8017682" y="2881127"/>
            <a:ext cx="1564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Clear Content Button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A77B756-2CE4-C2F8-CB0A-8E82F626CC9B}"/>
              </a:ext>
            </a:extLst>
          </p:cNvPr>
          <p:cNvSpPr txBox="1"/>
          <p:nvPr/>
        </p:nvSpPr>
        <p:spPr>
          <a:xfrm>
            <a:off x="8023293" y="3897432"/>
            <a:ext cx="1553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Clear Cipher Button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8BE664B-16DE-3D18-EC5F-DE97E0A471C1}"/>
              </a:ext>
            </a:extLst>
          </p:cNvPr>
          <p:cNvSpPr txBox="1"/>
          <p:nvPr/>
        </p:nvSpPr>
        <p:spPr>
          <a:xfrm>
            <a:off x="8032613" y="4537059"/>
            <a:ext cx="1345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Clear All Button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0737EDA-6EA3-430F-093C-CB68DA78A418}"/>
              </a:ext>
            </a:extLst>
          </p:cNvPr>
          <p:cNvSpPr txBox="1"/>
          <p:nvPr/>
        </p:nvSpPr>
        <p:spPr>
          <a:xfrm>
            <a:off x="8023293" y="3140579"/>
            <a:ext cx="1534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Save Content Button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134C7F8-8F6E-9902-69D5-BE98DDA48CE2}"/>
              </a:ext>
            </a:extLst>
          </p:cNvPr>
          <p:cNvSpPr txBox="1"/>
          <p:nvPr/>
        </p:nvSpPr>
        <p:spPr>
          <a:xfrm>
            <a:off x="8023293" y="4181709"/>
            <a:ext cx="1558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Save Cipher Button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BC3E423-135E-A374-2E23-247E52AF59EA}"/>
              </a:ext>
            </a:extLst>
          </p:cNvPr>
          <p:cNvSpPr txBox="1"/>
          <p:nvPr/>
        </p:nvSpPr>
        <p:spPr>
          <a:xfrm>
            <a:off x="8023293" y="3394845"/>
            <a:ext cx="1603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Select Content Button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8D47731-30DB-60B6-C479-CC98E328B487}"/>
              </a:ext>
            </a:extLst>
          </p:cNvPr>
          <p:cNvSpPr txBox="1"/>
          <p:nvPr/>
        </p:nvSpPr>
        <p:spPr>
          <a:xfrm>
            <a:off x="8023293" y="3657472"/>
            <a:ext cx="1600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Select Cipher Button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7B14068-34F4-77D0-A171-09A978456915}"/>
              </a:ext>
            </a:extLst>
          </p:cNvPr>
          <p:cNvSpPr txBox="1"/>
          <p:nvPr/>
        </p:nvSpPr>
        <p:spPr>
          <a:xfrm>
            <a:off x="4041209" y="5114405"/>
            <a:ext cx="1289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Key Input Area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EE3ECF7-E38E-6F12-712B-F06F0BF430A8}"/>
              </a:ext>
            </a:extLst>
          </p:cNvPr>
          <p:cNvSpPr txBox="1"/>
          <p:nvPr/>
        </p:nvSpPr>
        <p:spPr>
          <a:xfrm>
            <a:off x="5038135" y="5334531"/>
            <a:ext cx="12378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Encode Button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F103737-5B70-080A-5B85-D19D58BF5F8E}"/>
              </a:ext>
            </a:extLst>
          </p:cNvPr>
          <p:cNvSpPr txBox="1"/>
          <p:nvPr/>
        </p:nvSpPr>
        <p:spPr>
          <a:xfrm>
            <a:off x="6011501" y="5105365"/>
            <a:ext cx="124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Decode Button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A5FE8C-8348-8C5C-4C5B-5BDA0234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Overall Function Demonstration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4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29CE4FA-93C9-FB0C-ED24-DCEBC7BA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2065550"/>
            <a:ext cx="4960148" cy="320535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C303F38-03BE-18F7-4F4D-383537BB07CC}"/>
              </a:ext>
            </a:extLst>
          </p:cNvPr>
          <p:cNvSpPr/>
          <p:nvPr/>
        </p:nvSpPr>
        <p:spPr>
          <a:xfrm>
            <a:off x="3838575" y="2524534"/>
            <a:ext cx="3254375" cy="695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518051-2077-35BE-428B-3DE41F7F9A02}"/>
              </a:ext>
            </a:extLst>
          </p:cNvPr>
          <p:cNvSpPr/>
          <p:nvPr/>
        </p:nvSpPr>
        <p:spPr>
          <a:xfrm>
            <a:off x="3838575" y="3645309"/>
            <a:ext cx="3254375" cy="695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5F53D3-03D8-EEE2-8FEB-FBB6034D8F1F}"/>
              </a:ext>
            </a:extLst>
          </p:cNvPr>
          <p:cNvSpPr/>
          <p:nvPr/>
        </p:nvSpPr>
        <p:spPr>
          <a:xfrm>
            <a:off x="3838575" y="4816884"/>
            <a:ext cx="1406525" cy="234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806996-2DC1-ADE5-B78A-3BEAEDDDA814}"/>
              </a:ext>
            </a:extLst>
          </p:cNvPr>
          <p:cNvSpPr/>
          <p:nvPr/>
        </p:nvSpPr>
        <p:spPr>
          <a:xfrm>
            <a:off x="5286375" y="4816884"/>
            <a:ext cx="695325" cy="23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3200ED-9C62-8127-C3C4-FBF47846F630}"/>
              </a:ext>
            </a:extLst>
          </p:cNvPr>
          <p:cNvSpPr/>
          <p:nvPr/>
        </p:nvSpPr>
        <p:spPr>
          <a:xfrm>
            <a:off x="5286374" y="3264309"/>
            <a:ext cx="1254126" cy="2349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890C492-DCC6-9DF8-11A0-D57AEAD0540E}"/>
              </a:ext>
            </a:extLst>
          </p:cNvPr>
          <p:cNvCxnSpPr>
            <a:stCxn id="6" idx="3"/>
          </p:cNvCxnSpPr>
          <p:nvPr/>
        </p:nvCxnSpPr>
        <p:spPr>
          <a:xfrm>
            <a:off x="7092950" y="2872197"/>
            <a:ext cx="1047750" cy="1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A7E25AF-3A15-BEBF-0CBF-986A3560534C}"/>
              </a:ext>
            </a:extLst>
          </p:cNvPr>
          <p:cNvCxnSpPr/>
          <p:nvPr/>
        </p:nvCxnSpPr>
        <p:spPr>
          <a:xfrm>
            <a:off x="7092950" y="3988209"/>
            <a:ext cx="1047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4324FB9-0CB9-DEB0-50A7-B2A74EBFE935}"/>
              </a:ext>
            </a:extLst>
          </p:cNvPr>
          <p:cNvCxnSpPr>
            <a:stCxn id="9" idx="2"/>
          </p:cNvCxnSpPr>
          <p:nvPr/>
        </p:nvCxnSpPr>
        <p:spPr>
          <a:xfrm flipH="1">
            <a:off x="4540250" y="5051834"/>
            <a:ext cx="1588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792F756-39D2-70E9-56D9-2657CAB7C8B0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627243" y="5051834"/>
            <a:ext cx="6795" cy="67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68D98D3-A5ED-7478-D64C-D1DBEA6C8E0E}"/>
              </a:ext>
            </a:extLst>
          </p:cNvPr>
          <p:cNvSpPr txBox="1"/>
          <p:nvPr/>
        </p:nvSpPr>
        <p:spPr>
          <a:xfrm>
            <a:off x="8114538" y="2746166"/>
            <a:ext cx="18245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type or copy some text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F5DD9DBB-BE55-153C-B2DB-5DF298789505}"/>
              </a:ext>
            </a:extLst>
          </p:cNvPr>
          <p:cNvCxnSpPr>
            <a:stCxn id="11" idx="2"/>
          </p:cNvCxnSpPr>
          <p:nvPr/>
        </p:nvCxnSpPr>
        <p:spPr>
          <a:xfrm rot="16200000" flipH="1">
            <a:off x="7001668" y="2411027"/>
            <a:ext cx="50800" cy="2227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9C0B0F9-33ED-319C-E527-9E37E8D51D70}"/>
              </a:ext>
            </a:extLst>
          </p:cNvPr>
          <p:cNvSpPr txBox="1"/>
          <p:nvPr/>
        </p:nvSpPr>
        <p:spPr>
          <a:xfrm>
            <a:off x="3721100" y="5416958"/>
            <a:ext cx="17604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type or copy the key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AA0E392-39E8-55DD-46B6-08500736E115}"/>
              </a:ext>
            </a:extLst>
          </p:cNvPr>
          <p:cNvSpPr txBox="1"/>
          <p:nvPr/>
        </p:nvSpPr>
        <p:spPr>
          <a:xfrm>
            <a:off x="4318000" y="5729892"/>
            <a:ext cx="25542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click the encode button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217A793-F928-9793-956F-CBA0C813B89C}"/>
              </a:ext>
            </a:extLst>
          </p:cNvPr>
          <p:cNvSpPr txBox="1"/>
          <p:nvPr/>
        </p:nvSpPr>
        <p:spPr>
          <a:xfrm>
            <a:off x="8114538" y="3393853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bar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3A38CF2-F8C5-FFB6-4AC3-3487B54D5C6F}"/>
              </a:ext>
            </a:extLst>
          </p:cNvPr>
          <p:cNvSpPr txBox="1"/>
          <p:nvPr/>
        </p:nvSpPr>
        <p:spPr>
          <a:xfrm>
            <a:off x="8114538" y="3861251"/>
            <a:ext cx="10374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Text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9C85B8-285C-3714-8F09-610FBE78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Encryption of Plain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00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23DA241-2886-5DEF-8CFE-8E1751A1F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464" y="2054595"/>
            <a:ext cx="4964048" cy="3262341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B253C200-D6DD-ABD1-B042-F7A501DCA255}"/>
              </a:ext>
            </a:extLst>
          </p:cNvPr>
          <p:cNvSpPr/>
          <p:nvPr/>
        </p:nvSpPr>
        <p:spPr>
          <a:xfrm>
            <a:off x="3838575" y="2483530"/>
            <a:ext cx="3254375" cy="695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CDD518A-8D6D-58A0-E942-A7CAD990B539}"/>
              </a:ext>
            </a:extLst>
          </p:cNvPr>
          <p:cNvSpPr/>
          <p:nvPr/>
        </p:nvSpPr>
        <p:spPr>
          <a:xfrm>
            <a:off x="3838575" y="3604305"/>
            <a:ext cx="3254375" cy="704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B7B2F4C-1185-0802-F64D-23411F2A7D6D}"/>
              </a:ext>
            </a:extLst>
          </p:cNvPr>
          <p:cNvSpPr/>
          <p:nvPr/>
        </p:nvSpPr>
        <p:spPr>
          <a:xfrm>
            <a:off x="3838575" y="4775880"/>
            <a:ext cx="1387475" cy="234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833AD88-6173-8AAD-1AB7-EA1844D0E155}"/>
              </a:ext>
            </a:extLst>
          </p:cNvPr>
          <p:cNvSpPr/>
          <p:nvPr/>
        </p:nvSpPr>
        <p:spPr>
          <a:xfrm>
            <a:off x="6365770" y="4785405"/>
            <a:ext cx="721488" cy="23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577053E-853C-8F55-3B3F-AEE76313DD4E}"/>
              </a:ext>
            </a:extLst>
          </p:cNvPr>
          <p:cNvSpPr/>
          <p:nvPr/>
        </p:nvSpPr>
        <p:spPr>
          <a:xfrm>
            <a:off x="5260212" y="4379657"/>
            <a:ext cx="1254126" cy="2349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09794B7-0C7B-3B0D-B54A-E28F91E6B26C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 flipV="1">
            <a:off x="7092950" y="2831192"/>
            <a:ext cx="10215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C7534BD-D46F-5766-C9A0-84EDE5FAB7EE}"/>
              </a:ext>
            </a:extLst>
          </p:cNvPr>
          <p:cNvCxnSpPr/>
          <p:nvPr/>
        </p:nvCxnSpPr>
        <p:spPr>
          <a:xfrm>
            <a:off x="7092950" y="3947205"/>
            <a:ext cx="1047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153D285-82C0-6275-5B0B-6E480F6A1247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4532313" y="5010830"/>
            <a:ext cx="8014" cy="36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EC80B27-7CF1-7903-9B2D-1CE4CC7BB6DE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>
            <a:off x="6726514" y="5020355"/>
            <a:ext cx="0" cy="393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4755830-8EC6-5437-08A8-9E06424E6130}"/>
              </a:ext>
            </a:extLst>
          </p:cNvPr>
          <p:cNvSpPr txBox="1"/>
          <p:nvPr/>
        </p:nvSpPr>
        <p:spPr>
          <a:xfrm>
            <a:off x="8114538" y="2700387"/>
            <a:ext cx="106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Decrypted Text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5427A032-4D5D-3440-1D7B-E590DA6F87FB}"/>
              </a:ext>
            </a:extLst>
          </p:cNvPr>
          <p:cNvCxnSpPr>
            <a:stCxn id="25" idx="2"/>
          </p:cNvCxnSpPr>
          <p:nvPr/>
        </p:nvCxnSpPr>
        <p:spPr>
          <a:xfrm rot="16200000" flipH="1">
            <a:off x="6975506" y="3526375"/>
            <a:ext cx="50800" cy="2227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B1C708B-CDF4-1FDD-9853-4F9AC609B1ED}"/>
              </a:ext>
            </a:extLst>
          </p:cNvPr>
          <p:cNvSpPr txBox="1"/>
          <p:nvPr/>
        </p:nvSpPr>
        <p:spPr>
          <a:xfrm>
            <a:off x="3660118" y="5375954"/>
            <a:ext cx="17604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type or copy the key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9A20FB6-532C-89A6-188E-C85A609DE2EE}"/>
              </a:ext>
            </a:extLst>
          </p:cNvPr>
          <p:cNvSpPr txBox="1"/>
          <p:nvPr/>
        </p:nvSpPr>
        <p:spPr>
          <a:xfrm>
            <a:off x="5449392" y="5413400"/>
            <a:ext cx="25542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click the decode button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D91BFDF-E55D-FBD0-933B-20825D8834EA}"/>
              </a:ext>
            </a:extLst>
          </p:cNvPr>
          <p:cNvSpPr txBox="1"/>
          <p:nvPr/>
        </p:nvSpPr>
        <p:spPr>
          <a:xfrm>
            <a:off x="8132786" y="4534602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bar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8149248-E84B-0A6F-14FA-FC0082B1EFFC}"/>
              </a:ext>
            </a:extLst>
          </p:cNvPr>
          <p:cNvSpPr txBox="1"/>
          <p:nvPr/>
        </p:nvSpPr>
        <p:spPr>
          <a:xfrm>
            <a:off x="8132786" y="3820247"/>
            <a:ext cx="16754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Encrypted Text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C78417F-3D2E-A397-3BE2-210F7D13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Decryption of Plain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69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E13F17-683E-4A71-FA7B-171611CBE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041" y="1916044"/>
            <a:ext cx="5392857" cy="34514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4D5894-C07F-CF51-F17C-806D82972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695" y="5978441"/>
            <a:ext cx="3715008" cy="76246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1B4EEC5-1CB7-DE5C-37F7-1D457CE4AA4E}"/>
              </a:ext>
            </a:extLst>
          </p:cNvPr>
          <p:cNvSpPr/>
          <p:nvPr/>
        </p:nvSpPr>
        <p:spPr>
          <a:xfrm>
            <a:off x="3768868" y="2413812"/>
            <a:ext cx="3456122" cy="731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66D8BD-C4C8-4629-89B5-5759E3B86925}"/>
              </a:ext>
            </a:extLst>
          </p:cNvPr>
          <p:cNvSpPr/>
          <p:nvPr/>
        </p:nvSpPr>
        <p:spPr>
          <a:xfrm>
            <a:off x="3750138" y="3641103"/>
            <a:ext cx="3456122" cy="731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B423BD-0C6E-112E-A188-645873FC0074}"/>
              </a:ext>
            </a:extLst>
          </p:cNvPr>
          <p:cNvSpPr/>
          <p:nvPr/>
        </p:nvSpPr>
        <p:spPr>
          <a:xfrm>
            <a:off x="6583094" y="3218144"/>
            <a:ext cx="623166" cy="2349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4B4A85-F4A4-D483-5ADF-AF94A5ECD6D2}"/>
              </a:ext>
            </a:extLst>
          </p:cNvPr>
          <p:cNvSpPr/>
          <p:nvPr/>
        </p:nvSpPr>
        <p:spPr>
          <a:xfrm>
            <a:off x="5284540" y="4865814"/>
            <a:ext cx="721488" cy="23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D93D2D-0F98-DFC4-E466-398700EB33AD}"/>
              </a:ext>
            </a:extLst>
          </p:cNvPr>
          <p:cNvSpPr/>
          <p:nvPr/>
        </p:nvSpPr>
        <p:spPr>
          <a:xfrm>
            <a:off x="7335703" y="4445058"/>
            <a:ext cx="619167" cy="2349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F18E4049-5B42-D032-9C11-7DFDF164760F}"/>
              </a:ext>
            </a:extLst>
          </p:cNvPr>
          <p:cNvCxnSpPr>
            <a:stCxn id="14" idx="3"/>
            <a:endCxn id="7" idx="3"/>
          </p:cNvCxnSpPr>
          <p:nvPr/>
        </p:nvCxnSpPr>
        <p:spPr>
          <a:xfrm flipH="1">
            <a:off x="7335703" y="4562533"/>
            <a:ext cx="619167" cy="1797143"/>
          </a:xfrm>
          <a:prstGeom prst="bentConnector3">
            <a:avLst>
              <a:gd name="adj1" fmla="val -36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0C03FC1C-39C3-C84D-0928-65993033DA85}"/>
              </a:ext>
            </a:extLst>
          </p:cNvPr>
          <p:cNvCxnSpPr>
            <a:stCxn id="12" idx="3"/>
          </p:cNvCxnSpPr>
          <p:nvPr/>
        </p:nvCxnSpPr>
        <p:spPr>
          <a:xfrm>
            <a:off x="7206260" y="3335619"/>
            <a:ext cx="1330874" cy="305484"/>
          </a:xfrm>
          <a:prstGeom prst="bentConnector3">
            <a:avLst>
              <a:gd name="adj1" fmla="val 59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BBB996F-4190-7089-0AE8-270FD5CF597D}"/>
              </a:ext>
            </a:extLst>
          </p:cNvPr>
          <p:cNvSpPr txBox="1"/>
          <p:nvPr/>
        </p:nvSpPr>
        <p:spPr>
          <a:xfrm>
            <a:off x="8106587" y="3453094"/>
            <a:ext cx="21978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click the file button</a:t>
            </a:r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C6873032-7485-63B7-B543-17282F9D91AB}"/>
              </a:ext>
            </a:extLst>
          </p:cNvPr>
          <p:cNvCxnSpPr>
            <a:stCxn id="20" idx="0"/>
          </p:cNvCxnSpPr>
          <p:nvPr/>
        </p:nvCxnSpPr>
        <p:spPr>
          <a:xfrm rot="16200000" flipV="1">
            <a:off x="7892764" y="2140351"/>
            <a:ext cx="673673" cy="1951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21E03791-9382-A919-3E5F-9E032F610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2646" y="1671452"/>
            <a:ext cx="1416040" cy="1043564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4CA7B5A-3C64-CD75-475C-CCEB4F1BB7D0}"/>
              </a:ext>
            </a:extLst>
          </p:cNvPr>
          <p:cNvSpPr txBox="1"/>
          <p:nvPr/>
        </p:nvSpPr>
        <p:spPr>
          <a:xfrm>
            <a:off x="4368162" y="5599035"/>
            <a:ext cx="25542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Thirdly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click the decode button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FCDE363-FB82-2BDD-3D41-A5B0EC31EF4D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>
            <a:off x="5645284" y="5100764"/>
            <a:ext cx="0" cy="49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BCB999EE-6070-C640-6518-181E990B0297}"/>
              </a:ext>
            </a:extLst>
          </p:cNvPr>
          <p:cNvSpPr/>
          <p:nvPr/>
        </p:nvSpPr>
        <p:spPr>
          <a:xfrm>
            <a:off x="3768869" y="4857799"/>
            <a:ext cx="1425924" cy="234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87DBBFD-D999-E972-883B-2241707A29D5}"/>
              </a:ext>
            </a:extLst>
          </p:cNvPr>
          <p:cNvSpPr txBox="1"/>
          <p:nvPr/>
        </p:nvSpPr>
        <p:spPr>
          <a:xfrm>
            <a:off x="3601622" y="5340341"/>
            <a:ext cx="17604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type or copy the key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C383205-7D6C-4C71-AA98-56BED207D0C1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4481831" y="5092749"/>
            <a:ext cx="0" cy="24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F64D4BB-6357-615B-5EC8-3C80FAF80D22}"/>
              </a:ext>
            </a:extLst>
          </p:cNvPr>
          <p:cNvSpPr txBox="1"/>
          <p:nvPr/>
        </p:nvSpPr>
        <p:spPr>
          <a:xfrm>
            <a:off x="7750184" y="5387317"/>
            <a:ext cx="25542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click the save button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1C0E2CC-CD07-8DEF-4207-744C5D4F66D4}"/>
              </a:ext>
            </a:extLst>
          </p:cNvPr>
          <p:cNvSpPr txBox="1"/>
          <p:nvPr/>
        </p:nvSpPr>
        <p:spPr>
          <a:xfrm>
            <a:off x="6533935" y="1722494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input file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73CDE619-C962-85E2-6EEF-ACCB35268BDE}"/>
              </a:ext>
            </a:extLst>
          </p:cNvPr>
          <p:cNvCxnSpPr>
            <a:stCxn id="23" idx="1"/>
            <a:endCxn id="37" idx="3"/>
          </p:cNvCxnSpPr>
          <p:nvPr/>
        </p:nvCxnSpPr>
        <p:spPr>
          <a:xfrm rot="10800000">
            <a:off x="7916046" y="1853300"/>
            <a:ext cx="356601" cy="339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9DE53CB0-AA14-97E2-B025-48E745EA7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Encryption of 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92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AF90C29-40AC-A819-B3C0-BC7669EC1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320" y="1694035"/>
            <a:ext cx="3905917" cy="7845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29CC50-F573-4141-2BC5-79C5F1E8B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030" y="2921191"/>
            <a:ext cx="5543806" cy="35573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8DA18D-5288-BEB1-13D5-D657C5BF5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0216" y="1948479"/>
            <a:ext cx="1416040" cy="104356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4D04CAC-8A3B-31E6-F1B2-196DFC7541DB}"/>
              </a:ext>
            </a:extLst>
          </p:cNvPr>
          <p:cNvSpPr/>
          <p:nvPr/>
        </p:nvSpPr>
        <p:spPr>
          <a:xfrm>
            <a:off x="3489481" y="3391055"/>
            <a:ext cx="3563290" cy="74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A96ED0-60A7-5F34-A72A-E7DE350AA55B}"/>
              </a:ext>
            </a:extLst>
          </p:cNvPr>
          <p:cNvSpPr/>
          <p:nvPr/>
        </p:nvSpPr>
        <p:spPr>
          <a:xfrm>
            <a:off x="3489481" y="4642375"/>
            <a:ext cx="3563290" cy="74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23A42E-2223-F1FC-1FB0-484EC3A0E524}"/>
              </a:ext>
            </a:extLst>
          </p:cNvPr>
          <p:cNvSpPr/>
          <p:nvPr/>
        </p:nvSpPr>
        <p:spPr>
          <a:xfrm>
            <a:off x="6293250" y="5927828"/>
            <a:ext cx="721488" cy="23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6B07BF-E974-90CA-3AF8-3041451903BF}"/>
              </a:ext>
            </a:extLst>
          </p:cNvPr>
          <p:cNvSpPr txBox="1"/>
          <p:nvPr/>
        </p:nvSpPr>
        <p:spPr>
          <a:xfrm>
            <a:off x="5376872" y="6579092"/>
            <a:ext cx="25542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Thirdly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click the decode button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1B09D6-B1EC-6BEC-F4D4-7DBB80DC3821}"/>
              </a:ext>
            </a:extLst>
          </p:cNvPr>
          <p:cNvSpPr/>
          <p:nvPr/>
        </p:nvSpPr>
        <p:spPr>
          <a:xfrm>
            <a:off x="6410622" y="5485141"/>
            <a:ext cx="623166" cy="2349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097198-6F8C-7399-7C80-EA93FF25BC29}"/>
              </a:ext>
            </a:extLst>
          </p:cNvPr>
          <p:cNvSpPr txBox="1"/>
          <p:nvPr/>
        </p:nvSpPr>
        <p:spPr>
          <a:xfrm>
            <a:off x="7988054" y="5567579"/>
            <a:ext cx="21978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click the file button</a:t>
            </a:r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 file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036AA35-B645-3FAB-2619-ABB575E0098E}"/>
              </a:ext>
            </a:extLst>
          </p:cNvPr>
          <p:cNvCxnSpPr>
            <a:stCxn id="13" idx="3"/>
          </p:cNvCxnSpPr>
          <p:nvPr/>
        </p:nvCxnSpPr>
        <p:spPr>
          <a:xfrm>
            <a:off x="7033788" y="5602616"/>
            <a:ext cx="1394779" cy="172712"/>
          </a:xfrm>
          <a:prstGeom prst="bentConnector3">
            <a:avLst>
              <a:gd name="adj1" fmla="val 9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28E34038-33EE-6815-C755-883144EBD52C}"/>
              </a:ext>
            </a:extLst>
          </p:cNvPr>
          <p:cNvCxnSpPr>
            <a:stCxn id="14" idx="0"/>
          </p:cNvCxnSpPr>
          <p:nvPr/>
        </p:nvCxnSpPr>
        <p:spPr>
          <a:xfrm rot="16200000" flipV="1">
            <a:off x="7816080" y="4296685"/>
            <a:ext cx="554114" cy="19876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602D5639-79E0-09DD-4659-53D973E4C402}"/>
              </a:ext>
            </a:extLst>
          </p:cNvPr>
          <p:cNvSpPr/>
          <p:nvPr/>
        </p:nvSpPr>
        <p:spPr>
          <a:xfrm>
            <a:off x="3489481" y="5927828"/>
            <a:ext cx="1525515" cy="234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5F299F9-1917-E375-719B-84F3ACF8DA52}"/>
              </a:ext>
            </a:extLst>
          </p:cNvPr>
          <p:cNvSpPr txBox="1"/>
          <p:nvPr/>
        </p:nvSpPr>
        <p:spPr>
          <a:xfrm>
            <a:off x="3372029" y="6496227"/>
            <a:ext cx="17604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type or copy the key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7284BCF-8408-F0D8-3E2A-DCE8C1124E35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4252238" y="6162778"/>
            <a:ext cx="1" cy="33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7017C23-7963-6DCF-DFDE-FC8FA562CCEC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653994" y="6162778"/>
            <a:ext cx="0" cy="41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D3FD987-0AC3-370A-8C8C-0C9407C1AB62}"/>
              </a:ext>
            </a:extLst>
          </p:cNvPr>
          <p:cNvSpPr/>
          <p:nvPr/>
        </p:nvSpPr>
        <p:spPr>
          <a:xfrm>
            <a:off x="7179070" y="4235443"/>
            <a:ext cx="619167" cy="2349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7C205A1-B7B3-45E1-E35E-82A7E088AF8E}"/>
              </a:ext>
            </a:extLst>
          </p:cNvPr>
          <p:cNvSpPr txBox="1"/>
          <p:nvPr/>
        </p:nvSpPr>
        <p:spPr>
          <a:xfrm>
            <a:off x="7931115" y="3062894"/>
            <a:ext cx="25542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click the save button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DD43CC61-3908-ED0C-6E94-9ADF03F96EF6}"/>
              </a:ext>
            </a:extLst>
          </p:cNvPr>
          <p:cNvCxnSpPr>
            <a:stCxn id="28" idx="3"/>
            <a:endCxn id="5" idx="3"/>
          </p:cNvCxnSpPr>
          <p:nvPr/>
        </p:nvCxnSpPr>
        <p:spPr>
          <a:xfrm flipV="1">
            <a:off x="7798237" y="2086323"/>
            <a:ext cx="12700" cy="2266595"/>
          </a:xfrm>
          <a:prstGeom prst="bentConnector3">
            <a:avLst>
              <a:gd name="adj1" fmla="val 3866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EF40DD4-AC05-2A33-862F-9217515FB5B1}"/>
              </a:ext>
            </a:extLst>
          </p:cNvPr>
          <p:cNvSpPr txBox="1"/>
          <p:nvPr/>
        </p:nvSpPr>
        <p:spPr>
          <a:xfrm>
            <a:off x="8481915" y="1540617"/>
            <a:ext cx="1452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output file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27B8CA1-09A5-ABD0-E7D0-0B40A6443170}"/>
              </a:ext>
            </a:extLst>
          </p:cNvPr>
          <p:cNvCxnSpPr>
            <a:stCxn id="8" idx="0"/>
            <a:endCxn id="33" idx="2"/>
          </p:cNvCxnSpPr>
          <p:nvPr/>
        </p:nvCxnSpPr>
        <p:spPr>
          <a:xfrm flipV="1">
            <a:off x="9208236" y="1802227"/>
            <a:ext cx="0" cy="14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BBF4E958-E0D9-FEF4-5AA4-019AE5C0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Decryption of 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38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FD7439-512D-DAE5-B599-799E1B701D95}"/>
              </a:ext>
            </a:extLst>
          </p:cNvPr>
          <p:cNvSpPr/>
          <p:nvPr/>
        </p:nvSpPr>
        <p:spPr>
          <a:xfrm>
            <a:off x="2510362" y="3060658"/>
            <a:ext cx="92710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544B32-F98A-D1D3-22F0-30213B5EF9B4}"/>
              </a:ext>
            </a:extLst>
          </p:cNvPr>
          <p:cNvSpPr/>
          <p:nvPr/>
        </p:nvSpPr>
        <p:spPr>
          <a:xfrm>
            <a:off x="3805762" y="3060658"/>
            <a:ext cx="1604434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Base64 String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31F12D-A4C6-0D53-1B4D-F3DAA0BABD26}"/>
              </a:ext>
            </a:extLst>
          </p:cNvPr>
          <p:cNvSpPr/>
          <p:nvPr/>
        </p:nvSpPr>
        <p:spPr>
          <a:xfrm>
            <a:off x="5808129" y="3060658"/>
            <a:ext cx="1511299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String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3D363A-C069-1D9B-C94E-290554EF052E}"/>
              </a:ext>
            </a:extLst>
          </p:cNvPr>
          <p:cNvSpPr/>
          <p:nvPr/>
        </p:nvSpPr>
        <p:spPr>
          <a:xfrm>
            <a:off x="7653863" y="3483991"/>
            <a:ext cx="9271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1D1763-761E-69C7-7141-16BAB2068CD5}"/>
              </a:ext>
            </a:extLst>
          </p:cNvPr>
          <p:cNvSpPr/>
          <p:nvPr/>
        </p:nvSpPr>
        <p:spPr>
          <a:xfrm>
            <a:off x="5808129" y="3887217"/>
            <a:ext cx="150495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String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A82BFC-3606-FF16-B296-C3F66D1F27D4}"/>
              </a:ext>
            </a:extLst>
          </p:cNvPr>
          <p:cNvSpPr/>
          <p:nvPr/>
        </p:nvSpPr>
        <p:spPr>
          <a:xfrm>
            <a:off x="3809468" y="3887217"/>
            <a:ext cx="1600728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Base64 String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02DF29-D0AA-A6E8-9683-FDF58A6BDFD6}"/>
              </a:ext>
            </a:extLst>
          </p:cNvPr>
          <p:cNvSpPr/>
          <p:nvPr/>
        </p:nvSpPr>
        <p:spPr>
          <a:xfrm>
            <a:off x="2347907" y="3887217"/>
            <a:ext cx="1252009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 File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1E56F8C-1454-7B33-3281-7ED6AAC9E3FE}"/>
              </a:ext>
            </a:extLst>
          </p:cNvPr>
          <p:cNvSpPr/>
          <p:nvPr/>
        </p:nvSpPr>
        <p:spPr>
          <a:xfrm>
            <a:off x="3805762" y="2475929"/>
            <a:ext cx="1604434" cy="3429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Shown in GUI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F18B8B0-C69B-20D2-3EC8-394D6057553F}"/>
              </a:ext>
            </a:extLst>
          </p:cNvPr>
          <p:cNvSpPr/>
          <p:nvPr/>
        </p:nvSpPr>
        <p:spPr>
          <a:xfrm>
            <a:off x="3805762" y="4501579"/>
            <a:ext cx="1604434" cy="3429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Shown in GUI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495408D-48CE-9711-3744-DE3EE0F45F34}"/>
              </a:ext>
            </a:extLst>
          </p:cNvPr>
          <p:cNvCxnSpPr>
            <a:stCxn id="5" idx="0"/>
            <a:endCxn id="30" idx="2"/>
          </p:cNvCxnSpPr>
          <p:nvPr/>
        </p:nvCxnSpPr>
        <p:spPr>
          <a:xfrm flipV="1">
            <a:off x="4607979" y="2818829"/>
            <a:ext cx="0" cy="24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065F11A-79FA-492D-44E6-7EC32621429B}"/>
              </a:ext>
            </a:extLst>
          </p:cNvPr>
          <p:cNvCxnSpPr>
            <a:stCxn id="9" idx="2"/>
            <a:endCxn id="31" idx="0"/>
          </p:cNvCxnSpPr>
          <p:nvPr/>
        </p:nvCxnSpPr>
        <p:spPr>
          <a:xfrm flipH="1">
            <a:off x="4607979" y="4230117"/>
            <a:ext cx="1853" cy="27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DDCD5173-4FD5-BF66-61B9-1F4A3F4530D8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7319428" y="3232108"/>
            <a:ext cx="797985" cy="25188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BA75E9A5-BC15-AF04-383D-72229532E4A2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7313079" y="3826891"/>
            <a:ext cx="804334" cy="23177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666D9CE-11FD-7C3D-684B-9B81997F0A7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37462" y="3232108"/>
            <a:ext cx="3683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07600FF-B971-7A5B-0430-1F55FFAF2CDA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3599916" y="4058667"/>
            <a:ext cx="2095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184916C-E93A-CF9E-F43F-7F1AB45C17C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410196" y="3232108"/>
            <a:ext cx="3979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CC93CF0-0056-4E1C-914E-6FE13A0A6E83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5410196" y="4058667"/>
            <a:ext cx="3979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ECB9FCF1-C341-74AF-5D23-92FEA427F5C1}"/>
              </a:ext>
            </a:extLst>
          </p:cNvPr>
          <p:cNvSpPr/>
          <p:nvPr/>
        </p:nvSpPr>
        <p:spPr>
          <a:xfrm>
            <a:off x="8858247" y="3488220"/>
            <a:ext cx="93769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CDE83BC-D5C9-1700-A0C8-975058001F1A}"/>
              </a:ext>
            </a:extLst>
          </p:cNvPr>
          <p:cNvCxnSpPr>
            <a:cxnSpLocks/>
            <a:stCxn id="58" idx="1"/>
            <a:endCxn id="7" idx="3"/>
          </p:cNvCxnSpPr>
          <p:nvPr/>
        </p:nvCxnSpPr>
        <p:spPr>
          <a:xfrm flipH="1" flipV="1">
            <a:off x="8580963" y="3655441"/>
            <a:ext cx="277284" cy="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4A0233C6-B49F-ABA3-2C40-CC72BC05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Diagram of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33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EA9FD82-CCE3-D935-43E0-DAEB2E6CA41A}"/>
              </a:ext>
            </a:extLst>
          </p:cNvPr>
          <p:cNvSpPr/>
          <p:nvPr/>
        </p:nvSpPr>
        <p:spPr>
          <a:xfrm>
            <a:off x="2992967" y="3182608"/>
            <a:ext cx="1604434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 Text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384D6D-6C2E-2A5A-99B6-140917453508}"/>
              </a:ext>
            </a:extLst>
          </p:cNvPr>
          <p:cNvSpPr/>
          <p:nvPr/>
        </p:nvSpPr>
        <p:spPr>
          <a:xfrm>
            <a:off x="4995334" y="3182608"/>
            <a:ext cx="1511299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String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31BD2C-EED1-410C-6E7C-1026437FBEFD}"/>
              </a:ext>
            </a:extLst>
          </p:cNvPr>
          <p:cNvSpPr/>
          <p:nvPr/>
        </p:nvSpPr>
        <p:spPr>
          <a:xfrm>
            <a:off x="6841068" y="3605941"/>
            <a:ext cx="9271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B77D02-560D-C83D-8C71-69208A354ADC}"/>
              </a:ext>
            </a:extLst>
          </p:cNvPr>
          <p:cNvSpPr/>
          <p:nvPr/>
        </p:nvSpPr>
        <p:spPr>
          <a:xfrm>
            <a:off x="4995334" y="4009167"/>
            <a:ext cx="150495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String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7F37A4-86BB-A5CB-7133-84C75AE5349F}"/>
              </a:ext>
            </a:extLst>
          </p:cNvPr>
          <p:cNvSpPr/>
          <p:nvPr/>
        </p:nvSpPr>
        <p:spPr>
          <a:xfrm>
            <a:off x="2996673" y="4009167"/>
            <a:ext cx="1600728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Base64 String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05E8733-F5F5-B37F-8A69-A1637A423577}"/>
              </a:ext>
            </a:extLst>
          </p:cNvPr>
          <p:cNvSpPr/>
          <p:nvPr/>
        </p:nvSpPr>
        <p:spPr>
          <a:xfrm>
            <a:off x="2992967" y="2597879"/>
            <a:ext cx="1604434" cy="3429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Shown in GUI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0F5E09-1D11-C5BB-72D4-159DF5EC090A}"/>
              </a:ext>
            </a:extLst>
          </p:cNvPr>
          <p:cNvSpPr/>
          <p:nvPr/>
        </p:nvSpPr>
        <p:spPr>
          <a:xfrm>
            <a:off x="2992967" y="4623529"/>
            <a:ext cx="1604434" cy="3429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Shown in GUI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56E021F-C386-A209-558B-27AEB33EF7AF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V="1">
            <a:off x="3795184" y="2940779"/>
            <a:ext cx="0" cy="24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6FEEE5D-2BA3-2722-0896-6CC1404B7D76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3795184" y="4352067"/>
            <a:ext cx="1853" cy="27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5F625BC5-76D6-B0FD-B4E5-FF35B4BE9698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6506633" y="3354058"/>
            <a:ext cx="797985" cy="25188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FF600FF6-47A8-48B2-EF55-DCEEA221DB8D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6500284" y="3948841"/>
            <a:ext cx="804334" cy="23177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41E2740-0DF7-C63C-F3C8-94C8A2C4E19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597401" y="3354058"/>
            <a:ext cx="3979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5A914AA-FF83-89AE-F2AF-CA4A2C0C4938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4597401" y="4180617"/>
            <a:ext cx="3979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492DD7B-B3A9-CAAD-1598-39158E310F8E}"/>
              </a:ext>
            </a:extLst>
          </p:cNvPr>
          <p:cNvSpPr/>
          <p:nvPr/>
        </p:nvSpPr>
        <p:spPr>
          <a:xfrm>
            <a:off x="8155522" y="3605941"/>
            <a:ext cx="93769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A74227D-1BD8-A7D5-FC92-F820A55894E4}"/>
              </a:ext>
            </a:extLst>
          </p:cNvPr>
          <p:cNvCxnSpPr>
            <a:stCxn id="21" idx="1"/>
            <a:endCxn id="7" idx="3"/>
          </p:cNvCxnSpPr>
          <p:nvPr/>
        </p:nvCxnSpPr>
        <p:spPr>
          <a:xfrm flipH="1">
            <a:off x="7768168" y="3777391"/>
            <a:ext cx="387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B46B31F7-6DE5-8190-B7DE-061D4B12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Diagram of 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46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252</Words>
  <Application>Microsoft Office PowerPoint</Application>
  <PresentationFormat>宽屏</PresentationFormat>
  <Paragraphs>61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Python Implementation of DES</vt:lpstr>
      <vt:lpstr>Overall Function Demonstration</vt:lpstr>
      <vt:lpstr>Encryption of Plain Text</vt:lpstr>
      <vt:lpstr>Decryption of Plain Text</vt:lpstr>
      <vt:lpstr>Encryption of File</vt:lpstr>
      <vt:lpstr>Decryption of File</vt:lpstr>
      <vt:lpstr>Diagram of Text</vt:lpstr>
      <vt:lpstr>Diagram of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Y.J.</dc:creator>
  <cp:lastModifiedBy>Li Y.J.</cp:lastModifiedBy>
  <cp:revision>24</cp:revision>
  <dcterms:created xsi:type="dcterms:W3CDTF">2022-10-06T08:04:12Z</dcterms:created>
  <dcterms:modified xsi:type="dcterms:W3CDTF">2022-10-06T11:42:14Z</dcterms:modified>
</cp:coreProperties>
</file>