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C97E-740F-335F-6064-8A82262AB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30B68-E8AD-BD28-58B2-9F7D1D52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294B-68BF-657A-BF01-CDEEB8DC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4CC92-85DF-A2D7-9DB3-00AAA58D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77EDA-703F-129B-88D8-49426581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6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544-EEE2-D8E3-C0E3-CFCE3A48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B45EF-2ACE-F783-8249-67323266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25CEE-7433-F1D7-D4E7-31681CEA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1CD8A-3B86-4A04-3762-8A2D020F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78C90-3A32-E462-4568-84994792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735A5-FA4F-FB6D-DBAA-9FD449CC7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5431A-3C71-CE72-0ACA-2609B48B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5E13A-9C2F-A5C8-6110-67086E2E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D5FA6-9199-39FB-CAAE-8868C5E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982A6-4EEB-D328-1B9B-CD67FD8A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EB90A-8E13-75C6-CA91-92AB54D3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A5B41-A0BD-356B-3E6D-33B01633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93BCB-9348-1770-6311-863E1A3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CC323-6930-677B-D4B8-78D1B80B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DB8AC-29DC-44AA-CE56-453A65AF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820D-136A-8BA1-7FF1-9805BB8C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ABBB3-867E-2BAF-0E5E-963FAB8B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CD92E-38A3-490D-A71B-1886C7E7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7159E-D247-84B9-60E0-2EAAA51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6C1A5-A805-B10C-CC0C-AC7FFA66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7F5E-723E-9832-CC4E-D96684D9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ECE05-5751-AE57-0903-A0595DBB3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CDEF2-2FF0-347A-F4EE-5DDECF1B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81913-847A-34CB-09C4-219BADC6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1DFE0-23FE-AC3A-9FDE-1A83743C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45003-17D6-9526-8522-9265FF0E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20B6D-B1A7-40FD-515D-6A0728DE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DF980-5D33-48D4-1785-7E0F6781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B6CF5-BE69-51D7-FA55-21F1E717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C4A7B6-1FA9-8246-44F6-B9CC5B68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5C7EE-7725-3845-5FE1-99BEFAE8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A58A7D-17E2-9563-389A-87559646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A833D-4A53-1F4D-DBEB-1625C0FF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FF4DD-DE2D-9421-E89B-05D0084F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01D9-9216-5E17-8798-8D3FAC22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4BFD3-7025-FA22-55AD-A90596D3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63480-9381-3831-7360-4990029D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CF5EC-6D37-BAAA-E3DD-B45C725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6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8264B-A006-F935-766F-7C6981C4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DCC03-726F-AFC7-3368-ADEFFD7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B0689-C8C9-FBF5-CC89-4EBAAD99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4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F085-5D40-1637-FBF0-550E7101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7A25E-A62A-E913-6E65-50095B25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A81E6-46AC-2E1B-D54B-C249E7A5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34830-44A2-7BEF-FC4E-C96CCE6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3FCFC-61B5-1FA5-1380-9BA93E7A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45E35-34B8-2515-9B07-3599ECB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2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1776B-8232-8998-DEE9-80F8763C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74EEC-90E2-AC4E-5EAA-DE262D786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3AE04-6D88-4203-61F1-0335BE8A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F596D-FA6F-FCB0-6924-82AFD3EA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1141A-DBB1-4700-0EBC-69633816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D9BDF-B109-E22E-9FDD-1D584166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53DB0-9788-146C-8F4B-6B7C3C43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E1AD3-FAF0-FDA9-D27B-77216592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A5741-3E15-AB6D-D52C-C4DECB9A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4B19-6094-44BC-9865-3CA91EF2CD9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8D0DB-80B5-4D92-0C66-48797F05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C43C8-12DD-0E1C-CB87-4F08611F7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3B9D-DC34-420D-BD13-2B201E3B9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6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7203-68BB-50B4-EA3C-71D2F65EB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10B21-66C1-10BF-E1EA-DFDC6FB56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09CF24-BD92-449D-6327-EC5FDC4A5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4" y="284480"/>
            <a:ext cx="1778416" cy="37858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6A6C8E-86A0-43C0-A73B-1AD37F32D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9" y="1151196"/>
            <a:ext cx="2919800" cy="26671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EDD0AD-5C6A-3C12-01B1-F6921345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09969"/>
            <a:ext cx="4144248" cy="29109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72C2DD-5162-283B-BDBB-2ADF9BF74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29" y="3157497"/>
            <a:ext cx="3710211" cy="31144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FE7054E-929F-8A78-445A-E8742465C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37" y="6408471"/>
            <a:ext cx="3359323" cy="2667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D7FC09-8252-EC37-D504-E7D6A4D51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10" y="4232917"/>
            <a:ext cx="3416476" cy="248297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3221861-8127-DB4E-C4D1-018E49252F3D}"/>
              </a:ext>
            </a:extLst>
          </p:cNvPr>
          <p:cNvCxnSpPr>
            <a:cxnSpLocks/>
          </p:cNvCxnSpPr>
          <p:nvPr/>
        </p:nvCxnSpPr>
        <p:spPr>
          <a:xfrm>
            <a:off x="1640840" y="736600"/>
            <a:ext cx="848360" cy="414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8545D7-995C-694E-FDDA-834FF3CA5A6F}"/>
              </a:ext>
            </a:extLst>
          </p:cNvPr>
          <p:cNvCxnSpPr>
            <a:cxnSpLocks/>
          </p:cNvCxnSpPr>
          <p:nvPr/>
        </p:nvCxnSpPr>
        <p:spPr>
          <a:xfrm flipV="1">
            <a:off x="3876040" y="1183640"/>
            <a:ext cx="1640840" cy="25212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21F740-7966-D6E0-140F-767B5848B139}"/>
              </a:ext>
            </a:extLst>
          </p:cNvPr>
          <p:cNvCxnSpPr>
            <a:cxnSpLocks/>
          </p:cNvCxnSpPr>
          <p:nvPr/>
        </p:nvCxnSpPr>
        <p:spPr>
          <a:xfrm>
            <a:off x="9661128" y="1330960"/>
            <a:ext cx="569992" cy="1806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9CC77F-D732-9886-7166-B740D60A173C}"/>
              </a:ext>
            </a:extLst>
          </p:cNvPr>
          <p:cNvCxnSpPr>
            <a:cxnSpLocks/>
          </p:cNvCxnSpPr>
          <p:nvPr/>
        </p:nvCxnSpPr>
        <p:spPr>
          <a:xfrm flipH="1">
            <a:off x="7183120" y="4759960"/>
            <a:ext cx="397401" cy="159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8C9FCB-F65D-B2D7-EA0D-64807912645A}"/>
              </a:ext>
            </a:extLst>
          </p:cNvPr>
          <p:cNvCxnSpPr>
            <a:cxnSpLocks/>
          </p:cNvCxnSpPr>
          <p:nvPr/>
        </p:nvCxnSpPr>
        <p:spPr>
          <a:xfrm flipH="1" flipV="1">
            <a:off x="4445000" y="5519382"/>
            <a:ext cx="1203960" cy="789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6D118CD-A646-359F-DAA6-B52BE62369FC}"/>
              </a:ext>
            </a:extLst>
          </p:cNvPr>
          <p:cNvSpPr/>
          <p:nvPr/>
        </p:nvSpPr>
        <p:spPr>
          <a:xfrm>
            <a:off x="7183120" y="1049715"/>
            <a:ext cx="460116" cy="101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2756EFF-5E14-DFC4-CD1C-5FDBE86C7E3A}"/>
              </a:ext>
            </a:extLst>
          </p:cNvPr>
          <p:cNvSpPr/>
          <p:nvPr/>
        </p:nvSpPr>
        <p:spPr>
          <a:xfrm>
            <a:off x="196822" y="736600"/>
            <a:ext cx="656071" cy="1203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F5441F9-851C-B844-FF11-5AEE87FF985C}"/>
              </a:ext>
            </a:extLst>
          </p:cNvPr>
          <p:cNvSpPr/>
          <p:nvPr/>
        </p:nvSpPr>
        <p:spPr>
          <a:xfrm>
            <a:off x="2340708" y="3626532"/>
            <a:ext cx="546007" cy="156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EC70A47-09B7-D3A7-4AAD-856522EC8A33}"/>
              </a:ext>
            </a:extLst>
          </p:cNvPr>
          <p:cNvSpPr/>
          <p:nvPr/>
        </p:nvSpPr>
        <p:spPr>
          <a:xfrm>
            <a:off x="2340708" y="1151196"/>
            <a:ext cx="295880" cy="156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09BFA77-FA55-2CC7-0945-18B7BB7FBCD1}"/>
              </a:ext>
            </a:extLst>
          </p:cNvPr>
          <p:cNvSpPr/>
          <p:nvPr/>
        </p:nvSpPr>
        <p:spPr>
          <a:xfrm>
            <a:off x="5773251" y="1269260"/>
            <a:ext cx="246027" cy="12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37CB926-2BB7-ED4A-D2AC-005AC0C897A1}"/>
              </a:ext>
            </a:extLst>
          </p:cNvPr>
          <p:cNvSpPr/>
          <p:nvPr/>
        </p:nvSpPr>
        <p:spPr>
          <a:xfrm>
            <a:off x="7901564" y="4137352"/>
            <a:ext cx="192721" cy="955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AEF4565-24CC-D197-08DE-7482D7A86CF0}"/>
              </a:ext>
            </a:extLst>
          </p:cNvPr>
          <p:cNvSpPr/>
          <p:nvPr/>
        </p:nvSpPr>
        <p:spPr>
          <a:xfrm>
            <a:off x="5482300" y="6363196"/>
            <a:ext cx="1700820" cy="311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C0CDDC1-4C1E-FBE3-AF74-C1B13153A2BF}"/>
              </a:ext>
            </a:extLst>
          </p:cNvPr>
          <p:cNvSpPr/>
          <p:nvPr/>
        </p:nvSpPr>
        <p:spPr>
          <a:xfrm>
            <a:off x="8651946" y="4780411"/>
            <a:ext cx="1180929" cy="1113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29B99D-372D-B209-EC41-8484F0FAC5DE}"/>
              </a:ext>
            </a:extLst>
          </p:cNvPr>
          <p:cNvSpPr/>
          <p:nvPr/>
        </p:nvSpPr>
        <p:spPr>
          <a:xfrm>
            <a:off x="1287541" y="5310082"/>
            <a:ext cx="1308043" cy="328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8F67A4-F82B-FBEF-09B4-0EA5760561D1}"/>
              </a:ext>
            </a:extLst>
          </p:cNvPr>
          <p:cNvSpPr txBox="1"/>
          <p:nvPr/>
        </p:nvSpPr>
        <p:spPr>
          <a:xfrm>
            <a:off x="1" y="5196164"/>
            <a:ext cx="139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ALL_BUILD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2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Y.J.</dc:creator>
  <cp:lastModifiedBy>Li Y.J.</cp:lastModifiedBy>
  <cp:revision>1</cp:revision>
  <dcterms:created xsi:type="dcterms:W3CDTF">2022-10-19T13:06:23Z</dcterms:created>
  <dcterms:modified xsi:type="dcterms:W3CDTF">2022-10-19T13:13:38Z</dcterms:modified>
</cp:coreProperties>
</file>