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300" r:id="rId4"/>
    <p:sldId id="259" r:id="rId5"/>
    <p:sldId id="265" r:id="rId6"/>
    <p:sldId id="266" r:id="rId7"/>
    <p:sldId id="272" r:id="rId8"/>
    <p:sldId id="260" r:id="rId9"/>
    <p:sldId id="273" r:id="rId10"/>
    <p:sldId id="274" r:id="rId11"/>
    <p:sldId id="275" r:id="rId12"/>
    <p:sldId id="264" r:id="rId13"/>
    <p:sldId id="262" r:id="rId14"/>
    <p:sldId id="299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0E867-737C-4F9A-B949-DB2B060C5A90}">
          <p14:sldIdLst>
            <p14:sldId id="261"/>
            <p14:sldId id="263"/>
            <p14:sldId id="300"/>
            <p14:sldId id="259"/>
          </p14:sldIdLst>
        </p14:section>
        <p14:section name="Untitled Section" id="{98AEF64C-7719-4595-9AC8-3CB4DD5A63E7}">
          <p14:sldIdLst>
            <p14:sldId id="265"/>
            <p14:sldId id="266"/>
            <p14:sldId id="272"/>
            <p14:sldId id="260"/>
            <p14:sldId id="273"/>
            <p14:sldId id="274"/>
            <p14:sldId id="275"/>
            <p14:sldId id="264"/>
            <p14:sldId id="262"/>
            <p14:sldId id="299"/>
            <p14:sldId id="26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0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190A-A26A-440F-A7A6-A896C958932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41E0-CFF4-4755-96AB-1157FC1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958359" y="3489561"/>
            <a:ext cx="6342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  E-commerce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schemeClr val="accent5"/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            Haseeb </a:t>
            </a:r>
            <a:r>
              <a:rPr lang="en-US" sz="2400" b="1" noProof="0" dirty="0" err="1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zahid</a:t>
            </a:r>
            <a:r>
              <a:rPr lang="en-US" sz="2400" b="1" noProof="0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  2020-CS-20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              Hassan</a:t>
            </a:r>
            <a:r>
              <a:rPr kumimoji="0" lang="en-US" sz="2400" b="1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kumimoji="0" lang="en-US" sz="2400" b="1" i="0" u="none" strike="noStrike" kern="1200" cap="none" spc="0" normalizeH="0" dirty="0" err="1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nisar</a:t>
            </a:r>
            <a:r>
              <a:rPr kumimoji="0" lang="en-US" sz="2400" b="1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    2020-CS-49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noProof="0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                   Atta</a:t>
            </a:r>
            <a:r>
              <a:rPr lang="en-US" sz="2400" b="1" noProof="0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2400" b="1" noProof="0" dirty="0" err="1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ul</a:t>
            </a:r>
            <a:r>
              <a:rPr lang="en-US" sz="2400" b="1" noProof="0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2400" b="1" noProof="0" dirty="0" err="1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mohamin</a:t>
            </a:r>
            <a:r>
              <a:rPr lang="en-US" sz="2400" b="1" noProof="0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 2020-CS-43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3C44B6-F3A2-4A98-8FDF-EEE3B2CBF03B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103749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434387" y="593021"/>
            <a:ext cx="4495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Cart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2449710"/>
            <a:ext cx="3271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dirty="0"/>
              <a:t>Cart page</a:t>
            </a:r>
          </a:p>
          <a:p>
            <a:pPr lvl="0" algn="just">
              <a:defRPr/>
            </a:pP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1538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A16A0-DE3E-48AA-AC4F-10E39C53793D}"/>
              </a:ext>
            </a:extLst>
          </p:cNvPr>
          <p:cNvSpPr txBox="1"/>
          <p:nvPr/>
        </p:nvSpPr>
        <p:spPr>
          <a:xfrm>
            <a:off x="84841" y="64360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glance&amp;co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7B580-2364-0F29-1242-F0FD571B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04" y="3049874"/>
            <a:ext cx="7474950" cy="37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6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434387" y="593021"/>
            <a:ext cx="4495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Shipment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245012" y="1391718"/>
            <a:ext cx="3271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dirty="0"/>
              <a:t> </a:t>
            </a:r>
          </a:p>
          <a:p>
            <a:pPr lvl="0" algn="just">
              <a:defRPr/>
            </a:pPr>
            <a:r>
              <a:rPr kumimoji="0" lang="en-GB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Placing order </a:t>
            </a:r>
          </a:p>
        </p:txBody>
      </p:sp>
      <p:sp>
        <p:nvSpPr>
          <p:cNvPr id="16" name="Oval 15"/>
          <p:cNvSpPr/>
          <p:nvPr/>
        </p:nvSpPr>
        <p:spPr>
          <a:xfrm>
            <a:off x="580883" y="151372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A16A0-DE3E-48AA-AC4F-10E39C53793D}"/>
              </a:ext>
            </a:extLst>
          </p:cNvPr>
          <p:cNvSpPr txBox="1"/>
          <p:nvPr/>
        </p:nvSpPr>
        <p:spPr>
          <a:xfrm>
            <a:off x="84841" y="64360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glance&amp;co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30667-BADB-73F7-0F44-C2F76567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04" y="1281067"/>
            <a:ext cx="5702047" cy="4129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5E371-3A30-C5C2-C090-8D25DDB7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66" y="3221466"/>
            <a:ext cx="2620005" cy="3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8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69052" y="301839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5" y="3076010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Collect requirement.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193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oroSans-Light"/>
              </a:rPr>
              <a:t>Software design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ForoSans-Light"/>
              </a:rPr>
              <a:t>Testing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7788D9-7FC7-4E3E-8FDE-54B0B669220E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F91DC-F26B-307F-22EA-605D06E0AEBD}"/>
              </a:ext>
            </a:extLst>
          </p:cNvPr>
          <p:cNvSpPr txBox="1"/>
          <p:nvPr/>
        </p:nvSpPr>
        <p:spPr>
          <a:xfrm>
            <a:off x="2661651" y="18161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6427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749751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742044" y="2274640"/>
            <a:ext cx="34385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noProof="0" dirty="0">
                <a:latin typeface="Open Sans" panose="020B0606030504020204" pitchFamily="34" charset="0"/>
              </a:rPr>
              <a:t>We can add product and </a:t>
            </a:r>
            <a:r>
              <a:rPr lang="en-US" sz="1300" noProof="0" dirty="0" err="1">
                <a:latin typeface="Open Sans" panose="020B0606030504020204" pitchFamily="34" charset="0"/>
              </a:rPr>
              <a:t>signIn</a:t>
            </a:r>
            <a:r>
              <a:rPr lang="en-US" sz="1300" noProof="0" dirty="0">
                <a:latin typeface="Open Sans" panose="020B0606030504020204" pitchFamily="34" charset="0"/>
              </a:rPr>
              <a:t>/</a:t>
            </a:r>
            <a:r>
              <a:rPr lang="en-US" sz="1300" noProof="0" dirty="0" err="1">
                <a:latin typeface="Open Sans" panose="020B0606030504020204" pitchFamily="34" charset="0"/>
              </a:rPr>
              <a:t>signUp</a:t>
            </a:r>
            <a:r>
              <a:rPr lang="en-US" sz="1300" noProof="0" dirty="0">
                <a:latin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</a:rPr>
              <a:t> using it</a:t>
            </a:r>
            <a:endParaRPr lang="en-GB" sz="1300" dirty="0">
              <a:latin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749751" y="331239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749751" y="4723811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332077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COMPLETENESS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42044" y="1919215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SELLER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742044" y="3237915"/>
            <a:ext cx="277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BUYER</a:t>
            </a:r>
          </a:p>
          <a:p>
            <a:pPr lvl="0">
              <a:defRPr/>
            </a:pP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742044" y="3587258"/>
            <a:ext cx="3100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latin typeface="Open Sans" panose="020B0606030504020204" pitchFamily="34" charset="0"/>
              </a:rPr>
              <a:t>We can purchase product and </a:t>
            </a:r>
            <a:r>
              <a:rPr lang="en-US" sz="1300" dirty="0" err="1">
                <a:latin typeface="Open Sans" panose="020B0606030504020204" pitchFamily="34" charset="0"/>
              </a:rPr>
              <a:t>signIn</a:t>
            </a:r>
            <a:r>
              <a:rPr lang="en-US" sz="1300" dirty="0">
                <a:latin typeface="Open Sans" panose="020B0606030504020204" pitchFamily="34" charset="0"/>
              </a:rPr>
              <a:t>/</a:t>
            </a:r>
            <a:r>
              <a:rPr lang="en-US" sz="1300" dirty="0" err="1">
                <a:latin typeface="Open Sans" panose="020B0606030504020204" pitchFamily="34" charset="0"/>
              </a:rPr>
              <a:t>SignUp</a:t>
            </a:r>
            <a:r>
              <a:rPr lang="en-US" sz="1300" dirty="0">
                <a:latin typeface="Open Sans" panose="020B0606030504020204" pitchFamily="34" charset="0"/>
              </a:rPr>
              <a:t>. 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742044" y="4646154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CRUD OPERATIONS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D924DD-A153-4064-8442-6EA3E3A7E61D}"/>
              </a:ext>
            </a:extLst>
          </p:cNvPr>
          <p:cNvSpPr txBox="1"/>
          <p:nvPr/>
        </p:nvSpPr>
        <p:spPr>
          <a:xfrm>
            <a:off x="0" y="63892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2891" y="50252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defRPr/>
            </a:pPr>
            <a:r>
              <a:rPr lang="en-US" sz="1200" dirty="0">
                <a:latin typeface="Open Sans" panose="020B0606030504020204" pitchFamily="34" charset="0"/>
              </a:rPr>
              <a:t>We can </a:t>
            </a:r>
            <a:r>
              <a:rPr lang="en-US" sz="1200" dirty="0" err="1">
                <a:latin typeface="Open Sans" panose="020B0606030504020204" pitchFamily="34" charset="0"/>
              </a:rPr>
              <a:t>perfrom</a:t>
            </a:r>
            <a:r>
              <a:rPr lang="en-US" sz="1200" dirty="0">
                <a:latin typeface="Open Sans" panose="020B0606030504020204" pitchFamily="34" charset="0"/>
              </a:rPr>
              <a:t> delete and update operations </a:t>
            </a:r>
            <a:endParaRPr lang="en-GB" sz="1200" dirty="0">
              <a:latin typeface="Noto Sans" panose="020B0502040504020204" pitchFamily="34"/>
            </a:endParaRPr>
          </a:p>
          <a:p>
            <a:pPr lvl="0" algn="just">
              <a:defRPr/>
            </a:pPr>
            <a:endParaRPr lang="en-US" sz="12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9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/>
              <a:t>Tools and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DEPLOYMENT:</a:t>
            </a:r>
          </a:p>
          <a:p>
            <a:pPr algn="ctr">
              <a:defRPr/>
            </a:pPr>
            <a:r>
              <a:rPr lang="en-US" b="1" dirty="0"/>
              <a:t> used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09685-A2D3-9332-D0A7-FB5A6B794C68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AD355B7-F1EF-FBB8-3757-D638A887B41A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760EFDC-2E4F-272E-54FC-AB6BE27B806F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91E13E1-C9B9-15C7-0665-A43EDAB1C170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8FA6EE-0409-6AE2-299A-18B3C7B10369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B6C46D0-293F-3D73-168E-CC56F822EF5F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EE85B2-BF99-8C13-0C82-D03D65FB79A9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7947ED-F081-6742-04B0-B933BFD3534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2C66E3-6533-91D8-D159-386E0DCE54F4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21A639F-9C3D-6F65-5C85-5036A4B2566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F235-8B0E-0F4A-D628-C7B25544F5B7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3FC49E-1D2D-B029-E445-72484D961B60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522E07-9F12-AB91-DE43-A6432E1C00EC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11D22B-E944-C8FC-936C-DF2FC2F44ED7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1E32D2-5087-0BE4-C1A2-DF9E0430318E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028180-2C4C-EC54-0A67-5807DFF62EC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B96661-3E15-2766-D28D-69000EADB542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CCA006-FB3F-2C9D-D59C-BDE627C3FF76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32AF6BF-4551-9A08-09DA-F0673AE93508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8E23725-CEFA-FA65-6F9C-40EB389E2059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112BDB8-F60B-C57D-4813-2317226172D4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FCF8AB-08FF-47BC-B288-14C8207EB4BA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AC50F90-418D-B0AE-4F3B-9A3B711E8A4B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FE4EFA-1415-1522-6994-69D9EF91FED1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A2945C9-5E4B-DE88-1C63-BCAD3C39E6A0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F5A8EF6-95EA-5C61-BEAC-6007B324B8BD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F51D921-5D44-DC72-3457-FC100EA5BD03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Freeform 14">
            <a:extLst>
              <a:ext uri="{FF2B5EF4-FFF2-40B4-BE49-F238E27FC236}">
                <a16:creationId xmlns:a16="http://schemas.microsoft.com/office/drawing/2014/main" id="{A4562D4F-0505-398C-ED2D-A250FEA99E52}"/>
              </a:ext>
            </a:extLst>
          </p:cNvPr>
          <p:cNvSpPr/>
          <p:nvPr/>
        </p:nvSpPr>
        <p:spPr>
          <a:xfrm flipV="1">
            <a:off x="1693849" y="2042529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Freeform 13">
            <a:extLst>
              <a:ext uri="{FF2B5EF4-FFF2-40B4-BE49-F238E27FC236}">
                <a16:creationId xmlns:a16="http://schemas.microsoft.com/office/drawing/2014/main" id="{A86394BB-3EE0-80A3-B06C-46E4B874791A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163BD5-1140-E31A-D297-561E2B697BF0}"/>
              </a:ext>
            </a:extLst>
          </p:cNvPr>
          <p:cNvSpPr txBox="1"/>
          <p:nvPr/>
        </p:nvSpPr>
        <p:spPr>
          <a:xfrm>
            <a:off x="272890" y="2005595"/>
            <a:ext cx="3178341" cy="2003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Server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web server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Microsoft Internet Explorer     or any web browser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DevelopmentTools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Microsoft Visual Studio 2013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 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65C14B-5337-CE40-15C1-CED391D56B2E}"/>
              </a:ext>
            </a:extLst>
          </p:cNvPr>
          <p:cNvSpPr txBox="1"/>
          <p:nvPr/>
        </p:nvSpPr>
        <p:spPr>
          <a:xfrm>
            <a:off x="8918081" y="4603133"/>
            <a:ext cx="2224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Server: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Windows,Linux,UNIX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9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User stories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669089" cy="3644342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0341180" y="4762967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4246163" y="4387784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DCBA7-68AA-4184-A0A3-AB1DAEFC05FE}"/>
              </a:ext>
            </a:extLst>
          </p:cNvPr>
          <p:cNvSpPr txBox="1"/>
          <p:nvPr/>
        </p:nvSpPr>
        <p:spPr>
          <a:xfrm>
            <a:off x="4146859" y="2036080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D4B25-8082-4F3F-A9F1-3B69FEAC881C}"/>
              </a:ext>
            </a:extLst>
          </p:cNvPr>
          <p:cNvSpPr txBox="1"/>
          <p:nvPr/>
        </p:nvSpPr>
        <p:spPr>
          <a:xfrm>
            <a:off x="5334807" y="3416620"/>
            <a:ext cx="213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User can see the products and buy anything to put in cart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845710-984C-44F3-A568-E66BC54B5681}"/>
              </a:ext>
            </a:extLst>
          </p:cNvPr>
          <p:cNvSpPr txBox="1"/>
          <p:nvPr/>
        </p:nvSpPr>
        <p:spPr>
          <a:xfrm>
            <a:off x="5332756" y="4622304"/>
            <a:ext cx="213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Now user can checkout and give shipment info and can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cance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order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A83E9-B192-48F1-946D-5530F67ED05F}"/>
              </a:ext>
            </a:extLst>
          </p:cNvPr>
          <p:cNvSpPr txBox="1"/>
          <p:nvPr/>
        </p:nvSpPr>
        <p:spPr>
          <a:xfrm>
            <a:off x="4146859" y="3240711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4DD652-31EF-4346-885E-CA6FC289CE42}"/>
              </a:ext>
            </a:extLst>
          </p:cNvPr>
          <p:cNvGrpSpPr/>
          <p:nvPr/>
        </p:nvGrpSpPr>
        <p:grpSpPr>
          <a:xfrm rot="1434524">
            <a:off x="7913660" y="3176948"/>
            <a:ext cx="1929887" cy="841333"/>
            <a:chOff x="8419743" y="1081666"/>
            <a:chExt cx="1929887" cy="84133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702F32-78B0-4D21-84C5-57A24BF207F7}"/>
              </a:ext>
            </a:extLst>
          </p:cNvPr>
          <p:cNvGrpSpPr/>
          <p:nvPr/>
        </p:nvGrpSpPr>
        <p:grpSpPr>
          <a:xfrm rot="487849">
            <a:off x="8018522" y="4170072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696CBD-4D63-40E9-B28D-042A0DFFB175}"/>
              </a:ext>
            </a:extLst>
          </p:cNvPr>
          <p:cNvGrpSpPr/>
          <p:nvPr/>
        </p:nvGrpSpPr>
        <p:grpSpPr>
          <a:xfrm rot="2094843">
            <a:off x="8080129" y="1694777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0684DC-38AE-E2FF-4943-0B4E07210B0E}"/>
              </a:ext>
            </a:extLst>
          </p:cNvPr>
          <p:cNvSpPr txBox="1"/>
          <p:nvPr/>
        </p:nvSpPr>
        <p:spPr>
          <a:xfrm>
            <a:off x="5316713" y="2210936"/>
            <a:ext cx="213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User first signup and then login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7308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80036" y="2601097"/>
            <a:ext cx="42803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5093262" y="-5284"/>
            <a:ext cx="2203483" cy="2687684"/>
            <a:chOff x="3389152" y="2224726"/>
            <a:chExt cx="2203483" cy="268768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391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4740" y="4407859"/>
            <a:ext cx="12192000" cy="2501900"/>
            <a:chOff x="0" y="5204122"/>
            <a:chExt cx="10506757" cy="16538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1809E0-EEBE-4DEB-8C61-2E1A5676AA41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7087" y="4442494"/>
            <a:ext cx="888766" cy="989844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25916" y="5547191"/>
            <a:ext cx="16240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Categoty,purpose</a:t>
            </a: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scope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9E8C-A5E5-4B01-837C-A53EED0D52A6}"/>
              </a:ext>
            </a:extLst>
          </p:cNvPr>
          <p:cNvSpPr txBox="1"/>
          <p:nvPr/>
        </p:nvSpPr>
        <p:spPr>
          <a:xfrm>
            <a:off x="0" y="810566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1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Glance&amp;co</a:t>
            </a:r>
            <a:r>
              <a:rPr kumimoji="0" lang="en-GB" sz="1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09C95B-FA5D-4F33-9155-54EEF60FAF7E}"/>
              </a:ext>
            </a:extLst>
          </p:cNvPr>
          <p:cNvGrpSpPr/>
          <p:nvPr/>
        </p:nvGrpSpPr>
        <p:grpSpPr>
          <a:xfrm>
            <a:off x="3193173" y="4834041"/>
            <a:ext cx="959348" cy="1170156"/>
            <a:chOff x="7931851" y="2464731"/>
            <a:chExt cx="1002842" cy="122321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80D346B-4AB6-4572-9E35-8AC7ABC27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3CA52D4-BB6B-42AD-BC3F-15748287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5A49D94A-FE72-415F-B904-7C6564136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588A060-BFDD-4EDD-A860-87455F486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F4512CFF-A3B9-4C2A-A17A-8D689969B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C4D9E45-49B3-4FE1-9A5E-75409ADFB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1D807C5-BD40-46EF-BE67-E16052BCF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A63CCD-7F4F-427A-A2FD-0526FDFE1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9D84EDDB-5B69-4385-91BB-428FB8448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60986E3-C384-473A-A603-C256302B8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AA9473DA-F0A9-4A9D-86E6-FF8F919F9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0287030-1F3C-4778-ABBF-87300BE88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32BFEAB5-A7F0-4FC4-B1F6-FA094E79A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E71E5E63-E344-41E1-8F90-51365E71B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8A0543-C7A7-4100-AAE8-CEDD20C555F3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0C8F8EFD-B34E-41BE-8732-9CE11A92F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0533965-59EC-4192-94E6-5F39CBC36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22265A7-E079-48A5-B500-6FA10240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47355138-DF59-4FB1-849D-21F6325C4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4983112" y="6161601"/>
            <a:ext cx="2176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 WORK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118245" y="6196577"/>
            <a:ext cx="2668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COMPLETENESS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472C43-D9FC-4F15-AF4E-C808543BC88D}"/>
              </a:ext>
            </a:extLst>
          </p:cNvPr>
          <p:cNvGrpSpPr/>
          <p:nvPr/>
        </p:nvGrpSpPr>
        <p:grpSpPr>
          <a:xfrm>
            <a:off x="7997738" y="4937416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BC02B5F6-83E0-4C6F-A7F2-F0900079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2E7B1466-FD8D-45EF-A1F7-E746DD20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DA543F7-92AF-4AD8-90F8-FC2BD6B5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8439EDC4-AF54-417E-8AD7-DF2AC4CE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39055463-D3CC-4309-A3AC-C604B4A3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9B6C0CB-CEA6-438B-A74C-3452708CFC8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0" y="287972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 OF CONTENT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7846" y="6133811"/>
            <a:ext cx="182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FUNCTIONAL </a:t>
            </a:r>
          </a:p>
          <a:p>
            <a:pPr lvl="0" algn="ctr">
              <a:defRPr/>
            </a:pPr>
            <a:r>
              <a:rPr lang="en-U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REQUIREMENTS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2846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360319" y="605297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Purpose &amp; scope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6014233" y="1451336"/>
            <a:ext cx="21761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Software engineering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461429" y="1343032"/>
            <a:ext cx="5173469" cy="126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developing the “e-commerce” is to sell and purchase the projects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3FE64-ABA0-A75C-32B8-45886DA81566}"/>
              </a:ext>
            </a:extLst>
          </p:cNvPr>
          <p:cNvSpPr txBox="1"/>
          <p:nvPr/>
        </p:nvSpPr>
        <p:spPr>
          <a:xfrm>
            <a:off x="466149" y="3022960"/>
            <a:ext cx="6094428" cy="12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SCOPE: 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integrates the benefits for a  physical market and also for a common person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D6FFB8C-43C0-4CD4-A3D5-2AAA84890533}"/>
              </a:ext>
            </a:extLst>
          </p:cNvPr>
          <p:cNvSpPr/>
          <p:nvPr/>
        </p:nvSpPr>
        <p:spPr>
          <a:xfrm rot="14360267">
            <a:off x="8038227" y="1920977"/>
            <a:ext cx="330200" cy="957586"/>
          </a:xfrm>
          <a:prstGeom prst="triangle">
            <a:avLst>
              <a:gd name="adj" fmla="val 70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D94DCED0-CED1-4ACE-89F4-C8E7123A95FC}"/>
              </a:ext>
            </a:extLst>
          </p:cNvPr>
          <p:cNvSpPr/>
          <p:nvPr/>
        </p:nvSpPr>
        <p:spPr>
          <a:xfrm rot="17358869">
            <a:off x="7977847" y="4511237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2E3224A-48F0-4040-8D92-2C7BE95BB758}"/>
              </a:ext>
            </a:extLst>
          </p:cNvPr>
          <p:cNvSpPr/>
          <p:nvPr/>
        </p:nvSpPr>
        <p:spPr>
          <a:xfrm rot="3964757">
            <a:off x="3884499" y="4511238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8D32251-7912-4CDD-9259-D8AEDE66BEFC}"/>
              </a:ext>
            </a:extLst>
          </p:cNvPr>
          <p:cNvSpPr/>
          <p:nvPr/>
        </p:nvSpPr>
        <p:spPr>
          <a:xfrm rot="5247443">
            <a:off x="3636849" y="3158689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D5BBCC8-5D0D-4FD7-A9A5-E5EDAAF07937}"/>
              </a:ext>
            </a:extLst>
          </p:cNvPr>
          <p:cNvSpPr/>
          <p:nvPr/>
        </p:nvSpPr>
        <p:spPr>
          <a:xfrm rot="6556496">
            <a:off x="3873786" y="1826955"/>
            <a:ext cx="330200" cy="856983"/>
          </a:xfrm>
          <a:prstGeom prst="triangle">
            <a:avLst>
              <a:gd name="adj" fmla="val 705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04DF71-1CBC-47AE-B330-1440CF7E44DE}"/>
              </a:ext>
            </a:extLst>
          </p:cNvPr>
          <p:cNvSpPr/>
          <p:nvPr/>
        </p:nvSpPr>
        <p:spPr>
          <a:xfrm>
            <a:off x="4292600" y="1900388"/>
            <a:ext cx="3416300" cy="34163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21C87F-D089-4900-9B9E-D7920FDFDCAE}"/>
              </a:ext>
            </a:extLst>
          </p:cNvPr>
          <p:cNvSpPr/>
          <p:nvPr/>
        </p:nvSpPr>
        <p:spPr>
          <a:xfrm>
            <a:off x="823140" y="2996888"/>
            <a:ext cx="2686050" cy="12553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2CA71B-2ACA-4DEE-95FD-5C8AA6931574}"/>
              </a:ext>
            </a:extLst>
          </p:cNvPr>
          <p:cNvSpPr/>
          <p:nvPr/>
        </p:nvSpPr>
        <p:spPr>
          <a:xfrm>
            <a:off x="1092200" y="4582585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F2D68C-917F-4D0C-8E8B-8B0D0321F1DF}"/>
              </a:ext>
            </a:extLst>
          </p:cNvPr>
          <p:cNvSpPr/>
          <p:nvPr/>
        </p:nvSpPr>
        <p:spPr>
          <a:xfrm>
            <a:off x="109220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53DB4E-EEF6-4BF5-AB65-BF3F01695DC5}"/>
              </a:ext>
            </a:extLst>
          </p:cNvPr>
          <p:cNvSpPr/>
          <p:nvPr/>
        </p:nvSpPr>
        <p:spPr>
          <a:xfrm>
            <a:off x="4610100" y="2208842"/>
            <a:ext cx="2781300" cy="2781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F7D4B2-5C42-4B8D-9B44-D6FFCE779411}"/>
              </a:ext>
            </a:extLst>
          </p:cNvPr>
          <p:cNvSpPr/>
          <p:nvPr/>
        </p:nvSpPr>
        <p:spPr>
          <a:xfrm>
            <a:off x="850265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A9A457-8529-486D-B09C-806683258232}"/>
              </a:ext>
            </a:extLst>
          </p:cNvPr>
          <p:cNvSpPr/>
          <p:nvPr/>
        </p:nvSpPr>
        <p:spPr>
          <a:xfrm>
            <a:off x="8682810" y="2980846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8B0DB-591D-4FB9-AC66-5AA722E48553}"/>
              </a:ext>
            </a:extLst>
          </p:cNvPr>
          <p:cNvSpPr/>
          <p:nvPr/>
        </p:nvSpPr>
        <p:spPr>
          <a:xfrm>
            <a:off x="8502650" y="4582585"/>
            <a:ext cx="2686049" cy="12553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C2CBB4-83C8-4663-8CE9-A945B2A34681}"/>
              </a:ext>
            </a:extLst>
          </p:cNvPr>
          <p:cNvSpPr txBox="1"/>
          <p:nvPr/>
        </p:nvSpPr>
        <p:spPr>
          <a:xfrm>
            <a:off x="1401721" y="49977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</a:rPr>
              <a:t>ADD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B0BC29-3C86-436A-BA37-871EAACC46D1}"/>
              </a:ext>
            </a:extLst>
          </p:cNvPr>
          <p:cNvSpPr txBox="1"/>
          <p:nvPr/>
        </p:nvSpPr>
        <p:spPr>
          <a:xfrm>
            <a:off x="1132661" y="340390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</a:rPr>
              <a:t>SIGN IN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0AD01D-4CD0-4E97-86C6-9210FF300D58}"/>
              </a:ext>
            </a:extLst>
          </p:cNvPr>
          <p:cNvSpPr txBox="1"/>
          <p:nvPr/>
        </p:nvSpPr>
        <p:spPr>
          <a:xfrm>
            <a:off x="14017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</a:rPr>
              <a:t>SIGN UP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8DCDA7-1221-4F37-B307-D66695EC57DF}"/>
              </a:ext>
            </a:extLst>
          </p:cNvPr>
          <p:cNvSpPr txBox="1"/>
          <p:nvPr/>
        </p:nvSpPr>
        <p:spPr>
          <a:xfrm>
            <a:off x="88312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</a:rPr>
              <a:t>UPDATE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D56978-6706-4B76-ADC3-CCB84BA10F0C}"/>
              </a:ext>
            </a:extLst>
          </p:cNvPr>
          <p:cNvSpPr txBox="1"/>
          <p:nvPr/>
        </p:nvSpPr>
        <p:spPr>
          <a:xfrm>
            <a:off x="9011381" y="33975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</a:rPr>
              <a:t>DELETE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AE5F8-6D59-40E0-97B0-C1CD013DDDCE}"/>
              </a:ext>
            </a:extLst>
          </p:cNvPr>
          <p:cNvSpPr txBox="1"/>
          <p:nvPr/>
        </p:nvSpPr>
        <p:spPr>
          <a:xfrm>
            <a:off x="8831221" y="49723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</a:rPr>
              <a:t>SEARCH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74D588-B338-4998-ACA4-3B9ADC3419E4}"/>
              </a:ext>
            </a:extLst>
          </p:cNvPr>
          <p:cNvSpPr txBox="1"/>
          <p:nvPr/>
        </p:nvSpPr>
        <p:spPr>
          <a:xfrm>
            <a:off x="4534379" y="3034572"/>
            <a:ext cx="2932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chemeClr val="bg1"/>
                </a:solidFill>
                <a:latin typeface="Open Sans" panose="020B0606030504020204" pitchFamily="34" charset="0"/>
              </a:rPr>
              <a:t>FUNCIONAL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REQUIREMENTS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4679F57-1F08-46E3-B260-02B357B1EF27}"/>
              </a:ext>
            </a:extLst>
          </p:cNvPr>
          <p:cNvSpPr/>
          <p:nvPr/>
        </p:nvSpPr>
        <p:spPr>
          <a:xfrm rot="16200000">
            <a:off x="8106714" y="3159182"/>
            <a:ext cx="330200" cy="898190"/>
          </a:xfrm>
          <a:prstGeom prst="triangle">
            <a:avLst>
              <a:gd name="adj" fmla="val 705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592DE-3E9E-477A-AE77-DF95203C0AF4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FUNCTIONAL REQUIREMENTS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800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582969" y="2575230"/>
            <a:ext cx="2082514" cy="3566278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6876935" y="3120049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166594" y="3609283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>
                <a:solidFill>
                  <a:schemeClr val="accent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ROUTING</a:t>
            </a:r>
            <a:endParaRPr lang="en-GB" sz="1800" b="1" dirty="0">
              <a:solidFill>
                <a:schemeClr val="accent5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3454673" y="4150532"/>
            <a:ext cx="2135422" cy="2004741"/>
          </a:xfrm>
          <a:prstGeom prst="cube">
            <a:avLst>
              <a:gd name="adj" fmla="val 2155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1772006" y="4701907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1772006" y="423098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3459892" y="3703502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166594" y="3180488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6873297" y="2653004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553469" y="2111060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9930647" y="317374"/>
            <a:ext cx="1856405" cy="1954742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1185690" y="270787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Setting UP Goal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1949850" y="3589472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 panose="020B0606030504020204" pitchFamily="34" charset="0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CEABA-84D5-4002-8C56-59D775B0262A}"/>
              </a:ext>
            </a:extLst>
          </p:cNvPr>
          <p:cNvSpPr txBox="1"/>
          <p:nvPr/>
        </p:nvSpPr>
        <p:spPr>
          <a:xfrm>
            <a:off x="2289644" y="5382297"/>
            <a:ext cx="119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Creating angular app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108026" y="3015769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C64244-C913-4545-8876-0BFB06EA6569}"/>
              </a:ext>
            </a:extLst>
          </p:cNvPr>
          <p:cNvSpPr txBox="1"/>
          <p:nvPr/>
        </p:nvSpPr>
        <p:spPr>
          <a:xfrm>
            <a:off x="4002175" y="4851448"/>
            <a:ext cx="1192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Html &amp;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css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5655341" y="2527697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7191172" y="200882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 panose="020B0606030504020204" pitchFamily="34" charset="0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05A6A8-E71C-4A20-BF9F-C073B2C93BF1}"/>
              </a:ext>
            </a:extLst>
          </p:cNvPr>
          <p:cNvSpPr txBox="1"/>
          <p:nvPr/>
        </p:nvSpPr>
        <p:spPr>
          <a:xfrm>
            <a:off x="7084324" y="3949344"/>
            <a:ext cx="208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chemeClr val="accent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API integration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8793928" y="146582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05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8914388" y="3271220"/>
            <a:ext cx="164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Perform operation and testing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D7A9DE-5368-417F-ABF5-80B8C8620883}"/>
              </a:ext>
            </a:extLst>
          </p:cNvPr>
          <p:cNvSpPr/>
          <p:nvPr/>
        </p:nvSpPr>
        <p:spPr>
          <a:xfrm>
            <a:off x="4084931" y="3912136"/>
            <a:ext cx="713499" cy="71987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2589774" y="1696798"/>
            <a:ext cx="2035907" cy="2496179"/>
            <a:chOff x="4742068" y="1262522"/>
            <a:chExt cx="520700" cy="1146176"/>
          </a:xfrm>
          <a:solidFill>
            <a:schemeClr val="tx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8DE37FC-A6EA-40B6-812D-B1B4DEAC1533}"/>
              </a:ext>
            </a:extLst>
          </p:cNvPr>
          <p:cNvSpPr/>
          <p:nvPr/>
        </p:nvSpPr>
        <p:spPr>
          <a:xfrm>
            <a:off x="2633906" y="4326602"/>
            <a:ext cx="353584" cy="78931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A58A21-1A3B-4CBE-BE49-6165B9661EBB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425449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176995" y="950993"/>
            <a:ext cx="1239473" cy="1242994"/>
            <a:chOff x="2257425" y="2868613"/>
            <a:chExt cx="1117600" cy="112077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09820" y="1063331"/>
            <a:ext cx="1371536" cy="1375432"/>
            <a:chOff x="2257425" y="2865383"/>
            <a:chExt cx="1117600" cy="1120775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257425" y="286538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94847" y="1171248"/>
            <a:ext cx="1286694" cy="1290349"/>
            <a:chOff x="2257425" y="2868613"/>
            <a:chExt cx="1117600" cy="1120775"/>
          </a:xfrm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57607" y="43953"/>
            <a:ext cx="38109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 Work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7169387" y="1245572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HASEEB ZAHID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3484354" y="1299165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ATTA 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MOHAMIN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B92844B-81F9-4EAB-A0DE-35D06E5D9BB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906" y="1394828"/>
            <a:ext cx="179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oto Sans" panose="020B0502040504020204"/>
              </a:rPr>
              <a:t>HASSAN NISAR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59218"/>
              </p:ext>
            </p:extLst>
          </p:nvPr>
        </p:nvGraphicFramePr>
        <p:xfrm>
          <a:off x="1295440" y="2665764"/>
          <a:ext cx="2500705" cy="3951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0705">
                  <a:extLst>
                    <a:ext uri="{9D8B030D-6E8A-4147-A177-3AD203B41FA5}">
                      <a16:colId xmlns:a16="http://schemas.microsoft.com/office/drawing/2014/main" val="3077760880"/>
                    </a:ext>
                  </a:extLst>
                </a:gridCol>
              </a:tblGrid>
              <a:tr h="266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Make </a:t>
                      </a:r>
                      <a:r>
                        <a:rPr lang="en-US" sz="1400" dirty="0" err="1">
                          <a:effectLst/>
                        </a:rPr>
                        <a:t>headerz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8062841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Seller Sign Up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91707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Routing setup , JSON SERVER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260886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Seller sign Up API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113580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Auth Guard , Seller Login API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85152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Seller Login Form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191616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Update NaveBar Menu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621510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Logout and Routing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129326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Product Form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505785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Delete 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91626"/>
                  </a:ext>
                </a:extLst>
              </a:tr>
              <a:tr h="432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Product List With API, Font Awesome icons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704515"/>
                  </a:ext>
                </a:extLst>
              </a:tr>
              <a:tr h="432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Product API </a:t>
                      </a:r>
                      <a:r>
                        <a:rPr lang="en-US" sz="1400" dirty="0" err="1">
                          <a:effectLst/>
                        </a:rPr>
                        <a:t>integration,Update</a:t>
                      </a:r>
                      <a:r>
                        <a:rPr lang="en-US" sz="1400" dirty="0">
                          <a:effectLst/>
                        </a:rPr>
                        <a:t> Product UI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16887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88308"/>
              </p:ext>
            </p:extLst>
          </p:nvPr>
        </p:nvGraphicFramePr>
        <p:xfrm>
          <a:off x="9295172" y="2627098"/>
          <a:ext cx="2411017" cy="3974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1017">
                  <a:extLst>
                    <a:ext uri="{9D8B030D-6E8A-4147-A177-3AD203B41FA5}">
                      <a16:colId xmlns:a16="http://schemas.microsoft.com/office/drawing/2014/main" val="3508571988"/>
                    </a:ext>
                  </a:extLst>
                </a:gridCol>
              </a:tblGrid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Bootstrap and Carousel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802708"/>
                  </a:ext>
                </a:extLst>
              </a:tr>
              <a:tr h="441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Update </a:t>
                      </a:r>
                      <a:r>
                        <a:rPr lang="en-US" sz="1400" dirty="0" err="1">
                          <a:effectLst/>
                        </a:rPr>
                        <a:t>Prduct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API,Display</a:t>
                      </a:r>
                      <a:r>
                        <a:rPr lang="en-US" sz="1400" dirty="0">
                          <a:effectLst/>
                        </a:rPr>
                        <a:t> Product in carousel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635904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Populate Update Product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618959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Product List in Home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708940"/>
                  </a:ext>
                </a:extLst>
              </a:tr>
              <a:tr h="441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Search Page UI, Product List in Home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434821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Product List in Home Page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490278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Sign 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356643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Links To Details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981907"/>
                  </a:ext>
                </a:extLst>
              </a:tr>
              <a:tr h="441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Search API , Product Detail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185794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Sign Up API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908594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Sign Up Header Update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236559"/>
                  </a:ext>
                </a:extLst>
              </a:tr>
              <a:tr h="29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User Login UI, Login API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5024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5163"/>
              </p:ext>
            </p:extLst>
          </p:nvPr>
        </p:nvGraphicFramePr>
        <p:xfrm>
          <a:off x="5221805" y="2662784"/>
          <a:ext cx="2281327" cy="3980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1327">
                  <a:extLst>
                    <a:ext uri="{9D8B030D-6E8A-4147-A177-3AD203B41FA5}">
                      <a16:colId xmlns:a16="http://schemas.microsoft.com/office/drawing/2014/main" val="1191568037"/>
                    </a:ext>
                  </a:extLst>
                </a:gridCol>
              </a:tblGrid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Login From Validation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28612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Add To Cart without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082874"/>
                  </a:ext>
                </a:extLst>
              </a:tr>
              <a:tr h="448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Remove To cart, Add To Cart with User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882485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Get Cart Item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018319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Remove To Cart  , Cart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397579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Local Storage Cart To DB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097605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Cart 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598022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866624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My Order Screen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867060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Cart 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343808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>
                          <a:effectLst/>
                        </a:rPr>
                        <a:t>My Order List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517193"/>
                  </a:ext>
                </a:extLst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dirty="0">
                          <a:effectLst/>
                        </a:rPr>
                        <a:t>Cancel Order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87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9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922301" y="1388239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6600772" y="2443492"/>
            <a:ext cx="3988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b="1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 </a:t>
            </a: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IMAGE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3128918"/>
            <a:ext cx="39641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</a:p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2449710"/>
            <a:ext cx="3271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/>
              <a:t>Home  </a:t>
            </a:r>
            <a:endParaRPr lang="en-US" dirty="0"/>
          </a:p>
          <a:p>
            <a:pPr lvl="0" algn="just">
              <a:defRPr/>
            </a:pP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3729082"/>
            <a:ext cx="327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/>
              <a:t>CART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53646" y="241538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22783" y="3031071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22783" y="3683067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A16A0-DE3E-48AA-AC4F-10E39C53793D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CD10F-3BCF-544B-59EE-CE53C441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86" y="1758121"/>
            <a:ext cx="5027392" cy="2390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6D28C-1117-37B5-D870-8F936F591478}"/>
              </a:ext>
            </a:extLst>
          </p:cNvPr>
          <p:cNvSpPr txBox="1"/>
          <p:nvPr/>
        </p:nvSpPr>
        <p:spPr>
          <a:xfrm>
            <a:off x="756502" y="69415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Main page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D4BD67-255E-F664-24EE-EBB14CD0DC02}"/>
              </a:ext>
            </a:extLst>
          </p:cNvPr>
          <p:cNvSpPr/>
          <p:nvPr/>
        </p:nvSpPr>
        <p:spPr>
          <a:xfrm>
            <a:off x="653646" y="439472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AACD9-0F3A-F439-5F70-F9EEECA865E2}"/>
              </a:ext>
            </a:extLst>
          </p:cNvPr>
          <p:cNvSpPr txBox="1"/>
          <p:nvPr/>
        </p:nvSpPr>
        <p:spPr>
          <a:xfrm>
            <a:off x="1461828" y="4410744"/>
            <a:ext cx="3271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/>
              <a:t>Seller </a:t>
            </a:r>
            <a:endParaRPr lang="en-US" dirty="0"/>
          </a:p>
          <a:p>
            <a:pPr lvl="0" algn="just">
              <a:defRPr/>
            </a:pP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354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434387" y="593021"/>
            <a:ext cx="4056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Seller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3627250"/>
            <a:ext cx="39641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Seller inventory </a:t>
            </a:r>
            <a:endParaRPr lang="en-US" dirty="0"/>
          </a:p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2449710"/>
            <a:ext cx="3271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/>
              <a:t>SIGN UP: first seller signup</a:t>
            </a:r>
            <a:endParaRPr lang="en-US" dirty="0"/>
          </a:p>
          <a:p>
            <a:pPr lvl="0" algn="just">
              <a:defRPr/>
            </a:pP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1538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6074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A16A0-DE3E-48AA-AC4F-10E39C53793D}"/>
              </a:ext>
            </a:extLst>
          </p:cNvPr>
          <p:cNvSpPr txBox="1"/>
          <p:nvPr/>
        </p:nvSpPr>
        <p:spPr>
          <a:xfrm>
            <a:off x="84841" y="64360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glance&amp;co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E3182-78DA-743F-59DF-D3BFE176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517" y="244305"/>
            <a:ext cx="2460914" cy="2424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42A13-990A-C90E-BD45-02E930E37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05" y="2822896"/>
            <a:ext cx="7207159" cy="3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4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434387" y="593021"/>
            <a:ext cx="4495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Crud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3627250"/>
            <a:ext cx="39641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 </a:t>
            </a:r>
            <a:endParaRPr lang="en-US" dirty="0"/>
          </a:p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8" y="2449710"/>
            <a:ext cx="32713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/>
              <a:t>Add products</a:t>
            </a:r>
          </a:p>
          <a:p>
            <a:pPr lvl="0" algn="just">
              <a:defRPr/>
            </a:pP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1538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6074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A16A0-DE3E-48AA-AC4F-10E39C53793D}"/>
              </a:ext>
            </a:extLst>
          </p:cNvPr>
          <p:cNvSpPr txBox="1"/>
          <p:nvPr/>
        </p:nvSpPr>
        <p:spPr>
          <a:xfrm>
            <a:off x="84841" y="64360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glance&amp;co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42A13-990A-C90E-BD45-02E930E3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05" y="2822896"/>
            <a:ext cx="5815389" cy="3453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49AF8-946E-69A4-F20B-52144827E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075" y="384222"/>
            <a:ext cx="3150926" cy="45041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356635-F734-84ED-3A8B-9B0F48BF6075}"/>
              </a:ext>
            </a:extLst>
          </p:cNvPr>
          <p:cNvSpPr/>
          <p:nvPr/>
        </p:nvSpPr>
        <p:spPr>
          <a:xfrm>
            <a:off x="653646" y="4555581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BC1B7-F638-DE85-756E-DF2CA561B6F2}"/>
              </a:ext>
            </a:extLst>
          </p:cNvPr>
          <p:cNvSpPr txBox="1"/>
          <p:nvPr/>
        </p:nvSpPr>
        <p:spPr>
          <a:xfrm>
            <a:off x="1461828" y="4771974"/>
            <a:ext cx="39641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   </a:t>
            </a:r>
            <a:endParaRPr lang="en-US" dirty="0"/>
          </a:p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7125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523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ForoSans-Light</vt:lpstr>
      <vt:lpstr>Noto Sans</vt:lpstr>
      <vt:lpstr>Noto Sans Disp ExtBd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Moorche</dc:creator>
  <cp:lastModifiedBy>mahi khan</cp:lastModifiedBy>
  <cp:revision>18</cp:revision>
  <dcterms:created xsi:type="dcterms:W3CDTF">2022-12-21T18:31:53Z</dcterms:created>
  <dcterms:modified xsi:type="dcterms:W3CDTF">2022-12-22T09:38:19Z</dcterms:modified>
</cp:coreProperties>
</file>