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366F-27BD-C75E-1005-A9AADF65A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7481-B849-851B-41E6-88F0BDF5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7DEF-70A8-80A2-D2AC-B0868783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93D6-ECD5-CE6B-FEF5-DE05DFF6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E85E-4732-E6FB-13C3-57833C42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195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5B-67A2-E705-1C3B-9D13EDAC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DF99E-BBF6-99E4-3186-A4E6CD521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E52B-3C0B-0242-3C53-7702034E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4748-E452-5510-3BD0-E9BDF4A3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B5DA-B621-375F-7B91-2A61A26E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5687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8FEE7-B1DE-F550-3738-6E6D6876B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FD110-DEA7-A76F-EE12-F68B1DDB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5892-85D1-7E1B-F079-B00729DC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B522-03BB-A4F9-7D2D-0A597EAF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BBD0-A6A7-BDFF-E72A-215B39F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0116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2712-F8DE-754D-5689-F9D48739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5B0B-7390-C818-A635-43E42497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D552-66E5-F48D-F531-AA896C5C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EF75-9DCF-315F-99A2-5625362A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53FE-D08E-6F4C-D812-2F378055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976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B949-AD51-2BE2-A7CD-7E0B9988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89D1-B01D-4BD8-C39D-358EC1B2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0EDA-D60B-6DEE-19B1-8449D156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7C0F-63FC-1A37-FB5F-FB54540F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D752-E1D0-644B-D766-7589698D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7359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6855-32F9-A8F0-3812-6BE73D2A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01E5-C0A9-0175-EFFB-554682573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19239-4763-1926-8DD3-B55BD7B6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42CD-4799-F100-38BE-35873449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04A2-FC1C-1E8B-5027-01281C4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BFA7A-851A-2CBB-1FDC-25D6A521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6154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4C5-8832-B097-0FB4-49F05D48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F7D1-7666-C0E6-5B71-B444811B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622E8-77B7-7679-63D2-A272F380D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AE82-7D42-3771-13E4-07068D019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0F486-1D97-BA0B-1FF6-1B8BF3BD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AC191-CF63-22DB-262C-91C29D9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D2495-BAF7-4F87-02E8-5B17C43D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7AC76-A63B-983B-2696-7A4C9971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1318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505A-20B0-5714-F835-283DA034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28854-C7C2-78B4-13A9-41CBB9AE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BE80A-0F92-6E9B-5036-29794DF0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04DEF-99CA-06B0-90C1-4DD6279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7565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9D191-F092-6FAB-F397-9077B29A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5DEA-7FE3-3339-88EA-964CC21E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E9F4-3354-EA2B-93E7-4B3580E3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465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0386-F145-A6EC-7008-BA2A689D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765E-DB64-1D86-BA23-2B8CB739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CCEF1-7A73-D776-586E-E3ACC1D3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2883-19D2-E514-68E9-3C474BF8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765A-7580-9074-94D9-2E3001F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F31B-FF2F-EE2C-A27B-44153069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89899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ADC6-E275-7C6F-ECBB-BB5F39D9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CDB0B-0BA1-9FEA-C94D-07C115DD3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DE49-2E97-BE1C-680A-7286ED02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BF59-2B4E-F164-BAB3-D755012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C29D-F4A5-CDE3-8AE0-55697E4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B79E-82E8-EE9A-AED9-D263094B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1482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A51F2-4393-61AB-D8B1-EAB87A4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1C3FE-3B57-83BB-0975-84632AA2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AD38-924A-716A-1301-1AD83D585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FA8B0-29A6-3C4A-9B10-62D809572422}" type="datetimeFigureOut">
              <a:rPr lang="" smtClean="0"/>
              <a:t>11/10/2024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A4E6-8508-90CA-8B6F-AF27C377D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ACF9-91C8-4A39-6A84-B3719E92E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4528A-EAB4-A84E-B010-4BAA7FECB07D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2692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ql-libraries/#sqlite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4F94-4205-F1F0-7C37-06DBF77E0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Project  contact book </a:t>
            </a:r>
            <a:endParaRPr lang="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D4CDB-B517-936D-D42F-6B4BC626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ar-SA" b="1" dirty="0">
                <a:solidFill>
                  <a:schemeClr val="tx2"/>
                </a:solidFill>
              </a:rPr>
              <a:t>By group:</a:t>
            </a:r>
          </a:p>
          <a:p>
            <a:r>
              <a:rPr lang="ar-SA" b="1" i="1" u="sng" dirty="0">
                <a:solidFill>
                  <a:srgbClr val="C00000"/>
                </a:solidFill>
              </a:rPr>
              <a:t>Atta Elmnan abdallah </a:t>
            </a:r>
          </a:p>
          <a:p>
            <a:r>
              <a:rPr lang="ar-SA" b="1" i="1" u="sng" dirty="0">
                <a:solidFill>
                  <a:srgbClr val="C00000"/>
                </a:solidFill>
              </a:rPr>
              <a:t>Mohab Ahmed </a:t>
            </a:r>
          </a:p>
          <a:p>
            <a:r>
              <a:rPr lang="ar-SA" b="1" i="1" u="sng" dirty="0">
                <a:solidFill>
                  <a:srgbClr val="C00000"/>
                </a:solidFill>
              </a:rPr>
              <a:t>Loay Mohamed </a:t>
            </a:r>
          </a:p>
          <a:p>
            <a:r>
              <a:rPr lang="ar-SA" b="1" i="1" u="sng" dirty="0">
                <a:solidFill>
                  <a:srgbClr val="C00000"/>
                </a:solidFill>
              </a:rPr>
              <a:t>Adel omer</a:t>
            </a:r>
          </a:p>
          <a:p>
            <a:r>
              <a:rPr lang="en-US" b="1" i="1" u="sng" dirty="0">
                <a:solidFill>
                  <a:srgbClr val="C00000"/>
                </a:solidFill>
              </a:rPr>
              <a:t>O</a:t>
            </a:r>
            <a:r>
              <a:rPr lang="ar-SA" b="1" i="1" u="sng" dirty="0">
                <a:solidFill>
                  <a:srgbClr val="C00000"/>
                </a:solidFill>
              </a:rPr>
              <a:t>sman awad</a:t>
            </a:r>
            <a:endParaRPr lang="" b="1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1AE8-97AA-78D7-9B04-DA5D5864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المتطلبات الاساسية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4C32-5A44-B462-23F7-6377ADCB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013"/>
            <a:ext cx="10515600" cy="4351338"/>
          </a:xfrm>
        </p:spPr>
        <p:txBody>
          <a:bodyPr/>
          <a:lstStyle/>
          <a:p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إنشاء تطبيقات واجهة المستخدم الرسومية باستخدام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PyQt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 </a:t>
            </a:r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و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Python</a:t>
            </a:r>
          </a:p>
          <a:p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إنشاء وتصميم واجهات المستخدم الرسومية باستخدام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PyQt</a:t>
            </a:r>
            <a:endParaRPr lang="en-US" b="0" i="0" dirty="0">
              <a:solidFill>
                <a:srgbClr val="222222"/>
              </a:solidFill>
              <a:effectLst/>
              <a:latin typeface="Source Sans Pro" panose="02000000000000000000" pitchFamily="2" charset="0"/>
            </a:endParaRPr>
          </a:p>
          <a:p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إدارة قواعد بيانات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SQL </a:t>
            </a:r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باستخدام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Python </a:t>
            </a:r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و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PyQt</a:t>
            </a:r>
            <a:endParaRPr lang="en-US" b="0" i="0" dirty="0">
              <a:solidFill>
                <a:srgbClr val="222222"/>
              </a:solidFill>
              <a:effectLst/>
              <a:latin typeface="Source Sans Pro" panose="02000000000000000000" pitchFamily="2" charset="0"/>
            </a:endParaRPr>
          </a:p>
          <a:p>
            <a:r>
              <a:rPr lang="ar-SA" b="0" i="0" dirty="0">
                <a:solidFill>
                  <a:srgbClr val="222222"/>
                </a:solidFill>
                <a:effectLst/>
                <a:latin typeface="Source Sans Pro" panose="02000000000000000000" pitchFamily="2" charset="0"/>
              </a:rPr>
              <a:t>العمل مع قواعد بيانات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00000000000000000" pitchFamily="2" charset="0"/>
                <a:hlinkClick r:id="rId2"/>
              </a:rPr>
              <a:t>SQLite</a:t>
            </a:r>
            <a:endParaRPr lang="en-US" b="0" i="0" dirty="0">
              <a:solidFill>
                <a:srgbClr val="222222"/>
              </a:solidFill>
              <a:effectLst/>
              <a:latin typeface="Source Sans Pro" panose="02000000000000000000" pitchFamily="2" charset="0"/>
            </a:endParaRP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8795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F86-79C0-339E-3776-F2CA9766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الخطوة 1: 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14FE-E0E2-C36A-FD49-A167DAEE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6000" dirty="0"/>
              <a:t>PyQtإنشاء تطبيق الهيكل لدفتر جهات الاتصال باستخدام</a:t>
            </a:r>
            <a:r>
              <a:rPr lang="ar-SA" dirty="0"/>
              <a:t> 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7222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07DB-8568-0E32-DB36-72C95580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الخطوة 2: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601C-6FC8-439F-C63B-932BD88B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ar-SA" dirty="0"/>
            </a:br>
            <a:r>
              <a:rPr lang="ar-SA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ar-SA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بناء واجهة المستخدم الرسومية لدفتر جهات الاتصال باستخدام بايثون</a:t>
            </a:r>
            <a:endParaRPr lang="" sz="4000" dirty="0"/>
          </a:p>
        </p:txBody>
      </p:sp>
    </p:spTree>
    <p:extLst>
      <p:ext uri="{BB962C8B-B14F-4D97-AF65-F5344CB8AC3E}">
        <p14:creationId xmlns:p14="http://schemas.microsoft.com/office/powerpoint/2010/main" val="38686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0171-9D67-61B9-0BD8-4612C343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الخطوة 3: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E864-571C-1586-FF11-3A31A5B7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>
                <a:solidFill>
                  <a:srgbClr val="222222"/>
                </a:solidFill>
                <a:latin typeface="Source Sans Pro" panose="020B0503030403020204" pitchFamily="34" charset="0"/>
              </a:rPr>
              <a:t>ا</a:t>
            </a:r>
            <a:r>
              <a:rPr lang="ar-SA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لخطوة 3: إعداد قاعدة بيانات دفتر جهات الاتصال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4497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2FD2-8BAD-7737-E5A0-61C3DEE0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الخطوة 4: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0074-E4AB-D18A-6BE5-BF04CA27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9871" y="1690688"/>
            <a:ext cx="10515600" cy="4351338"/>
          </a:xfrm>
        </p:spPr>
        <p:txBody>
          <a:bodyPr/>
          <a:lstStyle/>
          <a:p>
            <a:r>
              <a:rPr lang="ar-SA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ar-SA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عرض جهات الاتصال الموجودة وتحديثها</a:t>
            </a:r>
          </a:p>
          <a:p>
            <a:br>
              <a:rPr lang="ar-SA" dirty="0"/>
            </a:b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74772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1BD7-C3CB-FAC5-8357-36C9CEE6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الخطوة 5: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BC4C-D5CA-C1BD-7EF2-6A6E3D67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ar-SA" dirty="0"/>
            </a:br>
            <a:r>
              <a:rPr lang="ar-SA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ar-SA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إنشاء جهات اتصال جديدة</a:t>
            </a:r>
            <a:endParaRPr lang="" sz="4000" dirty="0"/>
          </a:p>
        </p:txBody>
      </p:sp>
    </p:spTree>
    <p:extLst>
      <p:ext uri="{BB962C8B-B14F-4D97-AF65-F5344CB8AC3E}">
        <p14:creationId xmlns:p14="http://schemas.microsoft.com/office/powerpoint/2010/main" val="17600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F74D-2E37-89BC-D3BC-CAB546D2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الخطوة</a:t>
            </a:r>
            <a:r>
              <a:rPr lang="en-US" dirty="0"/>
              <a:t> 6: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7CD4-6FFE-7171-2A1D-ACE3BD10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64" y="1844180"/>
            <a:ext cx="10515600" cy="4351338"/>
          </a:xfrm>
        </p:spPr>
        <p:txBody>
          <a:bodyPr/>
          <a:lstStyle/>
          <a:p>
            <a:br>
              <a:rPr lang="ar-SA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lang="ar-SA" sz="40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حذف جهات الاتصال الموجودة</a:t>
            </a:r>
          </a:p>
          <a:p>
            <a:br>
              <a:rPr lang="ar-SA" dirty="0"/>
            </a:b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80596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 contact book </vt:lpstr>
      <vt:lpstr>المتطلبات الاساسية</vt:lpstr>
      <vt:lpstr>الخطوة 1: </vt:lpstr>
      <vt:lpstr>الخطوة 2:</vt:lpstr>
      <vt:lpstr>الخطوة 3:</vt:lpstr>
      <vt:lpstr>الخطوة 4:</vt:lpstr>
      <vt:lpstr>الخطوة 5:</vt:lpstr>
      <vt:lpstr>الخطوة 6: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contact book </dc:title>
  <dc:creator>attabshar899@gmail.com</dc:creator>
  <cp:lastModifiedBy>attabshar899@gmail.com</cp:lastModifiedBy>
  <cp:revision>3</cp:revision>
  <dcterms:created xsi:type="dcterms:W3CDTF">2024-11-10T07:58:40Z</dcterms:created>
  <dcterms:modified xsi:type="dcterms:W3CDTF">2024-11-10T08:52:04Z</dcterms:modified>
</cp:coreProperties>
</file>