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>
        <p:scale>
          <a:sx n="100" d="100"/>
          <a:sy n="100" d="100"/>
        </p:scale>
        <p:origin x="37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7980-2A89-4A89-BB4E-14E3AF8D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C43CC-37C5-46F5-A4A3-38E62A1E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22B9-983C-4108-96ED-8024B98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87A5-3960-4050-9DA8-0DDBD25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F458-8C75-453C-B5B4-C513DCD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2A2D-3748-477D-B1D2-668D11F5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6F89-3074-480C-B08E-F129DF93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4319-01AD-450D-9FEE-39A02990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5862-5161-4F2C-84E0-56CDC34E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1150-0680-4A73-8186-0E17F612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21F1F-63EC-494B-BB95-BE94C6E35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65611-3319-48AD-85E0-8A377611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EDAA-8C20-44AB-9789-48B672E5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F9B3-DC86-426D-B5F2-FFF7DDC3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A9FD-F211-4308-AF23-CD981404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2C35-D237-460A-9C38-51D5A02D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159D-F873-4434-88CC-64F64165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0F0A-3929-41F7-B85D-3148556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BC16-5DCA-4A7C-AEBE-CFBE7A03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B9BF-1697-4F1F-BFB7-E6664A7B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52A5-E2E7-406C-B71E-29DF5567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7A45-5E9A-4475-A680-C255EDF6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7D07-D7A8-491E-953C-F673A250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48AB-DC43-45EE-A258-73214174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2C06-4004-4EE3-A4A2-BB56C7E1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0E60-EB09-4DC7-B54A-920B7B5B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9E09-E245-43AD-9017-6C70F4606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4422-AA0B-4DA4-8CBD-6DDD96F5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9845-AFD3-4E85-BA79-87B9337D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6CC57-9BF0-41BA-AF43-36EE060E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3DB7-34A5-40ED-9B97-0716F211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5858-FA79-468B-9F6B-8971DF6D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84BA0-400D-4666-AB87-A0729BA9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A5B86-06C0-4518-AF5D-9828C0CB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5FF3D-791A-422B-8FBF-C1B2F4A24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293D3-416E-4787-ADB9-DBE759390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F120B-3201-4A27-9636-D54F5596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76483-FB78-46BC-AF46-401CE5E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63A49-4050-44B9-9783-C3BCFA8D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9865-E7FB-47ED-8007-BC7B7C4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0AC13-0B7F-4012-B4BC-483E61DA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371DA-7306-4034-B6B9-680009EC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FBDF-444D-47B8-A5D1-D1C47A2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E2673-F0DC-48D1-95C0-CF32FECB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26E8D-1FBE-4206-B9B2-4063A7CC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86906-5E17-40DF-BAB4-92DEF6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4A81-8FA3-4B6D-AE5E-7FA7E2D0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DF2C-9B52-443E-8F0C-DBBFD6A2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4E28C-5B32-4680-8B7B-5658D501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406AA-29C9-4770-9BD8-F11ECC4C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589C-9FEC-4F51-A05B-E7B58974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91F3-D137-4B09-8EE9-A6960072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4511-25DA-4FAA-882C-CE1D258F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2D8B4-7420-4693-8288-F7096CF5D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892A-8D8F-4A1F-BA4C-DA9E859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9ACD-D7BD-4F08-9E5F-B8EA22A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07AC-C122-42B4-9AF5-270210BD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98F8-745A-44D8-86FB-AF594F7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218B9-A0B1-4230-980D-FEEC5DA1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9C55-5879-4F69-B94E-8EACB687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3AA6-4FAA-4489-9170-10A94E32B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21F4-39D2-448F-B422-415FAD5DF3A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F6A1-DBD0-4896-AFA0-123DEA91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3BA1-1D57-4BAA-919A-6620AD14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868E-E4EE-4BFD-853D-6CD1EFD39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608FAB-963F-4A27-8C67-96EEA0624B84}"/>
              </a:ext>
            </a:extLst>
          </p:cNvPr>
          <p:cNvSpPr/>
          <p:nvPr/>
        </p:nvSpPr>
        <p:spPr>
          <a:xfrm>
            <a:off x="878544" y="224097"/>
            <a:ext cx="3012139" cy="389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รับข้อมูลจากทีม </a:t>
            </a:r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A8F8F9-D200-41B8-BF6B-809915C368F7}"/>
              </a:ext>
            </a:extLst>
          </p:cNvPr>
          <p:cNvSpPr/>
          <p:nvPr/>
        </p:nvSpPr>
        <p:spPr>
          <a:xfrm>
            <a:off x="4921626" y="224097"/>
            <a:ext cx="2814916" cy="389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แก้ไข </a:t>
            </a:r>
            <a:r>
              <a:rPr lang="en-US" dirty="0"/>
              <a:t>shapefile </a:t>
            </a:r>
            <a:r>
              <a:rPr lang="th-TH" dirty="0"/>
              <a:t>บน </a:t>
            </a:r>
            <a:r>
              <a:rPr lang="en-US" dirty="0"/>
              <a:t>Arc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D7D7A-006E-4B6A-B82F-8A5CC68AE131}"/>
              </a:ext>
            </a:extLst>
          </p:cNvPr>
          <p:cNvSpPr/>
          <p:nvPr/>
        </p:nvSpPr>
        <p:spPr>
          <a:xfrm>
            <a:off x="8767487" y="224097"/>
            <a:ext cx="3012139" cy="389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แก้ไข </a:t>
            </a:r>
            <a:r>
              <a:rPr lang="en-US" dirty="0"/>
              <a:t>Collation </a:t>
            </a:r>
            <a:r>
              <a:rPr lang="th-TH" dirty="0"/>
              <a:t>ให้รองรับภาษาไทย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08D88F-89EC-4123-84A2-D8F8539D9819}"/>
              </a:ext>
            </a:extLst>
          </p:cNvPr>
          <p:cNvSpPr/>
          <p:nvPr/>
        </p:nvSpPr>
        <p:spPr>
          <a:xfrm>
            <a:off x="1125071" y="835945"/>
            <a:ext cx="1783977" cy="38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45B2D2-FB1C-4F94-8193-FEB0E8069D96}"/>
              </a:ext>
            </a:extLst>
          </p:cNvPr>
          <p:cNvSpPr/>
          <p:nvPr/>
        </p:nvSpPr>
        <p:spPr>
          <a:xfrm>
            <a:off x="1739154" y="1559858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ADMIN_POLY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F789D-317F-46A7-B9BF-F80D92A5420E}"/>
              </a:ext>
            </a:extLst>
          </p:cNvPr>
          <p:cNvSpPr/>
          <p:nvPr/>
        </p:nvSpPr>
        <p:spPr>
          <a:xfrm>
            <a:off x="4356848" y="1559857"/>
            <a:ext cx="1783977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ADMIN_POLY_WB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4179E1-E236-4AE1-84EB-CAEB6E512980}"/>
              </a:ext>
            </a:extLst>
          </p:cNvPr>
          <p:cNvSpPr/>
          <p:nvPr/>
        </p:nvSpPr>
        <p:spPr>
          <a:xfrm>
            <a:off x="1739155" y="2711847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ADMIN_POINT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711652-FE42-42D9-833E-E6923A0F58C6}"/>
              </a:ext>
            </a:extLst>
          </p:cNvPr>
          <p:cNvSpPr/>
          <p:nvPr/>
        </p:nvSpPr>
        <p:spPr>
          <a:xfrm>
            <a:off x="1739155" y="3294547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L_TRANS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2063ED-32FC-40B6-94E5-B5B3E0012F38}"/>
              </a:ext>
            </a:extLst>
          </p:cNvPr>
          <p:cNvSpPr/>
          <p:nvPr/>
        </p:nvSpPr>
        <p:spPr>
          <a:xfrm>
            <a:off x="1739155" y="3877247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HYDRO_POINT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AF41F1-B414-4308-ACCD-8704C2F6055B}"/>
              </a:ext>
            </a:extLst>
          </p:cNvPr>
          <p:cNvSpPr/>
          <p:nvPr/>
        </p:nvSpPr>
        <p:spPr>
          <a:xfrm>
            <a:off x="5248836" y="3698905"/>
            <a:ext cx="1783977" cy="3899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Solr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DC8D1E-2063-4D3D-A787-ED213CA74D0B}"/>
              </a:ext>
            </a:extLst>
          </p:cNvPr>
          <p:cNvSpPr/>
          <p:nvPr/>
        </p:nvSpPr>
        <p:spPr>
          <a:xfrm>
            <a:off x="1739155" y="4459946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224DF3-8B3E-45B1-9F54-1D6CAA9CD16F}"/>
              </a:ext>
            </a:extLst>
          </p:cNvPr>
          <p:cNvSpPr/>
          <p:nvPr/>
        </p:nvSpPr>
        <p:spPr>
          <a:xfrm>
            <a:off x="1739155" y="5042644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MUBAN_POINT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2883BA-B1FE-4469-A560-4F79A2ACCB34}"/>
              </a:ext>
            </a:extLst>
          </p:cNvPr>
          <p:cNvSpPr/>
          <p:nvPr/>
        </p:nvSpPr>
        <p:spPr>
          <a:xfrm>
            <a:off x="1739155" y="5602968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INTERSECTION_POINT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ED3B63-8BBC-4FCC-9EF4-7351DD407F71}"/>
              </a:ext>
            </a:extLst>
          </p:cNvPr>
          <p:cNvSpPr/>
          <p:nvPr/>
        </p:nvSpPr>
        <p:spPr>
          <a:xfrm>
            <a:off x="5485279" y="5022968"/>
            <a:ext cx="1311089" cy="3899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WB&amp;Soundex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00E38C-7E6F-4607-AF36-78B2B10C6549}"/>
              </a:ext>
            </a:extLst>
          </p:cNvPr>
          <p:cNvSpPr/>
          <p:nvPr/>
        </p:nvSpPr>
        <p:spPr>
          <a:xfrm>
            <a:off x="4638116" y="6064656"/>
            <a:ext cx="1311089" cy="389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Table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F20081-7129-4FF5-8234-E83EBEF63CDA}"/>
              </a:ext>
            </a:extLst>
          </p:cNvPr>
          <p:cNvSpPr/>
          <p:nvPr/>
        </p:nvSpPr>
        <p:spPr>
          <a:xfrm>
            <a:off x="8079444" y="3698905"/>
            <a:ext cx="1783977" cy="38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A899A2-F570-482B-8763-229F6A4665BF}"/>
              </a:ext>
            </a:extLst>
          </p:cNvPr>
          <p:cNvSpPr/>
          <p:nvPr/>
        </p:nvSpPr>
        <p:spPr>
          <a:xfrm>
            <a:off x="1739154" y="2155991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LANDMARK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84074A-C650-4F27-AE8B-A811F9E9D311}"/>
              </a:ext>
            </a:extLst>
          </p:cNvPr>
          <p:cNvSpPr/>
          <p:nvPr/>
        </p:nvSpPr>
        <p:spPr>
          <a:xfrm>
            <a:off x="1739154" y="6152048"/>
            <a:ext cx="1963270" cy="3899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POSTCODE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E8341F-C2C5-4754-89F3-375C2772192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90683" y="419081"/>
            <a:ext cx="103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037A5-B94D-48EB-87CB-C58493940CF7}"/>
              </a:ext>
            </a:extLst>
          </p:cNvPr>
          <p:cNvCxnSpPr/>
          <p:nvPr/>
        </p:nvCxnSpPr>
        <p:spPr>
          <a:xfrm>
            <a:off x="7736544" y="419081"/>
            <a:ext cx="1030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204D3D4-779F-40F4-9D13-CDB0F52CF686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6382871" y="-2859757"/>
            <a:ext cx="416864" cy="7364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35D4EE-8FC3-4DC7-A693-F6F1686085FF}"/>
              </a:ext>
            </a:extLst>
          </p:cNvPr>
          <p:cNvCxnSpPr>
            <a:cxnSpLocks/>
          </p:cNvCxnSpPr>
          <p:nvPr/>
        </p:nvCxnSpPr>
        <p:spPr>
          <a:xfrm>
            <a:off x="1219200" y="1190044"/>
            <a:ext cx="0" cy="5156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ECE32-0A2C-4771-9042-D39D3A13693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9200" y="634703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111149-9D33-46F2-99DB-C7596C95E144}"/>
              </a:ext>
            </a:extLst>
          </p:cNvPr>
          <p:cNvCxnSpPr>
            <a:cxnSpLocks/>
          </p:cNvCxnSpPr>
          <p:nvPr/>
        </p:nvCxnSpPr>
        <p:spPr>
          <a:xfrm>
            <a:off x="1219200" y="579077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703B21-07DE-428E-8EC1-BC3E9F2E9CD2}"/>
              </a:ext>
            </a:extLst>
          </p:cNvPr>
          <p:cNvCxnSpPr>
            <a:cxnSpLocks/>
          </p:cNvCxnSpPr>
          <p:nvPr/>
        </p:nvCxnSpPr>
        <p:spPr>
          <a:xfrm>
            <a:off x="1219200" y="522689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57D26B-2C9A-44DC-9649-F7D493D2B6AB}"/>
              </a:ext>
            </a:extLst>
          </p:cNvPr>
          <p:cNvCxnSpPr>
            <a:cxnSpLocks/>
          </p:cNvCxnSpPr>
          <p:nvPr/>
        </p:nvCxnSpPr>
        <p:spPr>
          <a:xfrm>
            <a:off x="1219200" y="467063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8F26CD-15EA-4094-887B-C8870777DE81}"/>
              </a:ext>
            </a:extLst>
          </p:cNvPr>
          <p:cNvCxnSpPr>
            <a:cxnSpLocks/>
          </p:cNvCxnSpPr>
          <p:nvPr/>
        </p:nvCxnSpPr>
        <p:spPr>
          <a:xfrm>
            <a:off x="1219200" y="4046290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468FD-538E-4375-90F4-8792592FD513}"/>
              </a:ext>
            </a:extLst>
          </p:cNvPr>
          <p:cNvCxnSpPr>
            <a:cxnSpLocks/>
          </p:cNvCxnSpPr>
          <p:nvPr/>
        </p:nvCxnSpPr>
        <p:spPr>
          <a:xfrm>
            <a:off x="1219200" y="348191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286423-7FAF-4610-B80F-1DBC86C7494F}"/>
              </a:ext>
            </a:extLst>
          </p:cNvPr>
          <p:cNvCxnSpPr>
            <a:cxnSpLocks/>
          </p:cNvCxnSpPr>
          <p:nvPr/>
        </p:nvCxnSpPr>
        <p:spPr>
          <a:xfrm>
            <a:off x="1219200" y="291803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103355-66E4-4BE5-907F-5B1AC70ECBE2}"/>
              </a:ext>
            </a:extLst>
          </p:cNvPr>
          <p:cNvCxnSpPr>
            <a:cxnSpLocks/>
          </p:cNvCxnSpPr>
          <p:nvPr/>
        </p:nvCxnSpPr>
        <p:spPr>
          <a:xfrm>
            <a:off x="1219200" y="236177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3C11B9-ACDA-4DF7-8E66-1AA63C37901C}"/>
              </a:ext>
            </a:extLst>
          </p:cNvPr>
          <p:cNvCxnSpPr>
            <a:cxnSpLocks/>
          </p:cNvCxnSpPr>
          <p:nvPr/>
        </p:nvCxnSpPr>
        <p:spPr>
          <a:xfrm>
            <a:off x="1219200" y="1775032"/>
            <a:ext cx="519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8688DF-728B-460C-B636-DE2B4D55E50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702424" y="1754841"/>
            <a:ext cx="654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4AB9CA-677D-498D-B1CF-52E63D7B6D7F}"/>
              </a:ext>
            </a:extLst>
          </p:cNvPr>
          <p:cNvSpPr txBox="1"/>
          <p:nvPr/>
        </p:nvSpPr>
        <p:spPr>
          <a:xfrm>
            <a:off x="3695701" y="1305935"/>
            <a:ext cx="58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wb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B2A5F-FE76-434E-846E-4F5F9D404594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flipH="1">
            <a:off x="5248836" y="1949824"/>
            <a:ext cx="1" cy="194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D0E335-5180-4ACA-810D-0C450592C1D1}"/>
              </a:ext>
            </a:extLst>
          </p:cNvPr>
          <p:cNvCxnSpPr>
            <a:stCxn id="30" idx="3"/>
            <a:endCxn id="17" idx="1"/>
          </p:cNvCxnSpPr>
          <p:nvPr/>
        </p:nvCxnSpPr>
        <p:spPr>
          <a:xfrm>
            <a:off x="3702424" y="2350975"/>
            <a:ext cx="1546412" cy="1542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8D4D-6790-4555-B606-0FC6E39B9442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3702425" y="2906831"/>
            <a:ext cx="1546411" cy="987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3A2C70-1883-4E7A-B9ED-1BDDD2D3271A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3702425" y="3489531"/>
            <a:ext cx="1546411" cy="404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30557F-5667-4177-8B07-14229E9421A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702425" y="3893889"/>
            <a:ext cx="1546411" cy="17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825536-8DE0-46AB-8D5A-6A9A0FDDB3A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3702425" y="3893889"/>
            <a:ext cx="1546411" cy="761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5841F7-978F-410A-941D-837572B1E6C9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3702425" y="3893889"/>
            <a:ext cx="1546411" cy="1343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FE124F-8DBA-4728-93AB-AE86BB5BA1FF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3702425" y="3893889"/>
            <a:ext cx="1546411" cy="1904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006669-72D4-4622-865C-C5154B6DD788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 flipV="1">
            <a:off x="3702424" y="3893889"/>
            <a:ext cx="1546412" cy="2453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3CA5D0-17FB-4303-986F-025FCF8DD6EC}"/>
              </a:ext>
            </a:extLst>
          </p:cNvPr>
          <p:cNvCxnSpPr/>
          <p:nvPr/>
        </p:nvCxnSpPr>
        <p:spPr>
          <a:xfrm>
            <a:off x="6012180" y="4274409"/>
            <a:ext cx="0" cy="640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60224A-330B-4988-A195-07E4A25CC167}"/>
              </a:ext>
            </a:extLst>
          </p:cNvPr>
          <p:cNvCxnSpPr>
            <a:cxnSpLocks/>
          </p:cNvCxnSpPr>
          <p:nvPr/>
        </p:nvCxnSpPr>
        <p:spPr>
          <a:xfrm flipV="1">
            <a:off x="6202680" y="4274409"/>
            <a:ext cx="0" cy="620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1509E43-ACA7-4661-92E5-EA8193343281}"/>
              </a:ext>
            </a:extLst>
          </p:cNvPr>
          <p:cNvSpPr/>
          <p:nvPr/>
        </p:nvSpPr>
        <p:spPr>
          <a:xfrm>
            <a:off x="5485279" y="2085905"/>
            <a:ext cx="1311089" cy="6670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Postcode, </a:t>
            </a:r>
            <a:r>
              <a:rPr lang="en-US" sz="1400" dirty="0" err="1"/>
              <a:t>hitscore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Public Area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EAD87B-AB7B-481E-B5B6-ECC13D8F2E23}"/>
              </a:ext>
            </a:extLst>
          </p:cNvPr>
          <p:cNvCxnSpPr/>
          <p:nvPr/>
        </p:nvCxnSpPr>
        <p:spPr>
          <a:xfrm>
            <a:off x="6012180" y="2921856"/>
            <a:ext cx="0" cy="640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1C55FE-679D-444C-A4F5-79C9C64973C2}"/>
              </a:ext>
            </a:extLst>
          </p:cNvPr>
          <p:cNvCxnSpPr>
            <a:cxnSpLocks/>
          </p:cNvCxnSpPr>
          <p:nvPr/>
        </p:nvCxnSpPr>
        <p:spPr>
          <a:xfrm flipV="1">
            <a:off x="6202680" y="2921856"/>
            <a:ext cx="0" cy="620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5AE23D-8BF1-4FAD-B5EE-B3904122466B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032813" y="3893889"/>
            <a:ext cx="10466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1CA381A-44FB-4632-81D7-D104527680D9}"/>
              </a:ext>
            </a:extLst>
          </p:cNvPr>
          <p:cNvSpPr/>
          <p:nvPr/>
        </p:nvSpPr>
        <p:spPr>
          <a:xfrm>
            <a:off x="6332445" y="6064232"/>
            <a:ext cx="1311089" cy="389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WB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BB937B-D3E2-4168-B1EA-5F26D228BDA7}"/>
              </a:ext>
            </a:extLst>
          </p:cNvPr>
          <p:cNvCxnSpPr>
            <a:stCxn id="24" idx="2"/>
          </p:cNvCxnSpPr>
          <p:nvPr/>
        </p:nvCxnSpPr>
        <p:spPr>
          <a:xfrm flipH="1">
            <a:off x="6140823" y="5412935"/>
            <a:ext cx="1" cy="846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7B727C-9218-4B34-A4B7-2B80B23037BB}"/>
              </a:ext>
            </a:extLst>
          </p:cNvPr>
          <p:cNvCxnSpPr>
            <a:stCxn id="26" idx="3"/>
            <a:endCxn id="87" idx="1"/>
          </p:cNvCxnSpPr>
          <p:nvPr/>
        </p:nvCxnSpPr>
        <p:spPr>
          <a:xfrm flipV="1">
            <a:off x="5949205" y="6259216"/>
            <a:ext cx="383240" cy="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C14BAE328E474CB849ABE9E6D02E92" ma:contentTypeVersion="11" ma:contentTypeDescription="Create a new document." ma:contentTypeScope="" ma:versionID="603849f367a70ee93ce6a27b21002be3">
  <xsd:schema xmlns:xsd="http://www.w3.org/2001/XMLSchema" xmlns:xs="http://www.w3.org/2001/XMLSchema" xmlns:p="http://schemas.microsoft.com/office/2006/metadata/properties" xmlns:ns2="711d1188-731a-4aba-a10f-0a8b94c16ba5" xmlns:ns3="578cdb77-aa02-4769-87a8-2a8fd2b68f69" targetNamespace="http://schemas.microsoft.com/office/2006/metadata/properties" ma:root="true" ma:fieldsID="6bc172dfe5bdd9683908b50a2e9767dd" ns2:_="" ns3:_="">
    <xsd:import namespace="711d1188-731a-4aba-a10f-0a8b94c16ba5"/>
    <xsd:import namespace="578cdb77-aa02-4769-87a8-2a8fd2b68f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d1188-731a-4aba-a10f-0a8b94c16b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cdb77-aa02-4769-87a8-2a8fd2b68f6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EDF64D-9EFA-4D4E-A043-36A5E49F67AF}"/>
</file>

<file path=customXml/itemProps2.xml><?xml version="1.0" encoding="utf-8"?>
<ds:datastoreItem xmlns:ds="http://schemas.openxmlformats.org/officeDocument/2006/customXml" ds:itemID="{E1CD4A54-3F8E-4A38-907B-872860FDEDF4}"/>
</file>

<file path=customXml/itemProps3.xml><?xml version="1.0" encoding="utf-8"?>
<ds:datastoreItem xmlns:ds="http://schemas.openxmlformats.org/officeDocument/2006/customXml" ds:itemID="{F6DB7E18-02BB-45F5-83D0-228121FCBA31}"/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58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Noppasin Pronsawad</dc:creator>
  <cp:lastModifiedBy>Noppasin Pronsawad</cp:lastModifiedBy>
  <cp:revision>2</cp:revision>
  <dcterms:created xsi:type="dcterms:W3CDTF">2021-07-08T08:31:49Z</dcterms:created>
  <dcterms:modified xsi:type="dcterms:W3CDTF">2021-07-12T01:48:43Z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0x01010029C14BAE328E474CB849ABE9E6D02E92</vt:lpwstr>
  </property>
</Properties>
</file>