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 snapToObjects="1">
      <p:cViewPr varScale="1">
        <p:scale>
          <a:sx n="119" d="100"/>
          <a:sy n="119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263CC5-D474-4CCE-B001-9BDE2D45F0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3031830-A7AF-4994-B6DE-6852EB843DBB}">
      <dgm:prSet/>
      <dgm:spPr/>
      <dgm:t>
        <a:bodyPr/>
        <a:lstStyle/>
        <a:p>
          <a:r>
            <a:rPr lang="en-US"/>
            <a:t>CI/CD: GitHub Actions workflow for deployment to GitHub Pages</a:t>
          </a:r>
        </a:p>
      </dgm:t>
    </dgm:pt>
    <dgm:pt modelId="{7633B48F-76F0-40E6-B3EB-1D3DAA5DAC7F}" type="parTrans" cxnId="{B0392EA6-5EC9-4797-A0FC-B3F74D6DB0F2}">
      <dgm:prSet/>
      <dgm:spPr/>
      <dgm:t>
        <a:bodyPr/>
        <a:lstStyle/>
        <a:p>
          <a:endParaRPr lang="en-US"/>
        </a:p>
      </dgm:t>
    </dgm:pt>
    <dgm:pt modelId="{98025FE4-C904-4BD3-BA13-E458F104BEEC}" type="sibTrans" cxnId="{B0392EA6-5EC9-4797-A0FC-B3F74D6DB0F2}">
      <dgm:prSet/>
      <dgm:spPr/>
      <dgm:t>
        <a:bodyPr/>
        <a:lstStyle/>
        <a:p>
          <a:endParaRPr lang="en-US"/>
        </a:p>
      </dgm:t>
    </dgm:pt>
    <dgm:pt modelId="{68BAB124-4E27-42A7-8794-97000207F3F0}">
      <dgm:prSet/>
      <dgm:spPr/>
      <dgm:t>
        <a:bodyPr/>
        <a:lstStyle/>
        <a:p>
          <a:r>
            <a:rPr lang="en-US"/>
            <a:t>Tests: Karma/Jasmine unit tests (34 spec files), Playwright E2E tests</a:t>
          </a:r>
        </a:p>
      </dgm:t>
    </dgm:pt>
    <dgm:pt modelId="{03EFC605-CD74-4C4F-915C-7376D7C1F4D6}" type="parTrans" cxnId="{EFD33EB4-D627-465F-98D1-D00E8BF1CFEA}">
      <dgm:prSet/>
      <dgm:spPr/>
      <dgm:t>
        <a:bodyPr/>
        <a:lstStyle/>
        <a:p>
          <a:endParaRPr lang="en-US"/>
        </a:p>
      </dgm:t>
    </dgm:pt>
    <dgm:pt modelId="{85B20482-8826-427F-B94E-E4E01127F4BF}" type="sibTrans" cxnId="{EFD33EB4-D627-465F-98D1-D00E8BF1CFEA}">
      <dgm:prSet/>
      <dgm:spPr/>
      <dgm:t>
        <a:bodyPr/>
        <a:lstStyle/>
        <a:p>
          <a:endParaRPr lang="en-US"/>
        </a:p>
      </dgm:t>
    </dgm:pt>
    <dgm:pt modelId="{CD489174-5245-4F1E-AD11-F2A037F6DA64}">
      <dgm:prSet/>
      <dgm:spPr/>
      <dgm:t>
        <a:bodyPr/>
        <a:lstStyle/>
        <a:p>
          <a:r>
            <a:rPr lang="en-US"/>
            <a:t>Docker/K8s: Not implemented</a:t>
          </a:r>
        </a:p>
      </dgm:t>
    </dgm:pt>
    <dgm:pt modelId="{D126EED6-D424-4FAD-BC4A-960E35C8D29B}" type="parTrans" cxnId="{6E5E6003-4214-4D1B-A7A9-FA3ADAC08AE0}">
      <dgm:prSet/>
      <dgm:spPr/>
      <dgm:t>
        <a:bodyPr/>
        <a:lstStyle/>
        <a:p>
          <a:endParaRPr lang="en-US"/>
        </a:p>
      </dgm:t>
    </dgm:pt>
    <dgm:pt modelId="{9B128C4E-7D6A-4507-8570-A5F5BE41627B}" type="sibTrans" cxnId="{6E5E6003-4214-4D1B-A7A9-FA3ADAC08AE0}">
      <dgm:prSet/>
      <dgm:spPr/>
      <dgm:t>
        <a:bodyPr/>
        <a:lstStyle/>
        <a:p>
          <a:endParaRPr lang="en-US"/>
        </a:p>
      </dgm:t>
    </dgm:pt>
    <dgm:pt modelId="{E8A12396-5879-45FE-82A1-E3BC177543F9}">
      <dgm:prSet/>
      <dgm:spPr/>
      <dgm:t>
        <a:bodyPr/>
        <a:lstStyle/>
        <a:p>
          <a:r>
            <a:rPr lang="en-US"/>
            <a:t>Security: .env file present (not committed), basic input sanitization with DOMPurify</a:t>
          </a:r>
        </a:p>
      </dgm:t>
    </dgm:pt>
    <dgm:pt modelId="{DC26D419-2732-452D-A971-F9ED74309390}" type="parTrans" cxnId="{2AF77104-87F2-4F9E-A4A5-853FD1414B12}">
      <dgm:prSet/>
      <dgm:spPr/>
      <dgm:t>
        <a:bodyPr/>
        <a:lstStyle/>
        <a:p>
          <a:endParaRPr lang="en-US"/>
        </a:p>
      </dgm:t>
    </dgm:pt>
    <dgm:pt modelId="{5330988A-9825-4210-A596-63468ECD5EF9}" type="sibTrans" cxnId="{2AF77104-87F2-4F9E-A4A5-853FD1414B12}">
      <dgm:prSet/>
      <dgm:spPr/>
      <dgm:t>
        <a:bodyPr/>
        <a:lstStyle/>
        <a:p>
          <a:endParaRPr lang="en-US"/>
        </a:p>
      </dgm:t>
    </dgm:pt>
    <dgm:pt modelId="{11D83775-22E4-4C4B-82B2-40C22F908850}">
      <dgm:prSet/>
      <dgm:spPr/>
      <dgm:t>
        <a:bodyPr/>
        <a:lstStyle/>
        <a:p>
          <a:r>
            <a:rPr lang="en-US"/>
            <a:t>Code Quality: Prettier formatting, ESLint, good separation of concerns</a:t>
          </a:r>
        </a:p>
      </dgm:t>
    </dgm:pt>
    <dgm:pt modelId="{720828FE-7984-433E-9ED9-E3E3785DB6C0}" type="parTrans" cxnId="{7FC5CE95-49BD-43C7-9A41-9511C30B5688}">
      <dgm:prSet/>
      <dgm:spPr/>
      <dgm:t>
        <a:bodyPr/>
        <a:lstStyle/>
        <a:p>
          <a:endParaRPr lang="en-US"/>
        </a:p>
      </dgm:t>
    </dgm:pt>
    <dgm:pt modelId="{689289AE-1E51-4426-A558-B3ADFBB61137}" type="sibTrans" cxnId="{7FC5CE95-49BD-43C7-9A41-9511C30B5688}">
      <dgm:prSet/>
      <dgm:spPr/>
      <dgm:t>
        <a:bodyPr/>
        <a:lstStyle/>
        <a:p>
          <a:endParaRPr lang="en-US"/>
        </a:p>
      </dgm:t>
    </dgm:pt>
    <dgm:pt modelId="{11581BB0-7328-4988-9CC7-E1714419CE41}" type="pres">
      <dgm:prSet presAssocID="{1A263CC5-D474-4CCE-B001-9BDE2D45F08E}" presName="root" presStyleCnt="0">
        <dgm:presLayoutVars>
          <dgm:dir/>
          <dgm:resizeHandles val="exact"/>
        </dgm:presLayoutVars>
      </dgm:prSet>
      <dgm:spPr/>
    </dgm:pt>
    <dgm:pt modelId="{62F6B4AE-EBB7-4A87-BE5A-2C152056ED9B}" type="pres">
      <dgm:prSet presAssocID="{1A263CC5-D474-4CCE-B001-9BDE2D45F08E}" presName="container" presStyleCnt="0">
        <dgm:presLayoutVars>
          <dgm:dir/>
          <dgm:resizeHandles val="exact"/>
        </dgm:presLayoutVars>
      </dgm:prSet>
      <dgm:spPr/>
    </dgm:pt>
    <dgm:pt modelId="{12B6A894-62ED-4EEA-BDDA-31045B10B429}" type="pres">
      <dgm:prSet presAssocID="{73031830-A7AF-4994-B6DE-6852EB843DBB}" presName="compNode" presStyleCnt="0"/>
      <dgm:spPr/>
    </dgm:pt>
    <dgm:pt modelId="{F6EAAA9D-186B-4ABC-80E7-0E23D5DA4A13}" type="pres">
      <dgm:prSet presAssocID="{73031830-A7AF-4994-B6DE-6852EB843DBB}" presName="iconBgRect" presStyleLbl="bgShp" presStyleIdx="0" presStyleCnt="5"/>
      <dgm:spPr/>
    </dgm:pt>
    <dgm:pt modelId="{886513D6-F2EA-4F36-AF4C-769457B61ABE}" type="pres">
      <dgm:prSet presAssocID="{73031830-A7AF-4994-B6DE-6852EB843D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DF30B394-B16F-4D97-92F6-9F8486A11D18}" type="pres">
      <dgm:prSet presAssocID="{73031830-A7AF-4994-B6DE-6852EB843DBB}" presName="spaceRect" presStyleCnt="0"/>
      <dgm:spPr/>
    </dgm:pt>
    <dgm:pt modelId="{D2FEA08C-A67E-4F91-8749-CD7299EC10EC}" type="pres">
      <dgm:prSet presAssocID="{73031830-A7AF-4994-B6DE-6852EB843DBB}" presName="textRect" presStyleLbl="revTx" presStyleIdx="0" presStyleCnt="5">
        <dgm:presLayoutVars>
          <dgm:chMax val="1"/>
          <dgm:chPref val="1"/>
        </dgm:presLayoutVars>
      </dgm:prSet>
      <dgm:spPr/>
    </dgm:pt>
    <dgm:pt modelId="{1A804940-2643-4224-88E4-3C3FBCDD38E7}" type="pres">
      <dgm:prSet presAssocID="{98025FE4-C904-4BD3-BA13-E458F104BEEC}" presName="sibTrans" presStyleLbl="sibTrans2D1" presStyleIdx="0" presStyleCnt="0"/>
      <dgm:spPr/>
    </dgm:pt>
    <dgm:pt modelId="{9FCBF386-7286-4392-83A2-B2EAB4F37DDC}" type="pres">
      <dgm:prSet presAssocID="{68BAB124-4E27-42A7-8794-97000207F3F0}" presName="compNode" presStyleCnt="0"/>
      <dgm:spPr/>
    </dgm:pt>
    <dgm:pt modelId="{BDD8B38E-28A8-4550-972D-1584930FCBB5}" type="pres">
      <dgm:prSet presAssocID="{68BAB124-4E27-42A7-8794-97000207F3F0}" presName="iconBgRect" presStyleLbl="bgShp" presStyleIdx="1" presStyleCnt="5"/>
      <dgm:spPr/>
    </dgm:pt>
    <dgm:pt modelId="{45AEDAA0-248C-42EB-89B9-03C26365FB96}" type="pres">
      <dgm:prSet presAssocID="{68BAB124-4E27-42A7-8794-97000207F3F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Viewing Ceremony"/>
        </a:ext>
      </dgm:extLst>
    </dgm:pt>
    <dgm:pt modelId="{F9FF1D2B-8AE7-469A-80AD-F1269432D4B4}" type="pres">
      <dgm:prSet presAssocID="{68BAB124-4E27-42A7-8794-97000207F3F0}" presName="spaceRect" presStyleCnt="0"/>
      <dgm:spPr/>
    </dgm:pt>
    <dgm:pt modelId="{706A6BF3-C130-4E04-A3F4-D3A4F7408C4A}" type="pres">
      <dgm:prSet presAssocID="{68BAB124-4E27-42A7-8794-97000207F3F0}" presName="textRect" presStyleLbl="revTx" presStyleIdx="1" presStyleCnt="5">
        <dgm:presLayoutVars>
          <dgm:chMax val="1"/>
          <dgm:chPref val="1"/>
        </dgm:presLayoutVars>
      </dgm:prSet>
      <dgm:spPr/>
    </dgm:pt>
    <dgm:pt modelId="{71F3FFBA-ED06-49FD-97FC-D49DD0C3DE4F}" type="pres">
      <dgm:prSet presAssocID="{85B20482-8826-427F-B94E-E4E01127F4BF}" presName="sibTrans" presStyleLbl="sibTrans2D1" presStyleIdx="0" presStyleCnt="0"/>
      <dgm:spPr/>
    </dgm:pt>
    <dgm:pt modelId="{30C1515A-ED00-4EBD-B582-36E0081EF954}" type="pres">
      <dgm:prSet presAssocID="{CD489174-5245-4F1E-AD11-F2A037F6DA64}" presName="compNode" presStyleCnt="0"/>
      <dgm:spPr/>
    </dgm:pt>
    <dgm:pt modelId="{1C61FD0E-A621-432F-B4E6-E482C76E12AA}" type="pres">
      <dgm:prSet presAssocID="{CD489174-5245-4F1E-AD11-F2A037F6DA64}" presName="iconBgRect" presStyleLbl="bgShp" presStyleIdx="2" presStyleCnt="5"/>
      <dgm:spPr/>
    </dgm:pt>
    <dgm:pt modelId="{182D23B2-325F-4532-B4FA-1D5107C17A66}" type="pres">
      <dgm:prSet presAssocID="{CD489174-5245-4F1E-AD11-F2A037F6DA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68A911DD-349E-4E55-B7F9-9EA228C78923}" type="pres">
      <dgm:prSet presAssocID="{CD489174-5245-4F1E-AD11-F2A037F6DA64}" presName="spaceRect" presStyleCnt="0"/>
      <dgm:spPr/>
    </dgm:pt>
    <dgm:pt modelId="{E1B1461C-9980-4693-975C-4AE81F17D6C8}" type="pres">
      <dgm:prSet presAssocID="{CD489174-5245-4F1E-AD11-F2A037F6DA64}" presName="textRect" presStyleLbl="revTx" presStyleIdx="2" presStyleCnt="5">
        <dgm:presLayoutVars>
          <dgm:chMax val="1"/>
          <dgm:chPref val="1"/>
        </dgm:presLayoutVars>
      </dgm:prSet>
      <dgm:spPr/>
    </dgm:pt>
    <dgm:pt modelId="{12884E73-2225-442F-B039-6EDB2E165AA8}" type="pres">
      <dgm:prSet presAssocID="{9B128C4E-7D6A-4507-8570-A5F5BE41627B}" presName="sibTrans" presStyleLbl="sibTrans2D1" presStyleIdx="0" presStyleCnt="0"/>
      <dgm:spPr/>
    </dgm:pt>
    <dgm:pt modelId="{B488D3CB-15B5-4B5C-B749-2919CE976E7C}" type="pres">
      <dgm:prSet presAssocID="{E8A12396-5879-45FE-82A1-E3BC177543F9}" presName="compNode" presStyleCnt="0"/>
      <dgm:spPr/>
    </dgm:pt>
    <dgm:pt modelId="{7A86ACE0-5CF1-4CD1-9762-1F884F17D099}" type="pres">
      <dgm:prSet presAssocID="{E8A12396-5879-45FE-82A1-E3BC177543F9}" presName="iconBgRect" presStyleLbl="bgShp" presStyleIdx="3" presStyleCnt="5"/>
      <dgm:spPr/>
    </dgm:pt>
    <dgm:pt modelId="{EEDB179D-C956-49A4-A17D-DFC5386C6A88}" type="pres">
      <dgm:prSet presAssocID="{E8A12396-5879-45FE-82A1-E3BC177543F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1D0D7FD-E6D6-4898-AEB1-602C82A11DB0}" type="pres">
      <dgm:prSet presAssocID="{E8A12396-5879-45FE-82A1-E3BC177543F9}" presName="spaceRect" presStyleCnt="0"/>
      <dgm:spPr/>
    </dgm:pt>
    <dgm:pt modelId="{4E6B27B8-A94E-4C69-BFDF-2B1EAF62E3C2}" type="pres">
      <dgm:prSet presAssocID="{E8A12396-5879-45FE-82A1-E3BC177543F9}" presName="textRect" presStyleLbl="revTx" presStyleIdx="3" presStyleCnt="5">
        <dgm:presLayoutVars>
          <dgm:chMax val="1"/>
          <dgm:chPref val="1"/>
        </dgm:presLayoutVars>
      </dgm:prSet>
      <dgm:spPr/>
    </dgm:pt>
    <dgm:pt modelId="{B70AC136-9BA9-4FFF-8F77-F53B2ABC4797}" type="pres">
      <dgm:prSet presAssocID="{5330988A-9825-4210-A596-63468ECD5EF9}" presName="sibTrans" presStyleLbl="sibTrans2D1" presStyleIdx="0" presStyleCnt="0"/>
      <dgm:spPr/>
    </dgm:pt>
    <dgm:pt modelId="{9F946AB6-F877-40D3-9281-CB41137FD958}" type="pres">
      <dgm:prSet presAssocID="{11D83775-22E4-4C4B-82B2-40C22F908850}" presName="compNode" presStyleCnt="0"/>
      <dgm:spPr/>
    </dgm:pt>
    <dgm:pt modelId="{49D818F1-E2AF-4356-9368-76EC1546161E}" type="pres">
      <dgm:prSet presAssocID="{11D83775-22E4-4C4B-82B2-40C22F908850}" presName="iconBgRect" presStyleLbl="bgShp" presStyleIdx="4" presStyleCnt="5"/>
      <dgm:spPr/>
    </dgm:pt>
    <dgm:pt modelId="{FAB042F2-6164-4116-B248-9F4310A0D209}" type="pres">
      <dgm:prSet presAssocID="{11D83775-22E4-4C4B-82B2-40C22F9088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4B7DDA7-006E-49E0-B26B-D2038838A4CC}" type="pres">
      <dgm:prSet presAssocID="{11D83775-22E4-4C4B-82B2-40C22F908850}" presName="spaceRect" presStyleCnt="0"/>
      <dgm:spPr/>
    </dgm:pt>
    <dgm:pt modelId="{27F75107-54C1-486E-AF07-493294DF31CA}" type="pres">
      <dgm:prSet presAssocID="{11D83775-22E4-4C4B-82B2-40C22F90885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E5E6003-4214-4D1B-A7A9-FA3ADAC08AE0}" srcId="{1A263CC5-D474-4CCE-B001-9BDE2D45F08E}" destId="{CD489174-5245-4F1E-AD11-F2A037F6DA64}" srcOrd="2" destOrd="0" parTransId="{D126EED6-D424-4FAD-BC4A-960E35C8D29B}" sibTransId="{9B128C4E-7D6A-4507-8570-A5F5BE41627B}"/>
    <dgm:cxn modelId="{2AF77104-87F2-4F9E-A4A5-853FD1414B12}" srcId="{1A263CC5-D474-4CCE-B001-9BDE2D45F08E}" destId="{E8A12396-5879-45FE-82A1-E3BC177543F9}" srcOrd="3" destOrd="0" parTransId="{DC26D419-2732-452D-A971-F9ED74309390}" sibTransId="{5330988A-9825-4210-A596-63468ECD5EF9}"/>
    <dgm:cxn modelId="{60064005-9DEF-4A76-8DB1-6DC1797AB63D}" type="presOf" srcId="{73031830-A7AF-4994-B6DE-6852EB843DBB}" destId="{D2FEA08C-A67E-4F91-8749-CD7299EC10EC}" srcOrd="0" destOrd="0" presId="urn:microsoft.com/office/officeart/2018/2/layout/IconCircleList"/>
    <dgm:cxn modelId="{58D4470E-3B31-4F84-9307-F0583BD5C282}" type="presOf" srcId="{1A263CC5-D474-4CCE-B001-9BDE2D45F08E}" destId="{11581BB0-7328-4988-9CC7-E1714419CE41}" srcOrd="0" destOrd="0" presId="urn:microsoft.com/office/officeart/2018/2/layout/IconCircleList"/>
    <dgm:cxn modelId="{95A67612-FD3C-4161-B3E8-8B866BA287FD}" type="presOf" srcId="{5330988A-9825-4210-A596-63468ECD5EF9}" destId="{B70AC136-9BA9-4FFF-8F77-F53B2ABC4797}" srcOrd="0" destOrd="0" presId="urn:microsoft.com/office/officeart/2018/2/layout/IconCircleList"/>
    <dgm:cxn modelId="{49B14843-BDB7-4205-9302-1C491359D673}" type="presOf" srcId="{98025FE4-C904-4BD3-BA13-E458F104BEEC}" destId="{1A804940-2643-4224-88E4-3C3FBCDD38E7}" srcOrd="0" destOrd="0" presId="urn:microsoft.com/office/officeart/2018/2/layout/IconCircleList"/>
    <dgm:cxn modelId="{F25E0748-F744-470C-908A-DB879BB394F1}" type="presOf" srcId="{68BAB124-4E27-42A7-8794-97000207F3F0}" destId="{706A6BF3-C130-4E04-A3F4-D3A4F7408C4A}" srcOrd="0" destOrd="0" presId="urn:microsoft.com/office/officeart/2018/2/layout/IconCircleList"/>
    <dgm:cxn modelId="{7FC5CE95-49BD-43C7-9A41-9511C30B5688}" srcId="{1A263CC5-D474-4CCE-B001-9BDE2D45F08E}" destId="{11D83775-22E4-4C4B-82B2-40C22F908850}" srcOrd="4" destOrd="0" parTransId="{720828FE-7984-433E-9ED9-E3E3785DB6C0}" sibTransId="{689289AE-1E51-4426-A558-B3ADFBB61137}"/>
    <dgm:cxn modelId="{B0392EA6-5EC9-4797-A0FC-B3F74D6DB0F2}" srcId="{1A263CC5-D474-4CCE-B001-9BDE2D45F08E}" destId="{73031830-A7AF-4994-B6DE-6852EB843DBB}" srcOrd="0" destOrd="0" parTransId="{7633B48F-76F0-40E6-B3EB-1D3DAA5DAC7F}" sibTransId="{98025FE4-C904-4BD3-BA13-E458F104BEEC}"/>
    <dgm:cxn modelId="{AC3384A6-B28E-4AA7-90FC-743504CA323E}" type="presOf" srcId="{9B128C4E-7D6A-4507-8570-A5F5BE41627B}" destId="{12884E73-2225-442F-B039-6EDB2E165AA8}" srcOrd="0" destOrd="0" presId="urn:microsoft.com/office/officeart/2018/2/layout/IconCircleList"/>
    <dgm:cxn modelId="{760A21AA-7987-4A59-B0AA-A6EEC8A3FCD1}" type="presOf" srcId="{E8A12396-5879-45FE-82A1-E3BC177543F9}" destId="{4E6B27B8-A94E-4C69-BFDF-2B1EAF62E3C2}" srcOrd="0" destOrd="0" presId="urn:microsoft.com/office/officeart/2018/2/layout/IconCircleList"/>
    <dgm:cxn modelId="{EFD33EB4-D627-465F-98D1-D00E8BF1CFEA}" srcId="{1A263CC5-D474-4CCE-B001-9BDE2D45F08E}" destId="{68BAB124-4E27-42A7-8794-97000207F3F0}" srcOrd="1" destOrd="0" parTransId="{03EFC605-CD74-4C4F-915C-7376D7C1F4D6}" sibTransId="{85B20482-8826-427F-B94E-E4E01127F4BF}"/>
    <dgm:cxn modelId="{6B9FCBBD-6716-407C-B00E-F8FA31683335}" type="presOf" srcId="{85B20482-8826-427F-B94E-E4E01127F4BF}" destId="{71F3FFBA-ED06-49FD-97FC-D49DD0C3DE4F}" srcOrd="0" destOrd="0" presId="urn:microsoft.com/office/officeart/2018/2/layout/IconCircleList"/>
    <dgm:cxn modelId="{79A586CC-CACC-4529-8299-CCA8E92627B3}" type="presOf" srcId="{CD489174-5245-4F1E-AD11-F2A037F6DA64}" destId="{E1B1461C-9980-4693-975C-4AE81F17D6C8}" srcOrd="0" destOrd="0" presId="urn:microsoft.com/office/officeart/2018/2/layout/IconCircleList"/>
    <dgm:cxn modelId="{8B87D8D5-38DE-49EF-9FD8-F3B7A3E9C583}" type="presOf" srcId="{11D83775-22E4-4C4B-82B2-40C22F908850}" destId="{27F75107-54C1-486E-AF07-493294DF31CA}" srcOrd="0" destOrd="0" presId="urn:microsoft.com/office/officeart/2018/2/layout/IconCircleList"/>
    <dgm:cxn modelId="{7D3A87DD-0191-4CB8-B485-EF17FDFB7B92}" type="presParOf" srcId="{11581BB0-7328-4988-9CC7-E1714419CE41}" destId="{62F6B4AE-EBB7-4A87-BE5A-2C152056ED9B}" srcOrd="0" destOrd="0" presId="urn:microsoft.com/office/officeart/2018/2/layout/IconCircleList"/>
    <dgm:cxn modelId="{F178094B-2AC0-42B9-9E93-A2863C361DA4}" type="presParOf" srcId="{62F6B4AE-EBB7-4A87-BE5A-2C152056ED9B}" destId="{12B6A894-62ED-4EEA-BDDA-31045B10B429}" srcOrd="0" destOrd="0" presId="urn:microsoft.com/office/officeart/2018/2/layout/IconCircleList"/>
    <dgm:cxn modelId="{D0243DA6-7EAB-4722-87A1-765217ED8D9A}" type="presParOf" srcId="{12B6A894-62ED-4EEA-BDDA-31045B10B429}" destId="{F6EAAA9D-186B-4ABC-80E7-0E23D5DA4A13}" srcOrd="0" destOrd="0" presId="urn:microsoft.com/office/officeart/2018/2/layout/IconCircleList"/>
    <dgm:cxn modelId="{27981627-E112-4995-8F49-201CE2A05C16}" type="presParOf" srcId="{12B6A894-62ED-4EEA-BDDA-31045B10B429}" destId="{886513D6-F2EA-4F36-AF4C-769457B61ABE}" srcOrd="1" destOrd="0" presId="urn:microsoft.com/office/officeart/2018/2/layout/IconCircleList"/>
    <dgm:cxn modelId="{81EFC073-BFC5-4AB9-9520-BCBE87A9F2FB}" type="presParOf" srcId="{12B6A894-62ED-4EEA-BDDA-31045B10B429}" destId="{DF30B394-B16F-4D97-92F6-9F8486A11D18}" srcOrd="2" destOrd="0" presId="urn:microsoft.com/office/officeart/2018/2/layout/IconCircleList"/>
    <dgm:cxn modelId="{F27D3E6F-88C0-4384-863E-0066979F100B}" type="presParOf" srcId="{12B6A894-62ED-4EEA-BDDA-31045B10B429}" destId="{D2FEA08C-A67E-4F91-8749-CD7299EC10EC}" srcOrd="3" destOrd="0" presId="urn:microsoft.com/office/officeart/2018/2/layout/IconCircleList"/>
    <dgm:cxn modelId="{387A085A-3F2D-442C-8977-4E4AA230B502}" type="presParOf" srcId="{62F6B4AE-EBB7-4A87-BE5A-2C152056ED9B}" destId="{1A804940-2643-4224-88E4-3C3FBCDD38E7}" srcOrd="1" destOrd="0" presId="urn:microsoft.com/office/officeart/2018/2/layout/IconCircleList"/>
    <dgm:cxn modelId="{0A8B143A-ABA0-4C4A-B9D4-DF833412CEB9}" type="presParOf" srcId="{62F6B4AE-EBB7-4A87-BE5A-2C152056ED9B}" destId="{9FCBF386-7286-4392-83A2-B2EAB4F37DDC}" srcOrd="2" destOrd="0" presId="urn:microsoft.com/office/officeart/2018/2/layout/IconCircleList"/>
    <dgm:cxn modelId="{2B3DDF54-8E01-4C2A-B0D2-5C72163AF5E3}" type="presParOf" srcId="{9FCBF386-7286-4392-83A2-B2EAB4F37DDC}" destId="{BDD8B38E-28A8-4550-972D-1584930FCBB5}" srcOrd="0" destOrd="0" presId="urn:microsoft.com/office/officeart/2018/2/layout/IconCircleList"/>
    <dgm:cxn modelId="{84184E1F-E07F-4556-A686-408E79965028}" type="presParOf" srcId="{9FCBF386-7286-4392-83A2-B2EAB4F37DDC}" destId="{45AEDAA0-248C-42EB-89B9-03C26365FB96}" srcOrd="1" destOrd="0" presId="urn:microsoft.com/office/officeart/2018/2/layout/IconCircleList"/>
    <dgm:cxn modelId="{491245F7-0F22-41DE-B679-C5D9165B4C81}" type="presParOf" srcId="{9FCBF386-7286-4392-83A2-B2EAB4F37DDC}" destId="{F9FF1D2B-8AE7-469A-80AD-F1269432D4B4}" srcOrd="2" destOrd="0" presId="urn:microsoft.com/office/officeart/2018/2/layout/IconCircleList"/>
    <dgm:cxn modelId="{A82C3BA1-448E-465B-82A3-C8BBFB1ABF9B}" type="presParOf" srcId="{9FCBF386-7286-4392-83A2-B2EAB4F37DDC}" destId="{706A6BF3-C130-4E04-A3F4-D3A4F7408C4A}" srcOrd="3" destOrd="0" presId="urn:microsoft.com/office/officeart/2018/2/layout/IconCircleList"/>
    <dgm:cxn modelId="{267431F3-3AB4-4668-B94D-B68F21CE27F4}" type="presParOf" srcId="{62F6B4AE-EBB7-4A87-BE5A-2C152056ED9B}" destId="{71F3FFBA-ED06-49FD-97FC-D49DD0C3DE4F}" srcOrd="3" destOrd="0" presId="urn:microsoft.com/office/officeart/2018/2/layout/IconCircleList"/>
    <dgm:cxn modelId="{2CE8DCFB-ABB6-4683-9478-3C3635742658}" type="presParOf" srcId="{62F6B4AE-EBB7-4A87-BE5A-2C152056ED9B}" destId="{30C1515A-ED00-4EBD-B582-36E0081EF954}" srcOrd="4" destOrd="0" presId="urn:microsoft.com/office/officeart/2018/2/layout/IconCircleList"/>
    <dgm:cxn modelId="{EEBB945A-7A66-4089-8000-F04220D8F4D4}" type="presParOf" srcId="{30C1515A-ED00-4EBD-B582-36E0081EF954}" destId="{1C61FD0E-A621-432F-B4E6-E482C76E12AA}" srcOrd="0" destOrd="0" presId="urn:microsoft.com/office/officeart/2018/2/layout/IconCircleList"/>
    <dgm:cxn modelId="{E02FE760-A62F-451C-8EEA-23EB4C661E21}" type="presParOf" srcId="{30C1515A-ED00-4EBD-B582-36E0081EF954}" destId="{182D23B2-325F-4532-B4FA-1D5107C17A66}" srcOrd="1" destOrd="0" presId="urn:microsoft.com/office/officeart/2018/2/layout/IconCircleList"/>
    <dgm:cxn modelId="{527B73BA-15B2-4845-B721-D2EF275B72D0}" type="presParOf" srcId="{30C1515A-ED00-4EBD-B582-36E0081EF954}" destId="{68A911DD-349E-4E55-B7F9-9EA228C78923}" srcOrd="2" destOrd="0" presId="urn:microsoft.com/office/officeart/2018/2/layout/IconCircleList"/>
    <dgm:cxn modelId="{40DE4BAA-BFFB-4387-9BED-8C5F544E755B}" type="presParOf" srcId="{30C1515A-ED00-4EBD-B582-36E0081EF954}" destId="{E1B1461C-9980-4693-975C-4AE81F17D6C8}" srcOrd="3" destOrd="0" presId="urn:microsoft.com/office/officeart/2018/2/layout/IconCircleList"/>
    <dgm:cxn modelId="{851FA4E7-69D5-4E7E-8CAF-39F45AF011A7}" type="presParOf" srcId="{62F6B4AE-EBB7-4A87-BE5A-2C152056ED9B}" destId="{12884E73-2225-442F-B039-6EDB2E165AA8}" srcOrd="5" destOrd="0" presId="urn:microsoft.com/office/officeart/2018/2/layout/IconCircleList"/>
    <dgm:cxn modelId="{15E12B09-6F71-47FC-B761-B5F952537E5C}" type="presParOf" srcId="{62F6B4AE-EBB7-4A87-BE5A-2C152056ED9B}" destId="{B488D3CB-15B5-4B5C-B749-2919CE976E7C}" srcOrd="6" destOrd="0" presId="urn:microsoft.com/office/officeart/2018/2/layout/IconCircleList"/>
    <dgm:cxn modelId="{9A610276-B42A-4E3A-9ED4-DB048751DFE5}" type="presParOf" srcId="{B488D3CB-15B5-4B5C-B749-2919CE976E7C}" destId="{7A86ACE0-5CF1-4CD1-9762-1F884F17D099}" srcOrd="0" destOrd="0" presId="urn:microsoft.com/office/officeart/2018/2/layout/IconCircleList"/>
    <dgm:cxn modelId="{23A61820-E516-49BF-BD16-A0B6BB112CE2}" type="presParOf" srcId="{B488D3CB-15B5-4B5C-B749-2919CE976E7C}" destId="{EEDB179D-C956-49A4-A17D-DFC5386C6A88}" srcOrd="1" destOrd="0" presId="urn:microsoft.com/office/officeart/2018/2/layout/IconCircleList"/>
    <dgm:cxn modelId="{CB6CB7C5-90A0-4192-A3E8-54AFC05D3AB5}" type="presParOf" srcId="{B488D3CB-15B5-4B5C-B749-2919CE976E7C}" destId="{81D0D7FD-E6D6-4898-AEB1-602C82A11DB0}" srcOrd="2" destOrd="0" presId="urn:microsoft.com/office/officeart/2018/2/layout/IconCircleList"/>
    <dgm:cxn modelId="{B0BDA3E2-8680-4BC0-AC46-AECD5A3E8A8E}" type="presParOf" srcId="{B488D3CB-15B5-4B5C-B749-2919CE976E7C}" destId="{4E6B27B8-A94E-4C69-BFDF-2B1EAF62E3C2}" srcOrd="3" destOrd="0" presId="urn:microsoft.com/office/officeart/2018/2/layout/IconCircleList"/>
    <dgm:cxn modelId="{24C97CC3-5E82-42C4-B69F-69BC1B409D32}" type="presParOf" srcId="{62F6B4AE-EBB7-4A87-BE5A-2C152056ED9B}" destId="{B70AC136-9BA9-4FFF-8F77-F53B2ABC4797}" srcOrd="7" destOrd="0" presId="urn:microsoft.com/office/officeart/2018/2/layout/IconCircleList"/>
    <dgm:cxn modelId="{2FEB1756-A7DC-462E-80B7-2D650F9D074B}" type="presParOf" srcId="{62F6B4AE-EBB7-4A87-BE5A-2C152056ED9B}" destId="{9F946AB6-F877-40D3-9281-CB41137FD958}" srcOrd="8" destOrd="0" presId="urn:microsoft.com/office/officeart/2018/2/layout/IconCircleList"/>
    <dgm:cxn modelId="{49A0F082-1C4F-4EDE-B454-C2DDE127DF16}" type="presParOf" srcId="{9F946AB6-F877-40D3-9281-CB41137FD958}" destId="{49D818F1-E2AF-4356-9368-76EC1546161E}" srcOrd="0" destOrd="0" presId="urn:microsoft.com/office/officeart/2018/2/layout/IconCircleList"/>
    <dgm:cxn modelId="{F761C55C-566F-4F67-AC13-EC8AC6B4526A}" type="presParOf" srcId="{9F946AB6-F877-40D3-9281-CB41137FD958}" destId="{FAB042F2-6164-4116-B248-9F4310A0D209}" srcOrd="1" destOrd="0" presId="urn:microsoft.com/office/officeart/2018/2/layout/IconCircleList"/>
    <dgm:cxn modelId="{7E640852-3842-40D3-8659-9F0EC425B107}" type="presParOf" srcId="{9F946AB6-F877-40D3-9281-CB41137FD958}" destId="{84B7DDA7-006E-49E0-B26B-D2038838A4CC}" srcOrd="2" destOrd="0" presId="urn:microsoft.com/office/officeart/2018/2/layout/IconCircleList"/>
    <dgm:cxn modelId="{55925FA3-19B7-4E47-8F92-676D0FF614E4}" type="presParOf" srcId="{9F946AB6-F877-40D3-9281-CB41137FD958}" destId="{27F75107-54C1-486E-AF07-493294DF31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25395-0BAB-4B81-BF27-85813DB5DEA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03C38C-5825-4A5D-B049-332D1697807D}">
      <dgm:prSet/>
      <dgm:spPr/>
      <dgm:t>
        <a:bodyPr/>
        <a:lstStyle/>
        <a:p>
          <a:r>
            <a:rPr lang="en-US"/>
            <a:t>High Priority (S):</a:t>
          </a:r>
        </a:p>
      </dgm:t>
    </dgm:pt>
    <dgm:pt modelId="{125EE379-B2DD-4D36-BEF2-F3AB1733439C}" type="parTrans" cxnId="{41B8291F-9789-46AC-A87B-F23683981112}">
      <dgm:prSet/>
      <dgm:spPr/>
      <dgm:t>
        <a:bodyPr/>
        <a:lstStyle/>
        <a:p>
          <a:endParaRPr lang="en-US"/>
        </a:p>
      </dgm:t>
    </dgm:pt>
    <dgm:pt modelId="{09DF7FAF-D936-4396-9405-C1AA993E02F6}" type="sibTrans" cxnId="{41B8291F-9789-46AC-A87B-F23683981112}">
      <dgm:prSet/>
      <dgm:spPr/>
      <dgm:t>
        <a:bodyPr/>
        <a:lstStyle/>
        <a:p>
          <a:endParaRPr lang="en-US"/>
        </a:p>
      </dgm:t>
    </dgm:pt>
    <dgm:pt modelId="{A8DF1ACB-F99B-4D39-8A9D-38805A66B63C}">
      <dgm:prSet/>
      <dgm:spPr/>
      <dgm:t>
        <a:bodyPr/>
        <a:lstStyle/>
        <a:p>
          <a:r>
            <a:rPr lang="en-US"/>
            <a:t>• Add backend API for dynamic data updates</a:t>
          </a:r>
        </a:p>
      </dgm:t>
    </dgm:pt>
    <dgm:pt modelId="{2A02055C-7626-4907-9F26-2CC205AB310B}" type="parTrans" cxnId="{25A6A75E-3E4E-4284-844E-436E5E78A6F0}">
      <dgm:prSet/>
      <dgm:spPr/>
      <dgm:t>
        <a:bodyPr/>
        <a:lstStyle/>
        <a:p>
          <a:endParaRPr lang="en-US"/>
        </a:p>
      </dgm:t>
    </dgm:pt>
    <dgm:pt modelId="{F60ABD7D-7AAF-4EB7-911F-BAC46FEF41E8}" type="sibTrans" cxnId="{25A6A75E-3E4E-4284-844E-436E5E78A6F0}">
      <dgm:prSet/>
      <dgm:spPr/>
      <dgm:t>
        <a:bodyPr/>
        <a:lstStyle/>
        <a:p>
          <a:endParaRPr lang="en-US"/>
        </a:p>
      </dgm:t>
    </dgm:pt>
    <dgm:pt modelId="{A480FD9B-389C-49CB-847E-038808EAB446}">
      <dgm:prSet/>
      <dgm:spPr/>
      <dgm:t>
        <a:bodyPr/>
        <a:lstStyle/>
        <a:p>
          <a:r>
            <a:rPr lang="en-US"/>
            <a:t>• Implement user authentication</a:t>
          </a:r>
        </a:p>
      </dgm:t>
    </dgm:pt>
    <dgm:pt modelId="{91C255C4-09AB-4A76-9CCC-8DC37C0DA78C}" type="parTrans" cxnId="{8B9C89FB-B7ED-4D59-B392-F86C6BFBBECD}">
      <dgm:prSet/>
      <dgm:spPr/>
      <dgm:t>
        <a:bodyPr/>
        <a:lstStyle/>
        <a:p>
          <a:endParaRPr lang="en-US"/>
        </a:p>
      </dgm:t>
    </dgm:pt>
    <dgm:pt modelId="{4040454A-3B50-470C-94DE-72C40616FE6D}" type="sibTrans" cxnId="{8B9C89FB-B7ED-4D59-B392-F86C6BFBBECD}">
      <dgm:prSet/>
      <dgm:spPr/>
      <dgm:t>
        <a:bodyPr/>
        <a:lstStyle/>
        <a:p>
          <a:endParaRPr lang="en-US"/>
        </a:p>
      </dgm:t>
    </dgm:pt>
    <dgm:pt modelId="{A38C84AC-82B8-4270-ACEB-D966BDCE688C}">
      <dgm:prSet/>
      <dgm:spPr/>
      <dgm:t>
        <a:bodyPr/>
        <a:lstStyle/>
        <a:p>
          <a:r>
            <a:rPr lang="en-US"/>
            <a:t>• Add comprehensive error handling</a:t>
          </a:r>
        </a:p>
      </dgm:t>
    </dgm:pt>
    <dgm:pt modelId="{370FF71D-22A0-43F8-8CFC-F197723A60BE}" type="parTrans" cxnId="{71258EE2-6FE7-4416-900D-F7E9EFA5225B}">
      <dgm:prSet/>
      <dgm:spPr/>
      <dgm:t>
        <a:bodyPr/>
        <a:lstStyle/>
        <a:p>
          <a:endParaRPr lang="en-US"/>
        </a:p>
      </dgm:t>
    </dgm:pt>
    <dgm:pt modelId="{2DE93A5B-C1FD-4B91-BBEB-2BBBD0BA3539}" type="sibTrans" cxnId="{71258EE2-6FE7-4416-900D-F7E9EFA5225B}">
      <dgm:prSet/>
      <dgm:spPr/>
      <dgm:t>
        <a:bodyPr/>
        <a:lstStyle/>
        <a:p>
          <a:endParaRPr lang="en-US"/>
        </a:p>
      </dgm:t>
    </dgm:pt>
    <dgm:pt modelId="{DE159EA3-178D-4A63-A6AA-2DE0F8571812}">
      <dgm:prSet/>
      <dgm:spPr/>
      <dgm:t>
        <a:bodyPr/>
        <a:lstStyle/>
        <a:p>
          <a:r>
            <a:rPr lang="en-US"/>
            <a:t>Medium Priority (M):</a:t>
          </a:r>
        </a:p>
      </dgm:t>
    </dgm:pt>
    <dgm:pt modelId="{596EAE8D-50AF-42F9-A136-8879F0A7A53F}" type="parTrans" cxnId="{D0532973-14D4-4F39-AC71-0463D1AF2802}">
      <dgm:prSet/>
      <dgm:spPr/>
      <dgm:t>
        <a:bodyPr/>
        <a:lstStyle/>
        <a:p>
          <a:endParaRPr lang="en-US"/>
        </a:p>
      </dgm:t>
    </dgm:pt>
    <dgm:pt modelId="{90606566-89A0-4C05-80E4-FF5D5DBA6D50}" type="sibTrans" cxnId="{D0532973-14D4-4F39-AC71-0463D1AF2802}">
      <dgm:prSet/>
      <dgm:spPr/>
      <dgm:t>
        <a:bodyPr/>
        <a:lstStyle/>
        <a:p>
          <a:endParaRPr lang="en-US"/>
        </a:p>
      </dgm:t>
    </dgm:pt>
    <dgm:pt modelId="{1BF8ED12-7A33-4888-901F-8E7ACBD76EE7}">
      <dgm:prSet/>
      <dgm:spPr/>
      <dgm:t>
        <a:bodyPr/>
        <a:lstStyle/>
        <a:p>
          <a:r>
            <a:rPr lang="en-US"/>
            <a:t>• Add Docker containerization</a:t>
          </a:r>
        </a:p>
      </dgm:t>
    </dgm:pt>
    <dgm:pt modelId="{8179B119-CE2A-4863-839D-148B1A3FA7F1}" type="parTrans" cxnId="{F131D25D-516D-4A1E-8048-B239338033F9}">
      <dgm:prSet/>
      <dgm:spPr/>
      <dgm:t>
        <a:bodyPr/>
        <a:lstStyle/>
        <a:p>
          <a:endParaRPr lang="en-US"/>
        </a:p>
      </dgm:t>
    </dgm:pt>
    <dgm:pt modelId="{8C0FAAFF-0BD7-4A80-ACC8-B02A60BAA011}" type="sibTrans" cxnId="{F131D25D-516D-4A1E-8048-B239338033F9}">
      <dgm:prSet/>
      <dgm:spPr/>
      <dgm:t>
        <a:bodyPr/>
        <a:lstStyle/>
        <a:p>
          <a:endParaRPr lang="en-US"/>
        </a:p>
      </dgm:t>
    </dgm:pt>
    <dgm:pt modelId="{1A2F04A0-FA5E-40D2-B99B-39271C0619B5}">
      <dgm:prSet/>
      <dgm:spPr/>
      <dgm:t>
        <a:bodyPr/>
        <a:lstStyle/>
        <a:p>
          <a:r>
            <a:rPr lang="en-US"/>
            <a:t>• Implement caching for performance</a:t>
          </a:r>
        </a:p>
      </dgm:t>
    </dgm:pt>
    <dgm:pt modelId="{3ADA4A8A-7369-41B1-B771-56A504276C7C}" type="parTrans" cxnId="{605F67B3-0270-45A4-B458-EABD828D4041}">
      <dgm:prSet/>
      <dgm:spPr/>
      <dgm:t>
        <a:bodyPr/>
        <a:lstStyle/>
        <a:p>
          <a:endParaRPr lang="en-US"/>
        </a:p>
      </dgm:t>
    </dgm:pt>
    <dgm:pt modelId="{9C5F03CC-BA97-4AC0-A07A-974EEC8169A6}" type="sibTrans" cxnId="{605F67B3-0270-45A4-B458-EABD828D4041}">
      <dgm:prSet/>
      <dgm:spPr/>
      <dgm:t>
        <a:bodyPr/>
        <a:lstStyle/>
        <a:p>
          <a:endParaRPr lang="en-US"/>
        </a:p>
      </dgm:t>
    </dgm:pt>
    <dgm:pt modelId="{12509DF8-00D5-4FCC-BE3B-4AD2CF846B57}">
      <dgm:prSet/>
      <dgm:spPr/>
      <dgm:t>
        <a:bodyPr/>
        <a:lstStyle/>
        <a:p>
          <a:r>
            <a:rPr lang="en-US"/>
            <a:t>• Add monitoring and analytics</a:t>
          </a:r>
        </a:p>
      </dgm:t>
    </dgm:pt>
    <dgm:pt modelId="{84F8AB62-A018-4A90-9652-8A110872BD2D}" type="parTrans" cxnId="{D1FF830C-4668-4548-9801-2181DA6A8F39}">
      <dgm:prSet/>
      <dgm:spPr/>
      <dgm:t>
        <a:bodyPr/>
        <a:lstStyle/>
        <a:p>
          <a:endParaRPr lang="en-US"/>
        </a:p>
      </dgm:t>
    </dgm:pt>
    <dgm:pt modelId="{17E8A925-CDFE-4F6A-9171-6F403002C8B3}" type="sibTrans" cxnId="{D1FF830C-4668-4548-9801-2181DA6A8F39}">
      <dgm:prSet/>
      <dgm:spPr/>
      <dgm:t>
        <a:bodyPr/>
        <a:lstStyle/>
        <a:p>
          <a:endParaRPr lang="en-US"/>
        </a:p>
      </dgm:t>
    </dgm:pt>
    <dgm:pt modelId="{5F3FEDC0-05A4-4142-9966-F1FD3CD34E92}">
      <dgm:prSet/>
      <dgm:spPr/>
      <dgm:t>
        <a:bodyPr/>
        <a:lstStyle/>
        <a:p>
          <a:r>
            <a:rPr lang="en-US"/>
            <a:t>Low Priority (L):</a:t>
          </a:r>
        </a:p>
      </dgm:t>
    </dgm:pt>
    <dgm:pt modelId="{84986E96-6D24-4918-B2E6-0225396CFCA9}" type="parTrans" cxnId="{DEBF1616-2F36-41DE-82B5-6B8F4D211B2D}">
      <dgm:prSet/>
      <dgm:spPr/>
      <dgm:t>
        <a:bodyPr/>
        <a:lstStyle/>
        <a:p>
          <a:endParaRPr lang="en-US"/>
        </a:p>
      </dgm:t>
    </dgm:pt>
    <dgm:pt modelId="{BB5F5375-B68F-4817-9C3D-C2321BE35CD6}" type="sibTrans" cxnId="{DEBF1616-2F36-41DE-82B5-6B8F4D211B2D}">
      <dgm:prSet/>
      <dgm:spPr/>
      <dgm:t>
        <a:bodyPr/>
        <a:lstStyle/>
        <a:p>
          <a:endParaRPr lang="en-US"/>
        </a:p>
      </dgm:t>
    </dgm:pt>
    <dgm:pt modelId="{AA9C7067-0265-4012-A259-7ED6CBB13E32}">
      <dgm:prSet/>
      <dgm:spPr/>
      <dgm:t>
        <a:bodyPr/>
        <a:lstStyle/>
        <a:p>
          <a:r>
            <a:rPr lang="en-US"/>
            <a:t>• Add dark mode toggle</a:t>
          </a:r>
        </a:p>
      </dgm:t>
    </dgm:pt>
    <dgm:pt modelId="{CF97E35B-1792-4258-8787-008F3A376984}" type="parTrans" cxnId="{23949EDA-9543-45FC-A64D-DF0BBF762A01}">
      <dgm:prSet/>
      <dgm:spPr/>
      <dgm:t>
        <a:bodyPr/>
        <a:lstStyle/>
        <a:p>
          <a:endParaRPr lang="en-US"/>
        </a:p>
      </dgm:t>
    </dgm:pt>
    <dgm:pt modelId="{16857CA0-4050-4F4C-8201-798149B78F9C}" type="sibTrans" cxnId="{23949EDA-9543-45FC-A64D-DF0BBF762A01}">
      <dgm:prSet/>
      <dgm:spPr/>
      <dgm:t>
        <a:bodyPr/>
        <a:lstStyle/>
        <a:p>
          <a:endParaRPr lang="en-US"/>
        </a:p>
      </dgm:t>
    </dgm:pt>
    <dgm:pt modelId="{479AC9A2-85A8-4192-8C54-2B798F87327F}">
      <dgm:prSet/>
      <dgm:spPr/>
      <dgm:t>
        <a:bodyPr/>
        <a:lstStyle/>
        <a:p>
          <a:r>
            <a:rPr lang="en-US"/>
            <a:t>• Implement PWA features</a:t>
          </a:r>
        </a:p>
      </dgm:t>
    </dgm:pt>
    <dgm:pt modelId="{23073157-B3A5-4E9B-9833-23F3FDFE4A4D}" type="parTrans" cxnId="{557FAC18-2E13-46AF-8BB2-681C2B49BE1A}">
      <dgm:prSet/>
      <dgm:spPr/>
      <dgm:t>
        <a:bodyPr/>
        <a:lstStyle/>
        <a:p>
          <a:endParaRPr lang="en-US"/>
        </a:p>
      </dgm:t>
    </dgm:pt>
    <dgm:pt modelId="{69F3EC3C-F3AD-400B-986A-4F33F4B1F533}" type="sibTrans" cxnId="{557FAC18-2E13-46AF-8BB2-681C2B49BE1A}">
      <dgm:prSet/>
      <dgm:spPr/>
      <dgm:t>
        <a:bodyPr/>
        <a:lstStyle/>
        <a:p>
          <a:endParaRPr lang="en-US"/>
        </a:p>
      </dgm:t>
    </dgm:pt>
    <dgm:pt modelId="{8D64C134-73C3-4F56-BCB5-8DDE82C84808}">
      <dgm:prSet/>
      <dgm:spPr/>
      <dgm:t>
        <a:bodyPr/>
        <a:lstStyle/>
        <a:p>
          <a:r>
            <a:rPr lang="en-US"/>
            <a:t>• Add multi-language support</a:t>
          </a:r>
        </a:p>
      </dgm:t>
    </dgm:pt>
    <dgm:pt modelId="{190446ED-1855-4906-A9BD-43B39128606A}" type="parTrans" cxnId="{03CF2E99-60B1-4149-B183-9CE963012B79}">
      <dgm:prSet/>
      <dgm:spPr/>
      <dgm:t>
        <a:bodyPr/>
        <a:lstStyle/>
        <a:p>
          <a:endParaRPr lang="en-US"/>
        </a:p>
      </dgm:t>
    </dgm:pt>
    <dgm:pt modelId="{57E0F17A-3051-4004-B1DA-922AFEF118EB}" type="sibTrans" cxnId="{03CF2E99-60B1-4149-B183-9CE963012B79}">
      <dgm:prSet/>
      <dgm:spPr/>
      <dgm:t>
        <a:bodyPr/>
        <a:lstStyle/>
        <a:p>
          <a:endParaRPr lang="en-US"/>
        </a:p>
      </dgm:t>
    </dgm:pt>
    <dgm:pt modelId="{B0FDD379-BF28-4690-84A4-653C255C9120}">
      <dgm:prSet/>
      <dgm:spPr/>
      <dgm:t>
        <a:bodyPr/>
        <a:lstStyle/>
        <a:p>
          <a:r>
            <a:rPr lang="en-US"/>
            <a:t>Immediate Wins:</a:t>
          </a:r>
        </a:p>
      </dgm:t>
    </dgm:pt>
    <dgm:pt modelId="{F0A9379E-7665-4142-991F-81CD5B5C17A6}" type="parTrans" cxnId="{E40FA948-97F5-4802-945C-EFD49FF6D68E}">
      <dgm:prSet/>
      <dgm:spPr/>
      <dgm:t>
        <a:bodyPr/>
        <a:lstStyle/>
        <a:p>
          <a:endParaRPr lang="en-US"/>
        </a:p>
      </dgm:t>
    </dgm:pt>
    <dgm:pt modelId="{0D496D16-5763-407D-8E9C-9AAB5F7A2CB5}" type="sibTrans" cxnId="{E40FA948-97F5-4802-945C-EFD49FF6D68E}">
      <dgm:prSet/>
      <dgm:spPr/>
      <dgm:t>
        <a:bodyPr/>
        <a:lstStyle/>
        <a:p>
          <a:endParaRPr lang="en-US"/>
        </a:p>
      </dgm:t>
    </dgm:pt>
    <dgm:pt modelId="{83702422-A73F-4350-8780-685006F118A1}">
      <dgm:prSet/>
      <dgm:spPr/>
      <dgm:t>
        <a:bodyPr/>
        <a:lstStyle/>
        <a:p>
          <a:r>
            <a:rPr lang="en-US"/>
            <a:t>• Add README badges</a:t>
          </a:r>
        </a:p>
      </dgm:t>
    </dgm:pt>
    <dgm:pt modelId="{3E42E270-8EF7-41EA-B5D1-EDE13DA9CDF2}" type="parTrans" cxnId="{C4C2D428-CF3E-49AF-87E6-C63CE470C00F}">
      <dgm:prSet/>
      <dgm:spPr/>
      <dgm:t>
        <a:bodyPr/>
        <a:lstStyle/>
        <a:p>
          <a:endParaRPr lang="en-US"/>
        </a:p>
      </dgm:t>
    </dgm:pt>
    <dgm:pt modelId="{FED8BC86-A98F-43BE-B197-CA619A6CE77D}" type="sibTrans" cxnId="{C4C2D428-CF3E-49AF-87E6-C63CE470C00F}">
      <dgm:prSet/>
      <dgm:spPr/>
      <dgm:t>
        <a:bodyPr/>
        <a:lstStyle/>
        <a:p>
          <a:endParaRPr lang="en-US"/>
        </a:p>
      </dgm:t>
    </dgm:pt>
    <dgm:pt modelId="{5107C285-BB06-4417-9356-679172216F45}">
      <dgm:prSet/>
      <dgm:spPr/>
      <dgm:t>
        <a:bodyPr/>
        <a:lstStyle/>
        <a:p>
          <a:r>
            <a:rPr lang="en-US"/>
            <a:t>• Run security audit</a:t>
          </a:r>
        </a:p>
      </dgm:t>
    </dgm:pt>
    <dgm:pt modelId="{FEA17F14-7878-46C3-B1DA-AFFF540EA047}" type="parTrans" cxnId="{DE5803DD-7BB5-461A-8A70-CDE6C24C964A}">
      <dgm:prSet/>
      <dgm:spPr/>
      <dgm:t>
        <a:bodyPr/>
        <a:lstStyle/>
        <a:p>
          <a:endParaRPr lang="en-US"/>
        </a:p>
      </dgm:t>
    </dgm:pt>
    <dgm:pt modelId="{857DBF19-081E-419D-ACC0-0819EA772807}" type="sibTrans" cxnId="{DE5803DD-7BB5-461A-8A70-CDE6C24C964A}">
      <dgm:prSet/>
      <dgm:spPr/>
      <dgm:t>
        <a:bodyPr/>
        <a:lstStyle/>
        <a:p>
          <a:endParaRPr lang="en-US"/>
        </a:p>
      </dgm:t>
    </dgm:pt>
    <dgm:pt modelId="{E01BE779-575D-426C-943A-61DDE5737F62}">
      <dgm:prSet/>
      <dgm:spPr/>
      <dgm:t>
        <a:bodyPr/>
        <a:lstStyle/>
        <a:p>
          <a:r>
            <a:rPr lang="en-US"/>
            <a:t>• Add API documentation</a:t>
          </a:r>
        </a:p>
      </dgm:t>
    </dgm:pt>
    <dgm:pt modelId="{21E589A3-A1B5-43B7-91E4-2A7B2874E96D}" type="parTrans" cxnId="{5E640F12-397B-43A7-BB59-29ABCB39C7E3}">
      <dgm:prSet/>
      <dgm:spPr/>
      <dgm:t>
        <a:bodyPr/>
        <a:lstStyle/>
        <a:p>
          <a:endParaRPr lang="en-US"/>
        </a:p>
      </dgm:t>
    </dgm:pt>
    <dgm:pt modelId="{21437E80-3640-4892-8FA6-F64F7AFF6120}" type="sibTrans" cxnId="{5E640F12-397B-43A7-BB59-29ABCB39C7E3}">
      <dgm:prSet/>
      <dgm:spPr/>
      <dgm:t>
        <a:bodyPr/>
        <a:lstStyle/>
        <a:p>
          <a:endParaRPr lang="en-US"/>
        </a:p>
      </dgm:t>
    </dgm:pt>
    <dgm:pt modelId="{AAB4B0FA-CB23-7948-9ED4-C4BC1EBF79F9}" type="pres">
      <dgm:prSet presAssocID="{F8525395-0BAB-4B81-BF27-85813DB5DEA8}" presName="diagram" presStyleCnt="0">
        <dgm:presLayoutVars>
          <dgm:dir/>
          <dgm:resizeHandles val="exact"/>
        </dgm:presLayoutVars>
      </dgm:prSet>
      <dgm:spPr/>
    </dgm:pt>
    <dgm:pt modelId="{8B24BFA1-65E2-934F-9306-F518B586BA68}" type="pres">
      <dgm:prSet presAssocID="{3403C38C-5825-4A5D-B049-332D1697807D}" presName="node" presStyleLbl="node1" presStyleIdx="0" presStyleCnt="16">
        <dgm:presLayoutVars>
          <dgm:bulletEnabled val="1"/>
        </dgm:presLayoutVars>
      </dgm:prSet>
      <dgm:spPr/>
    </dgm:pt>
    <dgm:pt modelId="{47C2DC61-AEC6-A940-A74E-CD2906213E99}" type="pres">
      <dgm:prSet presAssocID="{09DF7FAF-D936-4396-9405-C1AA993E02F6}" presName="sibTrans" presStyleCnt="0"/>
      <dgm:spPr/>
    </dgm:pt>
    <dgm:pt modelId="{4F1A5622-6BC4-6646-90D4-A1952CB038A8}" type="pres">
      <dgm:prSet presAssocID="{A8DF1ACB-F99B-4D39-8A9D-38805A66B63C}" presName="node" presStyleLbl="node1" presStyleIdx="1" presStyleCnt="16">
        <dgm:presLayoutVars>
          <dgm:bulletEnabled val="1"/>
        </dgm:presLayoutVars>
      </dgm:prSet>
      <dgm:spPr/>
    </dgm:pt>
    <dgm:pt modelId="{BC0C848D-277F-1D4E-AA77-04D32F7A8B34}" type="pres">
      <dgm:prSet presAssocID="{F60ABD7D-7AAF-4EB7-911F-BAC46FEF41E8}" presName="sibTrans" presStyleCnt="0"/>
      <dgm:spPr/>
    </dgm:pt>
    <dgm:pt modelId="{65AC38A5-E8CA-164A-B0C2-D464B3BCC7C7}" type="pres">
      <dgm:prSet presAssocID="{A480FD9B-389C-49CB-847E-038808EAB446}" presName="node" presStyleLbl="node1" presStyleIdx="2" presStyleCnt="16">
        <dgm:presLayoutVars>
          <dgm:bulletEnabled val="1"/>
        </dgm:presLayoutVars>
      </dgm:prSet>
      <dgm:spPr/>
    </dgm:pt>
    <dgm:pt modelId="{7C0D5843-40BB-5A44-8A58-A84A981549F0}" type="pres">
      <dgm:prSet presAssocID="{4040454A-3B50-470C-94DE-72C40616FE6D}" presName="sibTrans" presStyleCnt="0"/>
      <dgm:spPr/>
    </dgm:pt>
    <dgm:pt modelId="{73640230-C118-AC4A-8BC5-0981751F863D}" type="pres">
      <dgm:prSet presAssocID="{A38C84AC-82B8-4270-ACEB-D966BDCE688C}" presName="node" presStyleLbl="node1" presStyleIdx="3" presStyleCnt="16">
        <dgm:presLayoutVars>
          <dgm:bulletEnabled val="1"/>
        </dgm:presLayoutVars>
      </dgm:prSet>
      <dgm:spPr/>
    </dgm:pt>
    <dgm:pt modelId="{FBCC7A5E-90F5-684D-A367-459D4C6E4C38}" type="pres">
      <dgm:prSet presAssocID="{2DE93A5B-C1FD-4B91-BBEB-2BBBD0BA3539}" presName="sibTrans" presStyleCnt="0"/>
      <dgm:spPr/>
    </dgm:pt>
    <dgm:pt modelId="{55C24944-8A60-D846-A5F4-DD5A6CD358D9}" type="pres">
      <dgm:prSet presAssocID="{DE159EA3-178D-4A63-A6AA-2DE0F8571812}" presName="node" presStyleLbl="node1" presStyleIdx="4" presStyleCnt="16">
        <dgm:presLayoutVars>
          <dgm:bulletEnabled val="1"/>
        </dgm:presLayoutVars>
      </dgm:prSet>
      <dgm:spPr/>
    </dgm:pt>
    <dgm:pt modelId="{D412FB9B-62C6-064B-8CAF-7BF3FC361D01}" type="pres">
      <dgm:prSet presAssocID="{90606566-89A0-4C05-80E4-FF5D5DBA6D50}" presName="sibTrans" presStyleCnt="0"/>
      <dgm:spPr/>
    </dgm:pt>
    <dgm:pt modelId="{118C6570-C9DF-694A-BD04-1262FB882953}" type="pres">
      <dgm:prSet presAssocID="{1BF8ED12-7A33-4888-901F-8E7ACBD76EE7}" presName="node" presStyleLbl="node1" presStyleIdx="5" presStyleCnt="16">
        <dgm:presLayoutVars>
          <dgm:bulletEnabled val="1"/>
        </dgm:presLayoutVars>
      </dgm:prSet>
      <dgm:spPr/>
    </dgm:pt>
    <dgm:pt modelId="{440A4EB7-A674-284E-BAC2-14AFD103195A}" type="pres">
      <dgm:prSet presAssocID="{8C0FAAFF-0BD7-4A80-ACC8-B02A60BAA011}" presName="sibTrans" presStyleCnt="0"/>
      <dgm:spPr/>
    </dgm:pt>
    <dgm:pt modelId="{3355F21D-9FE1-CF4C-8866-7958ADBAE3D5}" type="pres">
      <dgm:prSet presAssocID="{1A2F04A0-FA5E-40D2-B99B-39271C0619B5}" presName="node" presStyleLbl="node1" presStyleIdx="6" presStyleCnt="16">
        <dgm:presLayoutVars>
          <dgm:bulletEnabled val="1"/>
        </dgm:presLayoutVars>
      </dgm:prSet>
      <dgm:spPr/>
    </dgm:pt>
    <dgm:pt modelId="{4BEEA99A-2457-534D-A5A5-B0C3F38E0CA1}" type="pres">
      <dgm:prSet presAssocID="{9C5F03CC-BA97-4AC0-A07A-974EEC8169A6}" presName="sibTrans" presStyleCnt="0"/>
      <dgm:spPr/>
    </dgm:pt>
    <dgm:pt modelId="{73C36943-3A4D-F348-9ABE-4895DE295586}" type="pres">
      <dgm:prSet presAssocID="{12509DF8-00D5-4FCC-BE3B-4AD2CF846B57}" presName="node" presStyleLbl="node1" presStyleIdx="7" presStyleCnt="16">
        <dgm:presLayoutVars>
          <dgm:bulletEnabled val="1"/>
        </dgm:presLayoutVars>
      </dgm:prSet>
      <dgm:spPr/>
    </dgm:pt>
    <dgm:pt modelId="{D28E9C6E-1011-114B-AD86-9959F480A878}" type="pres">
      <dgm:prSet presAssocID="{17E8A925-CDFE-4F6A-9171-6F403002C8B3}" presName="sibTrans" presStyleCnt="0"/>
      <dgm:spPr/>
    </dgm:pt>
    <dgm:pt modelId="{AE43D96E-F582-5F46-B75B-66C959D18DD9}" type="pres">
      <dgm:prSet presAssocID="{5F3FEDC0-05A4-4142-9966-F1FD3CD34E92}" presName="node" presStyleLbl="node1" presStyleIdx="8" presStyleCnt="16">
        <dgm:presLayoutVars>
          <dgm:bulletEnabled val="1"/>
        </dgm:presLayoutVars>
      </dgm:prSet>
      <dgm:spPr/>
    </dgm:pt>
    <dgm:pt modelId="{CB64CA12-85C5-F740-AD07-BB5A706ED151}" type="pres">
      <dgm:prSet presAssocID="{BB5F5375-B68F-4817-9C3D-C2321BE35CD6}" presName="sibTrans" presStyleCnt="0"/>
      <dgm:spPr/>
    </dgm:pt>
    <dgm:pt modelId="{6F589A74-ECD9-0B47-8458-AD087F6582F2}" type="pres">
      <dgm:prSet presAssocID="{AA9C7067-0265-4012-A259-7ED6CBB13E32}" presName="node" presStyleLbl="node1" presStyleIdx="9" presStyleCnt="16">
        <dgm:presLayoutVars>
          <dgm:bulletEnabled val="1"/>
        </dgm:presLayoutVars>
      </dgm:prSet>
      <dgm:spPr/>
    </dgm:pt>
    <dgm:pt modelId="{87F60871-9AF0-6648-B66C-B62B21E06279}" type="pres">
      <dgm:prSet presAssocID="{16857CA0-4050-4F4C-8201-798149B78F9C}" presName="sibTrans" presStyleCnt="0"/>
      <dgm:spPr/>
    </dgm:pt>
    <dgm:pt modelId="{33FE1D62-F1FD-A54A-8370-338C5E2253B5}" type="pres">
      <dgm:prSet presAssocID="{479AC9A2-85A8-4192-8C54-2B798F87327F}" presName="node" presStyleLbl="node1" presStyleIdx="10" presStyleCnt="16">
        <dgm:presLayoutVars>
          <dgm:bulletEnabled val="1"/>
        </dgm:presLayoutVars>
      </dgm:prSet>
      <dgm:spPr/>
    </dgm:pt>
    <dgm:pt modelId="{615143B4-30CA-CE47-B62C-7ED1CEED45E3}" type="pres">
      <dgm:prSet presAssocID="{69F3EC3C-F3AD-400B-986A-4F33F4B1F533}" presName="sibTrans" presStyleCnt="0"/>
      <dgm:spPr/>
    </dgm:pt>
    <dgm:pt modelId="{7EDA04DE-248B-1943-AAA7-2B2EA9B2AF0B}" type="pres">
      <dgm:prSet presAssocID="{8D64C134-73C3-4F56-BCB5-8DDE82C84808}" presName="node" presStyleLbl="node1" presStyleIdx="11" presStyleCnt="16">
        <dgm:presLayoutVars>
          <dgm:bulletEnabled val="1"/>
        </dgm:presLayoutVars>
      </dgm:prSet>
      <dgm:spPr/>
    </dgm:pt>
    <dgm:pt modelId="{EB741AD3-0B1F-FA4D-BA68-FBE9ACDAE7F7}" type="pres">
      <dgm:prSet presAssocID="{57E0F17A-3051-4004-B1DA-922AFEF118EB}" presName="sibTrans" presStyleCnt="0"/>
      <dgm:spPr/>
    </dgm:pt>
    <dgm:pt modelId="{DBD41F0B-0717-E44F-ADAF-6C03BB3C7091}" type="pres">
      <dgm:prSet presAssocID="{B0FDD379-BF28-4690-84A4-653C255C9120}" presName="node" presStyleLbl="node1" presStyleIdx="12" presStyleCnt="16">
        <dgm:presLayoutVars>
          <dgm:bulletEnabled val="1"/>
        </dgm:presLayoutVars>
      </dgm:prSet>
      <dgm:spPr/>
    </dgm:pt>
    <dgm:pt modelId="{7EF628AB-4CD7-8540-AE61-29A96E7BC554}" type="pres">
      <dgm:prSet presAssocID="{0D496D16-5763-407D-8E9C-9AAB5F7A2CB5}" presName="sibTrans" presStyleCnt="0"/>
      <dgm:spPr/>
    </dgm:pt>
    <dgm:pt modelId="{2682616E-AD30-AC4C-BD23-5D36056237C1}" type="pres">
      <dgm:prSet presAssocID="{83702422-A73F-4350-8780-685006F118A1}" presName="node" presStyleLbl="node1" presStyleIdx="13" presStyleCnt="16">
        <dgm:presLayoutVars>
          <dgm:bulletEnabled val="1"/>
        </dgm:presLayoutVars>
      </dgm:prSet>
      <dgm:spPr/>
    </dgm:pt>
    <dgm:pt modelId="{58FFD9F4-72E3-CA42-AEC4-237B5DB1118B}" type="pres">
      <dgm:prSet presAssocID="{FED8BC86-A98F-43BE-B197-CA619A6CE77D}" presName="sibTrans" presStyleCnt="0"/>
      <dgm:spPr/>
    </dgm:pt>
    <dgm:pt modelId="{6859F280-73C7-914F-9E36-AEA16DC9109D}" type="pres">
      <dgm:prSet presAssocID="{5107C285-BB06-4417-9356-679172216F45}" presName="node" presStyleLbl="node1" presStyleIdx="14" presStyleCnt="16">
        <dgm:presLayoutVars>
          <dgm:bulletEnabled val="1"/>
        </dgm:presLayoutVars>
      </dgm:prSet>
      <dgm:spPr/>
    </dgm:pt>
    <dgm:pt modelId="{0CD6CDC4-5D50-0343-BA22-9C79EE5D26E5}" type="pres">
      <dgm:prSet presAssocID="{857DBF19-081E-419D-ACC0-0819EA772807}" presName="sibTrans" presStyleCnt="0"/>
      <dgm:spPr/>
    </dgm:pt>
    <dgm:pt modelId="{515A27AC-C94E-2746-B915-7D16EC6AE239}" type="pres">
      <dgm:prSet presAssocID="{E01BE779-575D-426C-943A-61DDE5737F62}" presName="node" presStyleLbl="node1" presStyleIdx="15" presStyleCnt="16">
        <dgm:presLayoutVars>
          <dgm:bulletEnabled val="1"/>
        </dgm:presLayoutVars>
      </dgm:prSet>
      <dgm:spPr/>
    </dgm:pt>
  </dgm:ptLst>
  <dgm:cxnLst>
    <dgm:cxn modelId="{5BB68009-E232-5E47-91A6-73C7DCEE5CF6}" type="presOf" srcId="{5107C285-BB06-4417-9356-679172216F45}" destId="{6859F280-73C7-914F-9E36-AEA16DC9109D}" srcOrd="0" destOrd="0" presId="urn:microsoft.com/office/officeart/2005/8/layout/default"/>
    <dgm:cxn modelId="{D1FF830C-4668-4548-9801-2181DA6A8F39}" srcId="{F8525395-0BAB-4B81-BF27-85813DB5DEA8}" destId="{12509DF8-00D5-4FCC-BE3B-4AD2CF846B57}" srcOrd="7" destOrd="0" parTransId="{84F8AB62-A018-4A90-9652-8A110872BD2D}" sibTransId="{17E8A925-CDFE-4F6A-9171-6F403002C8B3}"/>
    <dgm:cxn modelId="{5E640F12-397B-43A7-BB59-29ABCB39C7E3}" srcId="{F8525395-0BAB-4B81-BF27-85813DB5DEA8}" destId="{E01BE779-575D-426C-943A-61DDE5737F62}" srcOrd="15" destOrd="0" parTransId="{21E589A3-A1B5-43B7-91E4-2A7B2874E96D}" sibTransId="{21437E80-3640-4892-8FA6-F64F7AFF6120}"/>
    <dgm:cxn modelId="{F0A34912-9607-B348-81E3-E1C4BD370A28}" type="presOf" srcId="{A38C84AC-82B8-4270-ACEB-D966BDCE688C}" destId="{73640230-C118-AC4A-8BC5-0981751F863D}" srcOrd="0" destOrd="0" presId="urn:microsoft.com/office/officeart/2005/8/layout/default"/>
    <dgm:cxn modelId="{DEBF1616-2F36-41DE-82B5-6B8F4D211B2D}" srcId="{F8525395-0BAB-4B81-BF27-85813DB5DEA8}" destId="{5F3FEDC0-05A4-4142-9966-F1FD3CD34E92}" srcOrd="8" destOrd="0" parTransId="{84986E96-6D24-4918-B2E6-0225396CFCA9}" sibTransId="{BB5F5375-B68F-4817-9C3D-C2321BE35CD6}"/>
    <dgm:cxn modelId="{557FAC18-2E13-46AF-8BB2-681C2B49BE1A}" srcId="{F8525395-0BAB-4B81-BF27-85813DB5DEA8}" destId="{479AC9A2-85A8-4192-8C54-2B798F87327F}" srcOrd="10" destOrd="0" parTransId="{23073157-B3A5-4E9B-9833-23F3FDFE4A4D}" sibTransId="{69F3EC3C-F3AD-400B-986A-4F33F4B1F533}"/>
    <dgm:cxn modelId="{41B8291F-9789-46AC-A87B-F23683981112}" srcId="{F8525395-0BAB-4B81-BF27-85813DB5DEA8}" destId="{3403C38C-5825-4A5D-B049-332D1697807D}" srcOrd="0" destOrd="0" parTransId="{125EE379-B2DD-4D36-BEF2-F3AB1733439C}" sibTransId="{09DF7FAF-D936-4396-9405-C1AA993E02F6}"/>
    <dgm:cxn modelId="{C4C2D428-CF3E-49AF-87E6-C63CE470C00F}" srcId="{F8525395-0BAB-4B81-BF27-85813DB5DEA8}" destId="{83702422-A73F-4350-8780-685006F118A1}" srcOrd="13" destOrd="0" parTransId="{3E42E270-8EF7-41EA-B5D1-EDE13DA9CDF2}" sibTransId="{FED8BC86-A98F-43BE-B197-CA619A6CE77D}"/>
    <dgm:cxn modelId="{0A52103C-FB06-7540-BB00-D5B1B93C6C14}" type="presOf" srcId="{AA9C7067-0265-4012-A259-7ED6CBB13E32}" destId="{6F589A74-ECD9-0B47-8458-AD087F6582F2}" srcOrd="0" destOrd="0" presId="urn:microsoft.com/office/officeart/2005/8/layout/default"/>
    <dgm:cxn modelId="{8EC38444-D225-5248-BB22-8FBAE8815397}" type="presOf" srcId="{1A2F04A0-FA5E-40D2-B99B-39271C0619B5}" destId="{3355F21D-9FE1-CF4C-8866-7958ADBAE3D5}" srcOrd="0" destOrd="0" presId="urn:microsoft.com/office/officeart/2005/8/layout/default"/>
    <dgm:cxn modelId="{E40FA948-97F5-4802-945C-EFD49FF6D68E}" srcId="{F8525395-0BAB-4B81-BF27-85813DB5DEA8}" destId="{B0FDD379-BF28-4690-84A4-653C255C9120}" srcOrd="12" destOrd="0" parTransId="{F0A9379E-7665-4142-991F-81CD5B5C17A6}" sibTransId="{0D496D16-5763-407D-8E9C-9AAB5F7A2CB5}"/>
    <dgm:cxn modelId="{8CE14152-26B1-F745-BF33-95207BB12A61}" type="presOf" srcId="{A8DF1ACB-F99B-4D39-8A9D-38805A66B63C}" destId="{4F1A5622-6BC4-6646-90D4-A1952CB038A8}" srcOrd="0" destOrd="0" presId="urn:microsoft.com/office/officeart/2005/8/layout/default"/>
    <dgm:cxn modelId="{F131D25D-516D-4A1E-8048-B239338033F9}" srcId="{F8525395-0BAB-4B81-BF27-85813DB5DEA8}" destId="{1BF8ED12-7A33-4888-901F-8E7ACBD76EE7}" srcOrd="5" destOrd="0" parTransId="{8179B119-CE2A-4863-839D-148B1A3FA7F1}" sibTransId="{8C0FAAFF-0BD7-4A80-ACC8-B02A60BAA011}"/>
    <dgm:cxn modelId="{25A6A75E-3E4E-4284-844E-436E5E78A6F0}" srcId="{F8525395-0BAB-4B81-BF27-85813DB5DEA8}" destId="{A8DF1ACB-F99B-4D39-8A9D-38805A66B63C}" srcOrd="1" destOrd="0" parTransId="{2A02055C-7626-4907-9F26-2CC205AB310B}" sibTransId="{F60ABD7D-7AAF-4EB7-911F-BAC46FEF41E8}"/>
    <dgm:cxn modelId="{FFB43E60-B642-F249-AAAB-E352CCC2639E}" type="presOf" srcId="{12509DF8-00D5-4FCC-BE3B-4AD2CF846B57}" destId="{73C36943-3A4D-F348-9ABE-4895DE295586}" srcOrd="0" destOrd="0" presId="urn:microsoft.com/office/officeart/2005/8/layout/default"/>
    <dgm:cxn modelId="{A9EB5864-B440-3949-A14F-33BD17775AD6}" type="presOf" srcId="{1BF8ED12-7A33-4888-901F-8E7ACBD76EE7}" destId="{118C6570-C9DF-694A-BD04-1262FB882953}" srcOrd="0" destOrd="0" presId="urn:microsoft.com/office/officeart/2005/8/layout/default"/>
    <dgm:cxn modelId="{D0532973-14D4-4F39-AC71-0463D1AF2802}" srcId="{F8525395-0BAB-4B81-BF27-85813DB5DEA8}" destId="{DE159EA3-178D-4A63-A6AA-2DE0F8571812}" srcOrd="4" destOrd="0" parTransId="{596EAE8D-50AF-42F9-A136-8879F0A7A53F}" sibTransId="{90606566-89A0-4C05-80E4-FF5D5DBA6D50}"/>
    <dgm:cxn modelId="{279F1080-A260-EA45-934C-85B4EE777DDE}" type="presOf" srcId="{83702422-A73F-4350-8780-685006F118A1}" destId="{2682616E-AD30-AC4C-BD23-5D36056237C1}" srcOrd="0" destOrd="0" presId="urn:microsoft.com/office/officeart/2005/8/layout/default"/>
    <dgm:cxn modelId="{03CF2E99-60B1-4149-B183-9CE963012B79}" srcId="{F8525395-0BAB-4B81-BF27-85813DB5DEA8}" destId="{8D64C134-73C3-4F56-BCB5-8DDE82C84808}" srcOrd="11" destOrd="0" parTransId="{190446ED-1855-4906-A9BD-43B39128606A}" sibTransId="{57E0F17A-3051-4004-B1DA-922AFEF118EB}"/>
    <dgm:cxn modelId="{A872989B-848B-0546-8A2C-FF81BD8097B5}" type="presOf" srcId="{479AC9A2-85A8-4192-8C54-2B798F87327F}" destId="{33FE1D62-F1FD-A54A-8370-338C5E2253B5}" srcOrd="0" destOrd="0" presId="urn:microsoft.com/office/officeart/2005/8/layout/default"/>
    <dgm:cxn modelId="{A9E2C29D-D0D5-4247-9950-6CDFE70195B3}" type="presOf" srcId="{5F3FEDC0-05A4-4142-9966-F1FD3CD34E92}" destId="{AE43D96E-F582-5F46-B75B-66C959D18DD9}" srcOrd="0" destOrd="0" presId="urn:microsoft.com/office/officeart/2005/8/layout/default"/>
    <dgm:cxn modelId="{EAAD60A2-C778-1149-AED8-0C473CE434BC}" type="presOf" srcId="{E01BE779-575D-426C-943A-61DDE5737F62}" destId="{515A27AC-C94E-2746-B915-7D16EC6AE239}" srcOrd="0" destOrd="0" presId="urn:microsoft.com/office/officeart/2005/8/layout/default"/>
    <dgm:cxn modelId="{D7B224A6-CBF0-904F-AD2E-E2C37A70F5CC}" type="presOf" srcId="{A480FD9B-389C-49CB-847E-038808EAB446}" destId="{65AC38A5-E8CA-164A-B0C2-D464B3BCC7C7}" srcOrd="0" destOrd="0" presId="urn:microsoft.com/office/officeart/2005/8/layout/default"/>
    <dgm:cxn modelId="{605F67B3-0270-45A4-B458-EABD828D4041}" srcId="{F8525395-0BAB-4B81-BF27-85813DB5DEA8}" destId="{1A2F04A0-FA5E-40D2-B99B-39271C0619B5}" srcOrd="6" destOrd="0" parTransId="{3ADA4A8A-7369-41B1-B771-56A504276C7C}" sibTransId="{9C5F03CC-BA97-4AC0-A07A-974EEC8169A6}"/>
    <dgm:cxn modelId="{FD5CDFBA-AAD0-FE44-826D-E972C94B6C8C}" type="presOf" srcId="{B0FDD379-BF28-4690-84A4-653C255C9120}" destId="{DBD41F0B-0717-E44F-ADAF-6C03BB3C7091}" srcOrd="0" destOrd="0" presId="urn:microsoft.com/office/officeart/2005/8/layout/default"/>
    <dgm:cxn modelId="{846C27C0-1B9C-2A4F-9F42-313B23DFF25C}" type="presOf" srcId="{3403C38C-5825-4A5D-B049-332D1697807D}" destId="{8B24BFA1-65E2-934F-9306-F518B586BA68}" srcOrd="0" destOrd="0" presId="urn:microsoft.com/office/officeart/2005/8/layout/default"/>
    <dgm:cxn modelId="{525C27D2-83A5-BF4F-87B9-B7083CED1DE3}" type="presOf" srcId="{DE159EA3-178D-4A63-A6AA-2DE0F8571812}" destId="{55C24944-8A60-D846-A5F4-DD5A6CD358D9}" srcOrd="0" destOrd="0" presId="urn:microsoft.com/office/officeart/2005/8/layout/default"/>
    <dgm:cxn modelId="{EFC244D9-6FC3-1744-ADAE-58692E2A46F5}" type="presOf" srcId="{8D64C134-73C3-4F56-BCB5-8DDE82C84808}" destId="{7EDA04DE-248B-1943-AAA7-2B2EA9B2AF0B}" srcOrd="0" destOrd="0" presId="urn:microsoft.com/office/officeart/2005/8/layout/default"/>
    <dgm:cxn modelId="{23949EDA-9543-45FC-A64D-DF0BBF762A01}" srcId="{F8525395-0BAB-4B81-BF27-85813DB5DEA8}" destId="{AA9C7067-0265-4012-A259-7ED6CBB13E32}" srcOrd="9" destOrd="0" parTransId="{CF97E35B-1792-4258-8787-008F3A376984}" sibTransId="{16857CA0-4050-4F4C-8201-798149B78F9C}"/>
    <dgm:cxn modelId="{DE5803DD-7BB5-461A-8A70-CDE6C24C964A}" srcId="{F8525395-0BAB-4B81-BF27-85813DB5DEA8}" destId="{5107C285-BB06-4417-9356-679172216F45}" srcOrd="14" destOrd="0" parTransId="{FEA17F14-7878-46C3-B1DA-AFFF540EA047}" sibTransId="{857DBF19-081E-419D-ACC0-0819EA772807}"/>
    <dgm:cxn modelId="{71258EE2-6FE7-4416-900D-F7E9EFA5225B}" srcId="{F8525395-0BAB-4B81-BF27-85813DB5DEA8}" destId="{A38C84AC-82B8-4270-ACEB-D966BDCE688C}" srcOrd="3" destOrd="0" parTransId="{370FF71D-22A0-43F8-8CFC-F197723A60BE}" sibTransId="{2DE93A5B-C1FD-4B91-BBEB-2BBBD0BA3539}"/>
    <dgm:cxn modelId="{EA207EFB-0CB6-4F44-90F1-DEB1C160A5F0}" type="presOf" srcId="{F8525395-0BAB-4B81-BF27-85813DB5DEA8}" destId="{AAB4B0FA-CB23-7948-9ED4-C4BC1EBF79F9}" srcOrd="0" destOrd="0" presId="urn:microsoft.com/office/officeart/2005/8/layout/default"/>
    <dgm:cxn modelId="{8B9C89FB-B7ED-4D59-B392-F86C6BFBBECD}" srcId="{F8525395-0BAB-4B81-BF27-85813DB5DEA8}" destId="{A480FD9B-389C-49CB-847E-038808EAB446}" srcOrd="2" destOrd="0" parTransId="{91C255C4-09AB-4A76-9CCC-8DC37C0DA78C}" sibTransId="{4040454A-3B50-470C-94DE-72C40616FE6D}"/>
    <dgm:cxn modelId="{0E7B4EDF-35EE-BE49-A65E-B59EDAFBB56D}" type="presParOf" srcId="{AAB4B0FA-CB23-7948-9ED4-C4BC1EBF79F9}" destId="{8B24BFA1-65E2-934F-9306-F518B586BA68}" srcOrd="0" destOrd="0" presId="urn:microsoft.com/office/officeart/2005/8/layout/default"/>
    <dgm:cxn modelId="{64D53305-F8E9-DB46-8658-15848D4CE85D}" type="presParOf" srcId="{AAB4B0FA-CB23-7948-9ED4-C4BC1EBF79F9}" destId="{47C2DC61-AEC6-A940-A74E-CD2906213E99}" srcOrd="1" destOrd="0" presId="urn:microsoft.com/office/officeart/2005/8/layout/default"/>
    <dgm:cxn modelId="{116E6EB8-030A-E347-AC08-78D6EAD2388D}" type="presParOf" srcId="{AAB4B0FA-CB23-7948-9ED4-C4BC1EBF79F9}" destId="{4F1A5622-6BC4-6646-90D4-A1952CB038A8}" srcOrd="2" destOrd="0" presId="urn:microsoft.com/office/officeart/2005/8/layout/default"/>
    <dgm:cxn modelId="{9BD5E568-1586-4544-BBB0-0E792C963221}" type="presParOf" srcId="{AAB4B0FA-CB23-7948-9ED4-C4BC1EBF79F9}" destId="{BC0C848D-277F-1D4E-AA77-04D32F7A8B34}" srcOrd="3" destOrd="0" presId="urn:microsoft.com/office/officeart/2005/8/layout/default"/>
    <dgm:cxn modelId="{1DBB6B6F-4E22-EB46-9D52-A097939D46B5}" type="presParOf" srcId="{AAB4B0FA-CB23-7948-9ED4-C4BC1EBF79F9}" destId="{65AC38A5-E8CA-164A-B0C2-D464B3BCC7C7}" srcOrd="4" destOrd="0" presId="urn:microsoft.com/office/officeart/2005/8/layout/default"/>
    <dgm:cxn modelId="{AB77E823-8CA7-464C-8BE2-A1123DAEC903}" type="presParOf" srcId="{AAB4B0FA-CB23-7948-9ED4-C4BC1EBF79F9}" destId="{7C0D5843-40BB-5A44-8A58-A84A981549F0}" srcOrd="5" destOrd="0" presId="urn:microsoft.com/office/officeart/2005/8/layout/default"/>
    <dgm:cxn modelId="{CB6EDE26-401D-AD4B-AE14-404E3F1105FF}" type="presParOf" srcId="{AAB4B0FA-CB23-7948-9ED4-C4BC1EBF79F9}" destId="{73640230-C118-AC4A-8BC5-0981751F863D}" srcOrd="6" destOrd="0" presId="urn:microsoft.com/office/officeart/2005/8/layout/default"/>
    <dgm:cxn modelId="{96BE46FE-64AA-BF4B-B46C-9F9074B11194}" type="presParOf" srcId="{AAB4B0FA-CB23-7948-9ED4-C4BC1EBF79F9}" destId="{FBCC7A5E-90F5-684D-A367-459D4C6E4C38}" srcOrd="7" destOrd="0" presId="urn:microsoft.com/office/officeart/2005/8/layout/default"/>
    <dgm:cxn modelId="{0C52FE67-F8BE-0C40-8C8E-A6042FE52891}" type="presParOf" srcId="{AAB4B0FA-CB23-7948-9ED4-C4BC1EBF79F9}" destId="{55C24944-8A60-D846-A5F4-DD5A6CD358D9}" srcOrd="8" destOrd="0" presId="urn:microsoft.com/office/officeart/2005/8/layout/default"/>
    <dgm:cxn modelId="{1C9828F2-A93E-7143-BE7E-653CA752C306}" type="presParOf" srcId="{AAB4B0FA-CB23-7948-9ED4-C4BC1EBF79F9}" destId="{D412FB9B-62C6-064B-8CAF-7BF3FC361D01}" srcOrd="9" destOrd="0" presId="urn:microsoft.com/office/officeart/2005/8/layout/default"/>
    <dgm:cxn modelId="{45F0A979-EAA2-D942-904F-A539BDCD3F23}" type="presParOf" srcId="{AAB4B0FA-CB23-7948-9ED4-C4BC1EBF79F9}" destId="{118C6570-C9DF-694A-BD04-1262FB882953}" srcOrd="10" destOrd="0" presId="urn:microsoft.com/office/officeart/2005/8/layout/default"/>
    <dgm:cxn modelId="{7D955D7F-5743-C14B-8C1B-E789232F9100}" type="presParOf" srcId="{AAB4B0FA-CB23-7948-9ED4-C4BC1EBF79F9}" destId="{440A4EB7-A674-284E-BAC2-14AFD103195A}" srcOrd="11" destOrd="0" presId="urn:microsoft.com/office/officeart/2005/8/layout/default"/>
    <dgm:cxn modelId="{376675CA-680C-8143-B1BB-9E9604350E72}" type="presParOf" srcId="{AAB4B0FA-CB23-7948-9ED4-C4BC1EBF79F9}" destId="{3355F21D-9FE1-CF4C-8866-7958ADBAE3D5}" srcOrd="12" destOrd="0" presId="urn:microsoft.com/office/officeart/2005/8/layout/default"/>
    <dgm:cxn modelId="{84D2D158-D046-AF4D-AACF-3E8445FED02A}" type="presParOf" srcId="{AAB4B0FA-CB23-7948-9ED4-C4BC1EBF79F9}" destId="{4BEEA99A-2457-534D-A5A5-B0C3F38E0CA1}" srcOrd="13" destOrd="0" presId="urn:microsoft.com/office/officeart/2005/8/layout/default"/>
    <dgm:cxn modelId="{D98BA481-6254-FB4F-B2D0-CCFCDE0B017B}" type="presParOf" srcId="{AAB4B0FA-CB23-7948-9ED4-C4BC1EBF79F9}" destId="{73C36943-3A4D-F348-9ABE-4895DE295586}" srcOrd="14" destOrd="0" presId="urn:microsoft.com/office/officeart/2005/8/layout/default"/>
    <dgm:cxn modelId="{2FCDFD64-DAD7-974F-B015-D2599C330CB1}" type="presParOf" srcId="{AAB4B0FA-CB23-7948-9ED4-C4BC1EBF79F9}" destId="{D28E9C6E-1011-114B-AD86-9959F480A878}" srcOrd="15" destOrd="0" presId="urn:microsoft.com/office/officeart/2005/8/layout/default"/>
    <dgm:cxn modelId="{28428077-D7FF-3343-B997-19AF09B43119}" type="presParOf" srcId="{AAB4B0FA-CB23-7948-9ED4-C4BC1EBF79F9}" destId="{AE43D96E-F582-5F46-B75B-66C959D18DD9}" srcOrd="16" destOrd="0" presId="urn:microsoft.com/office/officeart/2005/8/layout/default"/>
    <dgm:cxn modelId="{157D30F4-1413-2247-8945-B203E4BCAD35}" type="presParOf" srcId="{AAB4B0FA-CB23-7948-9ED4-C4BC1EBF79F9}" destId="{CB64CA12-85C5-F740-AD07-BB5A706ED151}" srcOrd="17" destOrd="0" presId="urn:microsoft.com/office/officeart/2005/8/layout/default"/>
    <dgm:cxn modelId="{0EA53518-0D0E-4A45-A433-CB8823FF0023}" type="presParOf" srcId="{AAB4B0FA-CB23-7948-9ED4-C4BC1EBF79F9}" destId="{6F589A74-ECD9-0B47-8458-AD087F6582F2}" srcOrd="18" destOrd="0" presId="urn:microsoft.com/office/officeart/2005/8/layout/default"/>
    <dgm:cxn modelId="{4B068B60-8105-024D-BC7C-22B02EED2CB9}" type="presParOf" srcId="{AAB4B0FA-CB23-7948-9ED4-C4BC1EBF79F9}" destId="{87F60871-9AF0-6648-B66C-B62B21E06279}" srcOrd="19" destOrd="0" presId="urn:microsoft.com/office/officeart/2005/8/layout/default"/>
    <dgm:cxn modelId="{E9301538-9DA9-7449-9CDC-0F64AE2813F5}" type="presParOf" srcId="{AAB4B0FA-CB23-7948-9ED4-C4BC1EBF79F9}" destId="{33FE1D62-F1FD-A54A-8370-338C5E2253B5}" srcOrd="20" destOrd="0" presId="urn:microsoft.com/office/officeart/2005/8/layout/default"/>
    <dgm:cxn modelId="{1CCBDE72-5275-9843-9B04-446597223248}" type="presParOf" srcId="{AAB4B0FA-CB23-7948-9ED4-C4BC1EBF79F9}" destId="{615143B4-30CA-CE47-B62C-7ED1CEED45E3}" srcOrd="21" destOrd="0" presId="urn:microsoft.com/office/officeart/2005/8/layout/default"/>
    <dgm:cxn modelId="{F744B3E2-841D-AC40-86C2-00FC0E57E3FA}" type="presParOf" srcId="{AAB4B0FA-CB23-7948-9ED4-C4BC1EBF79F9}" destId="{7EDA04DE-248B-1943-AAA7-2B2EA9B2AF0B}" srcOrd="22" destOrd="0" presId="urn:microsoft.com/office/officeart/2005/8/layout/default"/>
    <dgm:cxn modelId="{B54975A1-C69A-CB49-812D-2B778AA08E38}" type="presParOf" srcId="{AAB4B0FA-CB23-7948-9ED4-C4BC1EBF79F9}" destId="{EB741AD3-0B1F-FA4D-BA68-FBE9ACDAE7F7}" srcOrd="23" destOrd="0" presId="urn:microsoft.com/office/officeart/2005/8/layout/default"/>
    <dgm:cxn modelId="{4D2B0C70-A421-A640-A541-7777A5A661FB}" type="presParOf" srcId="{AAB4B0FA-CB23-7948-9ED4-C4BC1EBF79F9}" destId="{DBD41F0B-0717-E44F-ADAF-6C03BB3C7091}" srcOrd="24" destOrd="0" presId="urn:microsoft.com/office/officeart/2005/8/layout/default"/>
    <dgm:cxn modelId="{A83642FD-DE8E-AA41-8D1E-7576ADE3E45E}" type="presParOf" srcId="{AAB4B0FA-CB23-7948-9ED4-C4BC1EBF79F9}" destId="{7EF628AB-4CD7-8540-AE61-29A96E7BC554}" srcOrd="25" destOrd="0" presId="urn:microsoft.com/office/officeart/2005/8/layout/default"/>
    <dgm:cxn modelId="{0F7AAE34-7410-F846-8CFB-CEE390EA28EF}" type="presParOf" srcId="{AAB4B0FA-CB23-7948-9ED4-C4BC1EBF79F9}" destId="{2682616E-AD30-AC4C-BD23-5D36056237C1}" srcOrd="26" destOrd="0" presId="urn:microsoft.com/office/officeart/2005/8/layout/default"/>
    <dgm:cxn modelId="{7F8459DE-8510-DD4F-B9A4-C7441954871A}" type="presParOf" srcId="{AAB4B0FA-CB23-7948-9ED4-C4BC1EBF79F9}" destId="{58FFD9F4-72E3-CA42-AEC4-237B5DB1118B}" srcOrd="27" destOrd="0" presId="urn:microsoft.com/office/officeart/2005/8/layout/default"/>
    <dgm:cxn modelId="{93F1723E-F420-AB49-BE6C-59044E515BE5}" type="presParOf" srcId="{AAB4B0FA-CB23-7948-9ED4-C4BC1EBF79F9}" destId="{6859F280-73C7-914F-9E36-AEA16DC9109D}" srcOrd="28" destOrd="0" presId="urn:microsoft.com/office/officeart/2005/8/layout/default"/>
    <dgm:cxn modelId="{FBF7BA42-39BD-364D-BDEE-83087E7133AC}" type="presParOf" srcId="{AAB4B0FA-CB23-7948-9ED4-C4BC1EBF79F9}" destId="{0CD6CDC4-5D50-0343-BA22-9C79EE5D26E5}" srcOrd="29" destOrd="0" presId="urn:microsoft.com/office/officeart/2005/8/layout/default"/>
    <dgm:cxn modelId="{0CF4FFBD-85B4-C04C-A2DF-4D848318EC7B}" type="presParOf" srcId="{AAB4B0FA-CB23-7948-9ED4-C4BC1EBF79F9}" destId="{515A27AC-C94E-2746-B915-7D16EC6AE239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EAAA9D-186B-4ABC-80E7-0E23D5DA4A13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513D6-F2EA-4F36-AF4C-769457B61ABE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EA08C-A67E-4F91-8749-CD7299EC10EC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CI/CD: GitHub Actions workflow for deployment to GitHub Pages</a:t>
          </a:r>
        </a:p>
      </dsp:txBody>
      <dsp:txXfrm>
        <a:off x="1736122" y="1100"/>
        <a:ext cx="2172539" cy="921683"/>
      </dsp:txXfrm>
    </dsp:sp>
    <dsp:sp modelId="{BDD8B38E-28A8-4550-972D-1584930FCBB5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EDAA0-248C-42EB-89B9-03C26365FB96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A6BF3-C130-4E04-A3F4-D3A4F7408C4A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Tests: Karma/Jasmine unit tests (34 spec files), Playwright E2E tests</a:t>
          </a:r>
        </a:p>
      </dsp:txBody>
      <dsp:txXfrm>
        <a:off x="5406396" y="1100"/>
        <a:ext cx="2172539" cy="921683"/>
      </dsp:txXfrm>
    </dsp:sp>
    <dsp:sp modelId="{1C61FD0E-A621-432F-B4E6-E482C76E12AA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D23B2-325F-4532-B4FA-1D5107C17A66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1461C-9980-4693-975C-4AE81F17D6C8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Docker/K8s: Not implemented</a:t>
          </a:r>
        </a:p>
      </dsp:txBody>
      <dsp:txXfrm>
        <a:off x="1736122" y="1635560"/>
        <a:ext cx="2172539" cy="921683"/>
      </dsp:txXfrm>
    </dsp:sp>
    <dsp:sp modelId="{7A86ACE0-5CF1-4CD1-9762-1F884F17D099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B179D-C956-49A4-A17D-DFC5386C6A88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B27B8-A94E-4C69-BFDF-2B1EAF62E3C2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Security: .env file present (not committed), basic input sanitization with DOMPurify</a:t>
          </a:r>
        </a:p>
      </dsp:txBody>
      <dsp:txXfrm>
        <a:off x="5406396" y="1635560"/>
        <a:ext cx="2172539" cy="921683"/>
      </dsp:txXfrm>
    </dsp:sp>
    <dsp:sp modelId="{49D818F1-E2AF-4356-9368-76EC1546161E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042F2-6164-4116-B248-9F4310A0D209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75107-54C1-486E-AF07-493294DF31CA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Code Quality: Prettier formatting, ESLint, good separation of concerns</a:t>
          </a:r>
        </a:p>
      </dsp:txBody>
      <dsp:txXfrm>
        <a:off x="1736122" y="3270020"/>
        <a:ext cx="2172539" cy="921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4BFA1-65E2-934F-9306-F518B586BA68}">
      <dsp:nvSpPr>
        <dsp:cNvPr id="0" name=""/>
        <dsp:cNvSpPr/>
      </dsp:nvSpPr>
      <dsp:spPr>
        <a:xfrm>
          <a:off x="759558" y="212"/>
          <a:ext cx="1552733" cy="9316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Priority (S):</a:t>
          </a:r>
        </a:p>
      </dsp:txBody>
      <dsp:txXfrm>
        <a:off x="759558" y="212"/>
        <a:ext cx="1552733" cy="931640"/>
      </dsp:txXfrm>
    </dsp:sp>
    <dsp:sp modelId="{4F1A5622-6BC4-6646-90D4-A1952CB038A8}">
      <dsp:nvSpPr>
        <dsp:cNvPr id="0" name=""/>
        <dsp:cNvSpPr/>
      </dsp:nvSpPr>
      <dsp:spPr>
        <a:xfrm>
          <a:off x="2467565" y="212"/>
          <a:ext cx="1552733" cy="931640"/>
        </a:xfrm>
        <a:prstGeom prst="rect">
          <a:avLst/>
        </a:prstGeom>
        <a:solidFill>
          <a:schemeClr val="accent2">
            <a:hueOff val="312101"/>
            <a:satOff val="-389"/>
            <a:lumOff val="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Add backend API for dynamic data updates</a:t>
          </a:r>
        </a:p>
      </dsp:txBody>
      <dsp:txXfrm>
        <a:off x="2467565" y="212"/>
        <a:ext cx="1552733" cy="931640"/>
      </dsp:txXfrm>
    </dsp:sp>
    <dsp:sp modelId="{65AC38A5-E8CA-164A-B0C2-D464B3BCC7C7}">
      <dsp:nvSpPr>
        <dsp:cNvPr id="0" name=""/>
        <dsp:cNvSpPr/>
      </dsp:nvSpPr>
      <dsp:spPr>
        <a:xfrm>
          <a:off x="4175572" y="212"/>
          <a:ext cx="1552733" cy="931640"/>
        </a:xfrm>
        <a:prstGeom prst="rect">
          <a:avLst/>
        </a:prstGeom>
        <a:solidFill>
          <a:schemeClr val="accent2">
            <a:hueOff val="624203"/>
            <a:satOff val="-779"/>
            <a:lumOff val="1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Implement user authentication</a:t>
          </a:r>
        </a:p>
      </dsp:txBody>
      <dsp:txXfrm>
        <a:off x="4175572" y="212"/>
        <a:ext cx="1552733" cy="931640"/>
      </dsp:txXfrm>
    </dsp:sp>
    <dsp:sp modelId="{73640230-C118-AC4A-8BC5-0981751F863D}">
      <dsp:nvSpPr>
        <dsp:cNvPr id="0" name=""/>
        <dsp:cNvSpPr/>
      </dsp:nvSpPr>
      <dsp:spPr>
        <a:xfrm>
          <a:off x="5883578" y="212"/>
          <a:ext cx="1552733" cy="931640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Add comprehensive error handling</a:t>
          </a:r>
        </a:p>
      </dsp:txBody>
      <dsp:txXfrm>
        <a:off x="5883578" y="212"/>
        <a:ext cx="1552733" cy="931640"/>
      </dsp:txXfrm>
    </dsp:sp>
    <dsp:sp modelId="{55C24944-8A60-D846-A5F4-DD5A6CD358D9}">
      <dsp:nvSpPr>
        <dsp:cNvPr id="0" name=""/>
        <dsp:cNvSpPr/>
      </dsp:nvSpPr>
      <dsp:spPr>
        <a:xfrm>
          <a:off x="759558" y="1087125"/>
          <a:ext cx="1552733" cy="931640"/>
        </a:xfrm>
        <a:prstGeom prst="rect">
          <a:avLst/>
        </a:prstGeom>
        <a:solidFill>
          <a:schemeClr val="accent2">
            <a:hueOff val="1248405"/>
            <a:satOff val="-1557"/>
            <a:lumOff val="3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Medium Priority (M):</a:t>
          </a:r>
        </a:p>
      </dsp:txBody>
      <dsp:txXfrm>
        <a:off x="759558" y="1087125"/>
        <a:ext cx="1552733" cy="931640"/>
      </dsp:txXfrm>
    </dsp:sp>
    <dsp:sp modelId="{118C6570-C9DF-694A-BD04-1262FB882953}">
      <dsp:nvSpPr>
        <dsp:cNvPr id="0" name=""/>
        <dsp:cNvSpPr/>
      </dsp:nvSpPr>
      <dsp:spPr>
        <a:xfrm>
          <a:off x="2467565" y="1087125"/>
          <a:ext cx="1552733" cy="931640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Add Docker containerization</a:t>
          </a:r>
        </a:p>
      </dsp:txBody>
      <dsp:txXfrm>
        <a:off x="2467565" y="1087125"/>
        <a:ext cx="1552733" cy="931640"/>
      </dsp:txXfrm>
    </dsp:sp>
    <dsp:sp modelId="{3355F21D-9FE1-CF4C-8866-7958ADBAE3D5}">
      <dsp:nvSpPr>
        <dsp:cNvPr id="0" name=""/>
        <dsp:cNvSpPr/>
      </dsp:nvSpPr>
      <dsp:spPr>
        <a:xfrm>
          <a:off x="4175572" y="1087125"/>
          <a:ext cx="1552733" cy="931640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Implement caching for performance</a:t>
          </a:r>
        </a:p>
      </dsp:txBody>
      <dsp:txXfrm>
        <a:off x="4175572" y="1087125"/>
        <a:ext cx="1552733" cy="931640"/>
      </dsp:txXfrm>
    </dsp:sp>
    <dsp:sp modelId="{73C36943-3A4D-F348-9ABE-4895DE295586}">
      <dsp:nvSpPr>
        <dsp:cNvPr id="0" name=""/>
        <dsp:cNvSpPr/>
      </dsp:nvSpPr>
      <dsp:spPr>
        <a:xfrm>
          <a:off x="5883578" y="1087125"/>
          <a:ext cx="1552733" cy="931640"/>
        </a:xfrm>
        <a:prstGeom prst="rect">
          <a:avLst/>
        </a:prstGeom>
        <a:solidFill>
          <a:schemeClr val="accent2">
            <a:hueOff val="2184709"/>
            <a:satOff val="-2725"/>
            <a:lumOff val="6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Add monitoring and analytics</a:t>
          </a:r>
        </a:p>
      </dsp:txBody>
      <dsp:txXfrm>
        <a:off x="5883578" y="1087125"/>
        <a:ext cx="1552733" cy="931640"/>
      </dsp:txXfrm>
    </dsp:sp>
    <dsp:sp modelId="{AE43D96E-F582-5F46-B75B-66C959D18DD9}">
      <dsp:nvSpPr>
        <dsp:cNvPr id="0" name=""/>
        <dsp:cNvSpPr/>
      </dsp:nvSpPr>
      <dsp:spPr>
        <a:xfrm>
          <a:off x="759558" y="2174039"/>
          <a:ext cx="1552733" cy="931640"/>
        </a:xfrm>
        <a:prstGeom prst="rect">
          <a:avLst/>
        </a:prstGeom>
        <a:solidFill>
          <a:schemeClr val="accent2">
            <a:hueOff val="2496810"/>
            <a:satOff val="-3114"/>
            <a:lumOff val="7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Low Priority (L):</a:t>
          </a:r>
        </a:p>
      </dsp:txBody>
      <dsp:txXfrm>
        <a:off x="759558" y="2174039"/>
        <a:ext cx="1552733" cy="931640"/>
      </dsp:txXfrm>
    </dsp:sp>
    <dsp:sp modelId="{6F589A74-ECD9-0B47-8458-AD087F6582F2}">
      <dsp:nvSpPr>
        <dsp:cNvPr id="0" name=""/>
        <dsp:cNvSpPr/>
      </dsp:nvSpPr>
      <dsp:spPr>
        <a:xfrm>
          <a:off x="2467565" y="2174039"/>
          <a:ext cx="1552733" cy="931640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Add dark mode toggle</a:t>
          </a:r>
        </a:p>
      </dsp:txBody>
      <dsp:txXfrm>
        <a:off x="2467565" y="2174039"/>
        <a:ext cx="1552733" cy="931640"/>
      </dsp:txXfrm>
    </dsp:sp>
    <dsp:sp modelId="{33FE1D62-F1FD-A54A-8370-338C5E2253B5}">
      <dsp:nvSpPr>
        <dsp:cNvPr id="0" name=""/>
        <dsp:cNvSpPr/>
      </dsp:nvSpPr>
      <dsp:spPr>
        <a:xfrm>
          <a:off x="4175572" y="2174039"/>
          <a:ext cx="1552733" cy="931640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Implement PWA features</a:t>
          </a:r>
        </a:p>
      </dsp:txBody>
      <dsp:txXfrm>
        <a:off x="4175572" y="2174039"/>
        <a:ext cx="1552733" cy="931640"/>
      </dsp:txXfrm>
    </dsp:sp>
    <dsp:sp modelId="{7EDA04DE-248B-1943-AAA7-2B2EA9B2AF0B}">
      <dsp:nvSpPr>
        <dsp:cNvPr id="0" name=""/>
        <dsp:cNvSpPr/>
      </dsp:nvSpPr>
      <dsp:spPr>
        <a:xfrm>
          <a:off x="5883578" y="2174039"/>
          <a:ext cx="1552733" cy="931640"/>
        </a:xfrm>
        <a:prstGeom prst="rect">
          <a:avLst/>
        </a:prstGeom>
        <a:solidFill>
          <a:schemeClr val="accent2">
            <a:hueOff val="3433114"/>
            <a:satOff val="-4282"/>
            <a:lumOff val="10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Add multi-language support</a:t>
          </a:r>
        </a:p>
      </dsp:txBody>
      <dsp:txXfrm>
        <a:off x="5883578" y="2174039"/>
        <a:ext cx="1552733" cy="931640"/>
      </dsp:txXfrm>
    </dsp:sp>
    <dsp:sp modelId="{DBD41F0B-0717-E44F-ADAF-6C03BB3C7091}">
      <dsp:nvSpPr>
        <dsp:cNvPr id="0" name=""/>
        <dsp:cNvSpPr/>
      </dsp:nvSpPr>
      <dsp:spPr>
        <a:xfrm>
          <a:off x="759558" y="3260952"/>
          <a:ext cx="1552733" cy="931640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Immediate Wins:</a:t>
          </a:r>
        </a:p>
      </dsp:txBody>
      <dsp:txXfrm>
        <a:off x="759558" y="3260952"/>
        <a:ext cx="1552733" cy="931640"/>
      </dsp:txXfrm>
    </dsp:sp>
    <dsp:sp modelId="{2682616E-AD30-AC4C-BD23-5D36056237C1}">
      <dsp:nvSpPr>
        <dsp:cNvPr id="0" name=""/>
        <dsp:cNvSpPr/>
      </dsp:nvSpPr>
      <dsp:spPr>
        <a:xfrm>
          <a:off x="2467565" y="3260952"/>
          <a:ext cx="1552733" cy="931640"/>
        </a:xfrm>
        <a:prstGeom prst="rect">
          <a:avLst/>
        </a:prstGeom>
        <a:solidFill>
          <a:schemeClr val="accent2">
            <a:hueOff val="4057316"/>
            <a:satOff val="-5060"/>
            <a:lumOff val="1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Add README badges</a:t>
          </a:r>
        </a:p>
      </dsp:txBody>
      <dsp:txXfrm>
        <a:off x="2467565" y="3260952"/>
        <a:ext cx="1552733" cy="931640"/>
      </dsp:txXfrm>
    </dsp:sp>
    <dsp:sp modelId="{6859F280-73C7-914F-9E36-AEA16DC9109D}">
      <dsp:nvSpPr>
        <dsp:cNvPr id="0" name=""/>
        <dsp:cNvSpPr/>
      </dsp:nvSpPr>
      <dsp:spPr>
        <a:xfrm>
          <a:off x="4175572" y="3260952"/>
          <a:ext cx="1552733" cy="931640"/>
        </a:xfrm>
        <a:prstGeom prst="rect">
          <a:avLst/>
        </a:prstGeom>
        <a:solidFill>
          <a:schemeClr val="accent2">
            <a:hueOff val="4369417"/>
            <a:satOff val="-5450"/>
            <a:lumOff val="12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Run security audit</a:t>
          </a:r>
        </a:p>
      </dsp:txBody>
      <dsp:txXfrm>
        <a:off x="4175572" y="3260952"/>
        <a:ext cx="1552733" cy="931640"/>
      </dsp:txXfrm>
    </dsp:sp>
    <dsp:sp modelId="{515A27AC-C94E-2746-B915-7D16EC6AE239}">
      <dsp:nvSpPr>
        <dsp:cNvPr id="0" name=""/>
        <dsp:cNvSpPr/>
      </dsp:nvSpPr>
      <dsp:spPr>
        <a:xfrm>
          <a:off x="5883578" y="3260952"/>
          <a:ext cx="1552733" cy="93164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Add API documentation</a:t>
          </a:r>
        </a:p>
      </dsp:txBody>
      <dsp:txXfrm>
        <a:off x="5883578" y="3260952"/>
        <a:ext cx="1552733" cy="931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84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Introduction: This presentation analyzes the Ali Robotics Team's UAE Information AI Chatbot project. Agenda: Project overview, architecture, code structure, data model, DevOps, and recommendations.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project is a robotics competition entry focused on creating an AI-powered information system for UAE visitors. It integrates modern web technologies with AI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architecture shows a client-side Angular application that loads JSON data and integrates with PictoBlox AI for intelligent responses. No backend server is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codebase is well-organized with clear separation of concerns. Services handle cross-cutting concerns while features are modular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Data is stored in JSON format for simplicity. The entities represent the core information domains: tourism, events, and chatbot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project has solid testing coverage and automated deployment. Security measures are basic but appropriate for a frontend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Focus on backend development for data persistence and user management. Containerization would improve deployment reliability.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63" y="-1"/>
            <a:ext cx="608347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13540" y="556079"/>
            <a:ext cx="6858004" cy="5745847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9" y="-1"/>
            <a:ext cx="6088748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1301556" y="1609025"/>
            <a:ext cx="5005754" cy="3754316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61" y="857251"/>
            <a:ext cx="4664686" cy="3160113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Ali Robotics Team - UAE Information AI Chatbot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8" y="4354178"/>
            <a:ext cx="6088747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245" y="4800600"/>
            <a:ext cx="3884910" cy="1200149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800">
                <a:solidFill>
                  <a:srgbClr val="FFFFFF"/>
                </a:solidFill>
              </a:rPr>
              <a:t>Robotics Competition Entry | Grades 5-8</a:t>
            </a:r>
          </a:p>
          <a:p>
            <a:pPr algn="l">
              <a:lnSpc>
                <a:spcPct val="90000"/>
              </a:lnSpc>
            </a:pPr>
            <a:endParaRPr lang="en-US" sz="80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800">
                <a:solidFill>
                  <a:srgbClr val="FFFFFF"/>
                </a:solidFill>
              </a:rPr>
              <a:t>Tagline: Building the Future, One Robot at a Time</a:t>
            </a:r>
          </a:p>
          <a:p>
            <a:pPr algn="l">
              <a:lnSpc>
                <a:spcPct val="90000"/>
              </a:lnSpc>
            </a:pPr>
            <a:endParaRPr lang="en-US" sz="80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800">
                <a:solidFill>
                  <a:srgbClr val="FFFFFF"/>
                </a:solidFill>
              </a:rPr>
              <a:t>Repository: https://github.com/Attari-Home/ai-chatbot-ali</a:t>
            </a:r>
          </a:p>
          <a:p>
            <a:pPr algn="l">
              <a:lnSpc>
                <a:spcPct val="90000"/>
              </a:lnSpc>
            </a:pPr>
            <a:r>
              <a:rPr lang="en-US" sz="800">
                <a:solidFill>
                  <a:srgbClr val="FFFFFF"/>
                </a:solidFill>
              </a:rPr>
              <a:t>Analysis Date: October 4, 2025</a:t>
            </a:r>
          </a:p>
          <a:p>
            <a:pPr algn="l">
              <a:lnSpc>
                <a:spcPct val="90000"/>
              </a:lnSpc>
            </a:pPr>
            <a:r>
              <a:rPr lang="en-US" sz="800">
                <a:solidFill>
                  <a:srgbClr val="FFFFFF"/>
                </a:solidFill>
              </a:rPr>
              <a:t>Author: Automated Analysis</a:t>
            </a:r>
          </a:p>
        </p:txBody>
      </p:sp>
      <p:pic>
        <p:nvPicPr>
          <p:cNvPr id="4" name="Picture 3" descr="ui_screensh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735" y="2056713"/>
            <a:ext cx="2380365" cy="27445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• Purpose: AI chatbot providing real-time UAE information for tourists, transport, events, and emergencies</a:t>
            </a:r>
          </a:p>
          <a:p>
            <a:r>
              <a:rPr lang="en-US" sz="1700"/>
              <a:t>• Target Users: Tourists and residents seeking UAE information</a:t>
            </a:r>
          </a:p>
          <a:p>
            <a:r>
              <a:rPr lang="en-US" sz="1700"/>
              <a:t>• Core Value: Comprehensive, multilingual information system with PictoBlox AI integration</a:t>
            </a:r>
          </a:p>
          <a:p>
            <a:r>
              <a:rPr lang="en-US" sz="1700"/>
              <a:t>• Current Status: Competition entry project (submission deadline: September 20, 2025)</a:t>
            </a:r>
          </a:p>
          <a:p>
            <a:endParaRPr lang="en-US" sz="1700"/>
          </a:p>
          <a:p>
            <a:r>
              <a:rPr lang="en-US" sz="1700"/>
              <a:t>Technology Stack: Angular 17, TypeScript, Tailwind CSS, PictoBlox 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US" sz="1700"/>
              <a:t>• Frontend: Angular 17 single-page application with component-based architecture</a:t>
            </a:r>
          </a:p>
          <a:p>
            <a:r>
              <a:rPr lang="en-US" sz="1700"/>
              <a:t>• AI Integration: PictoBlox AI engine for chatbot functionality</a:t>
            </a:r>
          </a:p>
          <a:p>
            <a:r>
              <a:rPr lang="en-US" sz="1700"/>
              <a:t>• Data Layer: Static JSON files for tourist spots, events, and Q&amp;A data</a:t>
            </a:r>
          </a:p>
          <a:p>
            <a:r>
              <a:rPr lang="en-US" sz="1700"/>
              <a:t>• Key Components: User interface, data services, AI processing 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rchite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975" y="2271985"/>
            <a:ext cx="3127897" cy="23459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Key Modules &amp; Code Structure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Core Services (7 services): Meta, Performance, Theme, Content Import, Image Optimization, Privacy, Sitemap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Feature Components (9 features): Home, Chatbot, Tourist Spots, Transport, Events, Emergency, About, Team, Contact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Assets: Data files (10 JSON files), i18n (3 languages), Images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Total: 34 TypeScript files, 4,004 lines of code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Sample Code (App Component):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import { Component } from '@angular/core';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@Component({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selector: 'app-root',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template: '&lt;router-outlet&gt;&lt;/router-outlet&gt;'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})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export class AppComponent {}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/>
              <a:t>Data Model &amp;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Main Entities:</a:t>
            </a:r>
          </a:p>
          <a:p>
            <a:pPr>
              <a:lnSpc>
                <a:spcPct val="90000"/>
              </a:lnSpc>
            </a:pPr>
            <a:r>
              <a:rPr lang="en-US" sz="1400"/>
              <a:t>• TouristSpot: id, name, description, location, images, tags</a:t>
            </a:r>
          </a:p>
          <a:p>
            <a:pPr>
              <a:lnSpc>
                <a:spcPct val="90000"/>
              </a:lnSpc>
            </a:pPr>
            <a:r>
              <a:rPr lang="en-US" sz="1400"/>
              <a:t>• QuestionAnswer: question, answer pairs for chatbot</a:t>
            </a:r>
          </a:p>
          <a:p>
            <a:pPr>
              <a:lnSpc>
                <a:spcPct val="90000"/>
              </a:lnSpc>
            </a:pPr>
            <a:r>
              <a:rPr lang="en-US" sz="1400"/>
              <a:t>• Event: id, title, date, description</a:t>
            </a:r>
          </a:p>
          <a:p>
            <a:pPr>
              <a:lnSpc>
                <a:spcPct val="90000"/>
              </a:lnSpc>
            </a:pPr>
            <a:r>
              <a:rPr lang="en-US" sz="1400"/>
              <a:t>• TeamMember: name, role, bio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Sample API Endpoints:</a:t>
            </a:r>
          </a:p>
          <a:p>
            <a:pPr>
              <a:lnSpc>
                <a:spcPct val="90000"/>
              </a:lnSpc>
            </a:pPr>
            <a:r>
              <a:rPr lang="en-US" sz="1400"/>
              <a:t>• GET /api/tourist-spots - List all tourist spots</a:t>
            </a:r>
          </a:p>
          <a:p>
            <a:pPr>
              <a:lnSpc>
                <a:spcPct val="90000"/>
              </a:lnSpc>
            </a:pPr>
            <a:r>
              <a:rPr lang="en-US" sz="1400"/>
              <a:t>• GET /api/events - Upcoming events</a:t>
            </a:r>
          </a:p>
          <a:p>
            <a:pPr>
              <a:lnSpc>
                <a:spcPct val="90000"/>
              </a:lnSpc>
            </a:pPr>
            <a:r>
              <a:rPr lang="en-US" sz="1400"/>
              <a:t>• POST /api/chatbot/query - Chatbot interaction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entit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975" y="2402314"/>
            <a:ext cx="3127897" cy="2085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DevOps, Tests &amp;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0C86B6-FD10-369E-4B0B-5228BB329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58837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Recommendations &amp;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804F1D-FA35-AD72-0E83-8A0DDF6C0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3005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683</Words>
  <Application>Microsoft Macintosh PowerPoint</Application>
  <PresentationFormat>On-screen Show (4:3)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Ali Robotics Team - UAE Information AI Chatbot</vt:lpstr>
      <vt:lpstr>Executive Summary</vt:lpstr>
      <vt:lpstr>System Architecture</vt:lpstr>
      <vt:lpstr>Key Modules &amp; Code Structure</vt:lpstr>
      <vt:lpstr>Data Model &amp; APIs</vt:lpstr>
      <vt:lpstr>DevOps, Tests &amp; Security</vt:lpstr>
      <vt:lpstr>Recommendations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Elite ProFast</cp:lastModifiedBy>
  <cp:revision>2</cp:revision>
  <dcterms:created xsi:type="dcterms:W3CDTF">2013-01-27T09:14:16Z</dcterms:created>
  <dcterms:modified xsi:type="dcterms:W3CDTF">2025-10-04T18:02:55Z</dcterms:modified>
  <cp:category/>
</cp:coreProperties>
</file>