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Introduction: This presentation analyzes the Ali Robotics Team's UAE Information AI Chatbot project. Agenda: Project overview, architecture, code structure, data model, DevOps, and recommendations.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project is a robotics competition entry focused on creating an AI-powered information system for UAE visitors. It integrates modern web technologies with AI capabilities.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architecture shows a client-side Angular application that loads JSON data and integrates with PictoBlox AI for intelligent responses. No backend server is required.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codebase is well-organized with clear separation of concerns. Services handle cross-cutting concerns while features are modular components.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Data is stored in JSON format for simplicity. The entities represent the core information domains: tourism, events, and chatbot knowledge.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The project has solid testing coverage and automated deployment. Security measures are basic but appropriate for a frontend application.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Focus on backend development for data persistence and user management. Containerization would improve deployment 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Ali Robotics Team - UAE Information AI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Robotics Competition Entry | Grades 5-8</a:t>
            </a:r>
          </a:p>
          <a:p/>
          <a:p>
            <a:r>
              <a:t>Tagline: Building the Future, One Robot at a Time</a:t>
            </a:r>
          </a:p>
          <a:p/>
          <a:p>
            <a:r>
              <a:t>Repository: https://github.com/Attari-Home/ai-chatbot-ali</a:t>
            </a:r>
          </a:p>
          <a:p>
            <a:r>
              <a:t>Analysis Date: October 4, 2025</a:t>
            </a:r>
          </a:p>
          <a:p>
            <a:r>
              <a:t>Author: Automated Analysis</a:t>
            </a:r>
          </a:p>
        </p:txBody>
      </p:sp>
      <p:pic>
        <p:nvPicPr>
          <p:cNvPr id="4" name="Picture 3" descr="ui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457200"/>
            <a:ext cx="1828800" cy="210861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Purpose: AI chatbot providing real-time UAE information for tourists, transport, events, and emergencies</a:t>
            </a:r>
          </a:p>
          <a:p>
            <a:r>
              <a:t>• Target Users: Tourists and residents seeking UAE information</a:t>
            </a:r>
          </a:p>
          <a:p>
            <a:r>
              <a:t>• Core Value: Comprehensive, multilingual information system with PictoBlox AI integration</a:t>
            </a:r>
          </a:p>
          <a:p>
            <a:r>
              <a:t>• Current Status: Competition entry project (submission deadline: September 20, 2025)</a:t>
            </a:r>
          </a:p>
          <a:p/>
          <a:p>
            <a:r>
              <a:t>Technology Stack: Angular 17, TypeScript, Tailwind CSS, PictoBlox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Angular 17 single-page application with component-based architecture</a:t>
            </a:r>
          </a:p>
          <a:p>
            <a:r>
              <a:t>• AI Integration: PictoBlox AI engine for chatbot functionality</a:t>
            </a:r>
          </a:p>
          <a:p>
            <a:r>
              <a:t>• Data Layer: Static JSON files for tourist spots, events, and Q&amp;A data</a:t>
            </a:r>
          </a:p>
          <a:p>
            <a:r>
              <a:t>• Key Components: User interface, data services, AI processing pipeline</a:t>
            </a:r>
          </a:p>
        </p:txBody>
      </p:sp>
      <p:pic>
        <p:nvPicPr>
          <p:cNvPr id="4" name="Picture 3" descr="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 &amp; Code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Core Services (7 services): Meta, Performance, Theme, Content Import, Image Optimization, Privacy, Sitemap</a:t>
            </a:r>
          </a:p>
          <a:p>
            <a:r>
              <a:t>• Feature Components (9 features): Home, Chatbot, Tourist Spots, Transport, Events, Emergency, About, Team, Contact</a:t>
            </a:r>
          </a:p>
          <a:p>
            <a:r>
              <a:t>• Assets: Data files (10 JSON files), i18n (3 languages), Images</a:t>
            </a:r>
          </a:p>
          <a:p>
            <a:r>
              <a:t>• Total: 34 TypeScript files, 4,004 lines of code</a:t>
            </a:r>
          </a:p>
          <a:p/>
          <a:p>
            <a:r>
              <a:t>Sample Code (App Component):</a:t>
            </a:r>
          </a:p>
          <a:p>
            <a:r>
              <a:t>import { Component } from '@angular/core';</a:t>
            </a:r>
          </a:p>
          <a:p>
            <a:r>
              <a:t>@Component({</a:t>
            </a:r>
          </a:p>
          <a:p>
            <a:r>
              <a:t>  selector: 'app-root',</a:t>
            </a:r>
          </a:p>
          <a:p>
            <a:r>
              <a:t>  template: '&lt;router-outlet&gt;&lt;/router-outlet&gt;'</a:t>
            </a:r>
          </a:p>
          <a:p>
            <a:r>
              <a:t>})</a:t>
            </a:r>
          </a:p>
          <a:p>
            <a:r>
              <a:t>export class AppComponent {}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Model &amp;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Main Entities:</a:t>
            </a:r>
          </a:p>
          <a:p>
            <a:r>
              <a:t>• TouristSpot: id, name, description, location, images, tags</a:t>
            </a:r>
          </a:p>
          <a:p>
            <a:r>
              <a:t>• QuestionAnswer: question, answer pairs for chatbot</a:t>
            </a:r>
          </a:p>
          <a:p>
            <a:r>
              <a:t>• Event: id, title, date, description</a:t>
            </a:r>
          </a:p>
          <a:p>
            <a:r>
              <a:t>• TeamMember: name, role, bio</a:t>
            </a:r>
          </a:p>
          <a:p/>
          <a:p>
            <a:r>
              <a:t>Sample API Endpoints:</a:t>
            </a:r>
          </a:p>
          <a:p>
            <a:r>
              <a:t>• GET /api/tourist-spots - List all tourist spots</a:t>
            </a:r>
          </a:p>
          <a:p>
            <a:r>
              <a:t>• GET /api/events - Upcoming events</a:t>
            </a:r>
          </a:p>
          <a:p>
            <a:r>
              <a:t>• POST /api/chatbot/query - Chatbot interaction</a:t>
            </a:r>
          </a:p>
        </p:txBody>
      </p:sp>
      <p:pic>
        <p:nvPicPr>
          <p:cNvPr id="4" name="Picture 3" descr="entit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DevOps, Tests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CI/CD: GitHub Actions workflow for deployment to GitHub Pages</a:t>
            </a:r>
          </a:p>
          <a:p>
            <a:r>
              <a:t>Tests: Karma/Jasmine unit tests (34 spec files), Playwright E2E tests</a:t>
            </a:r>
          </a:p>
          <a:p>
            <a:r>
              <a:t>Docker/K8s: Not implemented</a:t>
            </a:r>
          </a:p>
          <a:p>
            <a:r>
              <a:t>Security: .env file present (not committed), basic input sanitization with DOMPurify</a:t>
            </a:r>
          </a:p>
          <a:p>
            <a:r>
              <a:t>Code Quality: Prettier formatting, ESLint, good separation of concerns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 Priority (S):</a:t>
            </a:r>
          </a:p>
          <a:p>
            <a:r>
              <a:t>• Add backend API for dynamic data updates</a:t>
            </a:r>
          </a:p>
          <a:p>
            <a:r>
              <a:t>• Implement user authentication</a:t>
            </a:r>
          </a:p>
          <a:p>
            <a:r>
              <a:t>• Add comprehensive error handling</a:t>
            </a:r>
          </a:p>
          <a:p/>
          <a:p>
            <a:r>
              <a:t>Medium Priority (M):</a:t>
            </a:r>
          </a:p>
          <a:p>
            <a:r>
              <a:t>• Add Docker containerization</a:t>
            </a:r>
          </a:p>
          <a:p>
            <a:r>
              <a:t>• Implement caching for performance</a:t>
            </a:r>
          </a:p>
          <a:p>
            <a:r>
              <a:t>• Add monitoring and analytics</a:t>
            </a:r>
          </a:p>
          <a:p/>
          <a:p>
            <a:r>
              <a:t>Low Priority (L):</a:t>
            </a:r>
          </a:p>
          <a:p>
            <a:r>
              <a:t>• Add dark mode toggle</a:t>
            </a:r>
          </a:p>
          <a:p>
            <a:r>
              <a:t>• Implement PWA features</a:t>
            </a:r>
          </a:p>
          <a:p>
            <a:r>
              <a:t>• Add multi-language support</a:t>
            </a:r>
          </a:p>
          <a:p/>
          <a:p>
            <a:r>
              <a:t>Immediate Wins:</a:t>
            </a:r>
          </a:p>
          <a:p>
            <a:r>
              <a:t>• Add README badges</a:t>
            </a:r>
          </a:p>
          <a:p>
            <a:r>
              <a:t>• Run security audit</a:t>
            </a:r>
          </a:p>
          <a:p>
            <a:r>
              <a:t>• Add API documentation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