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0" r:id="rId9"/>
    <p:sldId id="266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0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1DEF3-886B-4C8E-9B34-6EC4CB092B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99237-C8AD-451F-99AC-C645B32A22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D315B-FC6A-4A2D-9241-A58F83894A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D7E0B-64B3-464D-A3B5-552CF2AD66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A281-8538-4729-9E3E-7E0825ABA1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CE5A8-251C-47D3-87EB-E4029F6FD5A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F137C-DEB3-4380-B990-F52F9CCBA5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EB6E4-9B61-4D9F-BE3C-E5909C7B3F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782B-88DC-4835-8349-D507E881F6C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DCDD6-9B4A-475F-94CA-CFD4639998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96882-55DE-490C-9597-58DC845BBA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65E4DC-9112-48C5-BDE6-AC1449B9EBD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205038"/>
            <a:ext cx="7772400" cy="1470025"/>
          </a:xfrm>
        </p:spPr>
        <p:txBody>
          <a:bodyPr/>
          <a:lstStyle/>
          <a:p>
            <a:r>
              <a:rPr lang="en-IE" sz="3600"/>
              <a:t>MS Project</a:t>
            </a:r>
            <a:br>
              <a:rPr lang="en-IE" sz="3600"/>
            </a:br>
            <a:r>
              <a:rPr lang="en-IE" sz="3600"/>
              <a:t>Exporting Tracking Data</a:t>
            </a:r>
            <a:endParaRPr lang="en-US" sz="36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886200"/>
            <a:ext cx="6913563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2800" dirty="0"/>
              <a:t>Build       Track       Communicate</a:t>
            </a:r>
          </a:p>
          <a:p>
            <a:pPr>
              <a:lnSpc>
                <a:spcPct val="80000"/>
              </a:lnSpc>
            </a:pPr>
            <a:endParaRPr lang="en-IE" sz="1800" dirty="0"/>
          </a:p>
          <a:p>
            <a:pPr>
              <a:lnSpc>
                <a:spcPct val="80000"/>
              </a:lnSpc>
            </a:pPr>
            <a:r>
              <a:rPr lang="en-IE" sz="1800" dirty="0"/>
              <a:t>Electrical Engineering Systems </a:t>
            </a:r>
          </a:p>
          <a:p>
            <a:pPr>
              <a:lnSpc>
                <a:spcPct val="80000"/>
              </a:lnSpc>
            </a:pPr>
            <a:r>
              <a:rPr lang="en-IE" sz="1800" dirty="0"/>
              <a:t>Dublin Institute of Technology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63513"/>
            <a:ext cx="5184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73405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Select all Tasks in the MS Project file</a:t>
            </a:r>
          </a:p>
          <a:p>
            <a:r>
              <a:rPr lang="en-IE"/>
              <a:t>File – Save As – Select MS Workbook</a:t>
            </a:r>
            <a:endParaRPr lang="en-GB"/>
          </a:p>
        </p:txBody>
      </p:sp>
      <p:pic>
        <p:nvPicPr>
          <p:cNvPr id="67589" name="Picture 5" descr="Export Data Save Work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1739900"/>
            <a:ext cx="5800725" cy="4498975"/>
          </a:xfrm>
          <a:prstGeom prst="rect">
            <a:avLst/>
          </a:prstGeom>
          <a:noFill/>
        </p:spPr>
      </p:pic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3635375" y="5876925"/>
            <a:ext cx="1008063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The Data Export Wizard now appears on the screen</a:t>
            </a:r>
          </a:p>
          <a:p>
            <a:r>
              <a:rPr lang="en-IE"/>
              <a:t>Click Next</a:t>
            </a:r>
            <a:endParaRPr lang="en-GB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V="1">
            <a:off x="5148263" y="5734050"/>
            <a:ext cx="10080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9637" name="Picture 5" descr="Export Data Wizard Screen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1628775"/>
            <a:ext cx="5343525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Select “Selected Data”</a:t>
            </a:r>
          </a:p>
          <a:p>
            <a:r>
              <a:rPr lang="en-IE"/>
              <a:t>Select “Next”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 flipV="1">
            <a:off x="5148263" y="5949950"/>
            <a:ext cx="10080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0661" name="Picture 5" descr="Export Data Wizard Screen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700213"/>
            <a:ext cx="5343525" cy="4133850"/>
          </a:xfrm>
          <a:prstGeom prst="rect">
            <a:avLst/>
          </a:prstGeom>
          <a:noFill/>
        </p:spPr>
      </p:pic>
      <p:sp>
        <p:nvSpPr>
          <p:cNvPr id="70662" name="Line 6"/>
          <p:cNvSpPr>
            <a:spLocks noChangeShapeType="1"/>
          </p:cNvSpPr>
          <p:nvPr/>
        </p:nvSpPr>
        <p:spPr bwMode="auto">
          <a:xfrm flipV="1">
            <a:off x="4067175" y="3429000"/>
            <a:ext cx="1008063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Select “Use Existing Map”</a:t>
            </a:r>
          </a:p>
          <a:p>
            <a:r>
              <a:rPr lang="en-IE"/>
              <a:t>Click Next</a:t>
            </a:r>
            <a:endParaRPr lang="en-GB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5148263" y="5734050"/>
            <a:ext cx="10080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685" name="Picture 5" descr="Export Data Wizard Screen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1557338"/>
            <a:ext cx="5343525" cy="4133850"/>
          </a:xfrm>
          <a:prstGeom prst="rect">
            <a:avLst/>
          </a:prstGeom>
          <a:noFill/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V="1">
            <a:off x="4140200" y="4652963"/>
            <a:ext cx="1008063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Select “Default task information”</a:t>
            </a:r>
          </a:p>
          <a:p>
            <a:r>
              <a:rPr lang="en-IE"/>
              <a:t>Click Next</a:t>
            </a:r>
            <a:endParaRPr lang="en-GB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V="1">
            <a:off x="5580063" y="5661025"/>
            <a:ext cx="10080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2555875" y="2636838"/>
            <a:ext cx="1008063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2710" name="Picture 6" descr="Export Data Wizard Screen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557338"/>
            <a:ext cx="5343525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4" name="Picture 6" descr="Export Data Wizard Screen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1341438"/>
            <a:ext cx="5343525" cy="4133850"/>
          </a:xfrm>
          <a:prstGeom prst="rect">
            <a:avLst/>
          </a:prstGeom>
          <a:noFill/>
        </p:spPr>
      </p:pic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IE"/>
              <a:t>Select “Tasks” and “Export includes headers”</a:t>
            </a:r>
          </a:p>
          <a:p>
            <a:r>
              <a:rPr lang="en-IE"/>
              <a:t>Click Next</a:t>
            </a:r>
            <a:endParaRPr lang="en-GB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V="1">
            <a:off x="5435600" y="5516563"/>
            <a:ext cx="1008063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 flipV="1">
            <a:off x="5651500" y="2133600"/>
            <a:ext cx="936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IE" sz="2400"/>
              <a:t>Adding Extra Fields to the Export</a:t>
            </a:r>
            <a:endParaRPr lang="en-GB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r>
              <a:rPr lang="en-IE" sz="2400"/>
              <a:t>Here I have added Late Start, Early Start and Late Finish and I am about to ass an Early Finish field also</a:t>
            </a:r>
          </a:p>
          <a:p>
            <a:endParaRPr lang="en-GB" sz="2400"/>
          </a:p>
        </p:txBody>
      </p:sp>
      <p:pic>
        <p:nvPicPr>
          <p:cNvPr id="68616" name="Picture 8" descr="Export Data Wizard Screen 7 Add Fiel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2205038"/>
            <a:ext cx="5343525" cy="4133850"/>
          </a:xfrm>
          <a:prstGeom prst="rect">
            <a:avLst/>
          </a:prstGeom>
          <a:noFill/>
        </p:spPr>
      </p:pic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2987675" y="5300663"/>
            <a:ext cx="4318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IE" sz="2400"/>
              <a:t>Saving the mapped fields</a:t>
            </a:r>
            <a:endParaRPr lang="en-GB" sz="24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r>
              <a:rPr lang="en-IE" sz="2400"/>
              <a:t>Give your map a unique name and then save</a:t>
            </a:r>
          </a:p>
          <a:p>
            <a:endParaRPr lang="en-GB" sz="2400"/>
          </a:p>
        </p:txBody>
      </p:sp>
      <p:pic>
        <p:nvPicPr>
          <p:cNvPr id="74759" name="Picture 7" descr="Export Data Wizard Screen 8 Save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543050"/>
            <a:ext cx="7410450" cy="5314950"/>
          </a:xfrm>
          <a:prstGeom prst="rect">
            <a:avLst/>
          </a:prstGeom>
          <a:noFill/>
        </p:spPr>
      </p:pic>
      <p:sp>
        <p:nvSpPr>
          <p:cNvPr id="74757" name="Line 5"/>
          <p:cNvSpPr>
            <a:spLocks noChangeShapeType="1"/>
          </p:cNvSpPr>
          <p:nvPr/>
        </p:nvSpPr>
        <p:spPr bwMode="auto">
          <a:xfrm flipH="1">
            <a:off x="6372225" y="5373688"/>
            <a:ext cx="792163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118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MS Project Exporting Tracking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Extra Fields to the Export</vt:lpstr>
      <vt:lpstr>Saving the mapped fields</vt:lpstr>
    </vt:vector>
  </TitlesOfParts>
  <Company>Kevin St.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DIT</dc:creator>
  <cp:lastModifiedBy>admin</cp:lastModifiedBy>
  <cp:revision>38</cp:revision>
  <dcterms:created xsi:type="dcterms:W3CDTF">2008-10-15T09:59:21Z</dcterms:created>
  <dcterms:modified xsi:type="dcterms:W3CDTF">2017-11-06T09:07:48Z</dcterms:modified>
</cp:coreProperties>
</file>