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2" r:id="rId6"/>
    <p:sldId id="261" r:id="rId7"/>
    <p:sldId id="265" r:id="rId8"/>
    <p:sldId id="260" r:id="rId9"/>
    <p:sldId id="264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7B8C-2317-456B-955D-DE42C5E8F4C9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F5D9-D4AC-45A9-B6FB-25CE3E1D58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010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Model-View-Controller? </a:t>
            </a:r>
          </a:p>
          <a:p>
            <a:r>
              <a:rPr lang="en-GB" dirty="0"/>
              <a:t>Analysis class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F5D9-D4AC-45A9-B6FB-25CE3E1D580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33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1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297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44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505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92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05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3878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640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7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801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043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157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56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55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1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00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6CD7-FA82-4CC6-A884-AB6879606412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2CDF3-8F0E-4841-B971-D4C6027EE8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38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33C9-C550-4FC5-A57C-EB5F9B797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Garment fitting application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CD91D-1FA0-424B-AED4-C30F73283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Atte Karppinen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901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A0C3-1A79-4F76-B678-BF1146EF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Estimation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B073-6109-4F65-840C-26EA0673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technology involved 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Requires experts</a:t>
            </a:r>
          </a:p>
          <a:p>
            <a:pPr lvl="1"/>
            <a:endParaRPr lang="en-GB" dirty="0"/>
          </a:p>
          <a:p>
            <a:r>
              <a:rPr lang="en-GB" dirty="0"/>
              <a:t>Big brands as financial backers is a must</a:t>
            </a:r>
          </a:p>
          <a:p>
            <a:endParaRPr lang="en-GB" dirty="0"/>
          </a:p>
          <a:p>
            <a:r>
              <a:rPr lang="en-GB" dirty="0"/>
              <a:t>Heavy duty hardware for real time calculations</a:t>
            </a:r>
          </a:p>
          <a:p>
            <a:endParaRPr lang="en-GB" dirty="0"/>
          </a:p>
          <a:p>
            <a:r>
              <a:rPr lang="en-GB" dirty="0"/>
              <a:t>ESTIMATION ~€15 million up front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35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2B74-03F1-4543-8847-4BE11F3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E545-7380-4D25-AFB7-45C097AC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risk high reward</a:t>
            </a:r>
          </a:p>
          <a:p>
            <a:endParaRPr lang="en-GB" dirty="0"/>
          </a:p>
          <a:p>
            <a:r>
              <a:rPr lang="en-GB" dirty="0"/>
              <a:t>Success dependent on financial backers</a:t>
            </a:r>
          </a:p>
          <a:p>
            <a:endParaRPr lang="en-GB" dirty="0"/>
          </a:p>
          <a:p>
            <a:r>
              <a:rPr lang="en-GB" dirty="0"/>
              <a:t>Plausible technological vanguard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829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6AC-76BD-4BBF-AC20-38419F7A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4BC3-0A0D-494B-89FB-99C1FCA5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Garment fitting application</a:t>
            </a:r>
          </a:p>
          <a:p>
            <a:endParaRPr lang="en-GB" dirty="0"/>
          </a:p>
          <a:p>
            <a:r>
              <a:rPr lang="en-GB" dirty="0"/>
              <a:t>Simple, one purpose app</a:t>
            </a:r>
          </a:p>
          <a:p>
            <a:endParaRPr lang="en-GB" dirty="0"/>
          </a:p>
          <a:p>
            <a:r>
              <a:rPr lang="en-GB" dirty="0"/>
              <a:t>Used with smartphones</a:t>
            </a:r>
          </a:p>
          <a:p>
            <a:endParaRPr lang="en-GB" dirty="0"/>
          </a:p>
          <a:p>
            <a:r>
              <a:rPr lang="en-GB" dirty="0"/>
              <a:t>Vast selection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933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F5B1-799D-4E1B-A22D-7C4BA455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FE006-FE94-40C2-9D90-030C7F9FA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65" y="2301304"/>
            <a:ext cx="2524125" cy="3533775"/>
          </a:xfrm>
        </p:spPr>
      </p:pic>
      <p:pic>
        <p:nvPicPr>
          <p:cNvPr id="6" name="Image2">
            <a:extLst>
              <a:ext uri="{FF2B5EF4-FFF2-40B4-BE49-F238E27FC236}">
                <a16:creationId xmlns:a16="http://schemas.microsoft.com/office/drawing/2014/main" id="{CE265C62-ED45-4BA7-98BE-15CDDC7473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931581" y="2036510"/>
            <a:ext cx="5731510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BBB-DCAF-4576-9952-60A91B63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Market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A4F7-253E-4398-9B38-2865CBB7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Everyone interested in shopping</a:t>
            </a:r>
          </a:p>
          <a:p>
            <a:pPr lvl="1"/>
            <a:r>
              <a:rPr lang="en-GB" dirty="0"/>
              <a:t>Maybe specialisation on specific garments</a:t>
            </a:r>
          </a:p>
          <a:p>
            <a:endParaRPr lang="en-GB" dirty="0"/>
          </a:p>
          <a:p>
            <a:r>
              <a:rPr lang="en-GB" dirty="0"/>
              <a:t>People with access to smart devices</a:t>
            </a:r>
          </a:p>
          <a:p>
            <a:endParaRPr lang="en-GB" dirty="0"/>
          </a:p>
          <a:p>
            <a:r>
              <a:rPr lang="en-GB" dirty="0"/>
              <a:t>Most likely audience</a:t>
            </a:r>
          </a:p>
          <a:p>
            <a:pPr lvl="1"/>
            <a:r>
              <a:rPr lang="en-GB" dirty="0"/>
              <a:t>Teenagers</a:t>
            </a:r>
          </a:p>
          <a:p>
            <a:pPr lvl="1"/>
            <a:r>
              <a:rPr lang="en-GB" dirty="0"/>
              <a:t>Young adults</a:t>
            </a:r>
          </a:p>
        </p:txBody>
      </p:sp>
    </p:spTree>
    <p:extLst>
      <p:ext uri="{BB962C8B-B14F-4D97-AF65-F5344CB8AC3E}">
        <p14:creationId xmlns:p14="http://schemas.microsoft.com/office/powerpoint/2010/main" val="307387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5F08-3881-48F9-B122-DCECB40F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F82-3AE4-4CEF-B735-E7AB38A0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A962B-8BEA-41B8-95DC-13232369B4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7976" y="1816562"/>
            <a:ext cx="6748256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4EFF-A3B1-4B2C-9B73-1FFAA2A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Mind Map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93-BC31-41F9-AF9A-1C6C309B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B3221-EF28-4A50-9240-1B6691F0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1430955"/>
            <a:ext cx="8842159" cy="53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3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C69F-CA08-47E5-B5BB-466F8EED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Breakdown Structure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BE23B-CB22-4EB2-B874-1237F8B38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83" y="2160588"/>
            <a:ext cx="8596668" cy="4387061"/>
          </a:xfrm>
        </p:spPr>
      </p:pic>
    </p:spTree>
    <p:extLst>
      <p:ext uri="{BB962C8B-B14F-4D97-AF65-F5344CB8AC3E}">
        <p14:creationId xmlns:p14="http://schemas.microsoft.com/office/powerpoint/2010/main" val="88138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BA9A-4E73-449B-BEB6-B8897BB9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Plan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D308-A4E9-4B75-B04E-3A53DD3D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C6403-153F-4ADD-8BF6-D67340E2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1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D5A9-B9BE-4FCD-BE8F-ABE13A3D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4BFE-38DB-464C-B087-ADDF2ADE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5894-391A-450B-BF59-DD8FB50C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2160588"/>
            <a:ext cx="10484528" cy="40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82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103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Garment fitting application</vt:lpstr>
      <vt:lpstr>Overview</vt:lpstr>
      <vt:lpstr>Architecture</vt:lpstr>
      <vt:lpstr>Target Market</vt:lpstr>
      <vt:lpstr>Project Plan</vt:lpstr>
      <vt:lpstr>Mind Map</vt:lpstr>
      <vt:lpstr>Work Breakdown Structure</vt:lpstr>
      <vt:lpstr>Action Plan</vt:lpstr>
      <vt:lpstr>Gantt Chart</vt:lpstr>
      <vt:lpstr>Cost Estimation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Atte Karppinen</dc:creator>
  <cp:lastModifiedBy>Atte Karppinen</cp:lastModifiedBy>
  <cp:revision>8</cp:revision>
  <dcterms:created xsi:type="dcterms:W3CDTF">2018-12-06T12:10:58Z</dcterms:created>
  <dcterms:modified xsi:type="dcterms:W3CDTF">2018-12-12T20:49:04Z</dcterms:modified>
</cp:coreProperties>
</file>