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a25b74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a25b74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a25b740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a25b740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ad7d74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ad7d74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a25b7406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a25b7406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a25b740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a25b740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a25b740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a25b740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a25b7406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a25b740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480150" y="36925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Attendance Tracker</a:t>
            </a:r>
            <a:endParaRPr b="1" sz="4200">
              <a:solidFill>
                <a:srgbClr val="6964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80150" y="1842850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495 - Capstone Computing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951" y="226330"/>
            <a:ext cx="2070098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623400" y="2995850"/>
            <a:ext cx="78972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 Cowles,  Zack Witherspoon, Greyson Wright</a:t>
            </a:r>
            <a:endParaRPr sz="2400">
              <a:solidFill>
                <a:srgbClr val="6964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Attendance Tracker</a:t>
            </a:r>
            <a:endParaRPr b="1" sz="3000">
              <a:solidFill>
                <a:srgbClr val="6964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Students can scan for class attendance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Students can view their attendance for each class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Teachers can view students who missed and attended class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Teachers can view statistics on their classes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Harder for students to cheat the system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Easier and more accurate for teachers to take role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Teachers can easily view statistics to better manage their classes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24200" y="413025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b="1">
              <a:solidFill>
                <a:srgbClr val="6964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293325" y="1142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●"/>
            </a:pP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goal was to end up with a fully functioning, dynamic front end with a properly styled UI on the Android side and to redo the QR-Scanner to be more </a:t>
            </a: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</a:t>
            </a: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work like a true qr-scanner. 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●"/>
            </a:pP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we were successful in </a:t>
            </a: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</a:t>
            </a: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fully</a:t>
            </a: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functional front-end with live data, we had to pivot our plans of redoing the QR-Scanner and </a:t>
            </a: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remodeling</a:t>
            </a:r>
            <a:r>
              <a:rPr lang="en" sz="1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UI on the Android side. </a:t>
            </a:r>
            <a:endParaRPr sz="1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87275" y="495050"/>
            <a:ext cx="75057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287275" y="1152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●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created </a:t>
            </a: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roughly</a:t>
            </a: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60 test cases across the web and android side. 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●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the </a:t>
            </a: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</a:t>
            </a: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side, the test cases mainly focused on: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Handling responses from API calls.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Attendance objects and Class objects from API calls is a major part of the app that we wanted to verify would work locally as well as in the field. 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●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the web side, the test cases covered: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layer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API controllers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Factories 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446825"/>
            <a:ext cx="36765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Sprint 3 Review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275425" y="1153900"/>
            <a:ext cx="4686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●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created 35 issues and were able to complete 22 out of 35.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●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Implemented Features: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Implemented several API for attendance viewing and class viewing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several new test cases to add to the test repository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Wrote several queries concerning attendance and classes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Went from hard-coded front-end to fully-functioning front-end with dynamic data and modals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250" y="250100"/>
            <a:ext cx="1982525" cy="46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11425" y="368100"/>
            <a:ext cx="75057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Sprint 3 Retrospective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81225" y="1178000"/>
            <a:ext cx="49119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●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Good: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Transitioning from a hard-coded layout to a dynamic system was more difficult than we expected but did work in the end. 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●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Bad: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Sprint 3 gave us a challenge in the realm of different members working different amount of hours on the project.</a:t>
            </a:r>
            <a:endParaRPr sz="13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○"/>
            </a:pPr>
            <a:r>
              <a:rPr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 what to write before starting to code was an issue most of faced.</a:t>
            </a:r>
            <a:endParaRPr sz="13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○"/>
            </a:pPr>
            <a:r>
              <a:rPr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Determining how long stories would take to complete</a:t>
            </a:r>
            <a:endParaRPr sz="13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Source Sans Pro"/>
              <a:buChar char="●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Improvement: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Improving communication in the group </a:t>
            </a:r>
            <a:endParaRPr sz="13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Char char="○"/>
            </a:pPr>
            <a:r>
              <a:rPr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Improving planning the </a:t>
            </a:r>
            <a:r>
              <a:rPr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architecture</a:t>
            </a:r>
            <a:r>
              <a:rPr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before starting to code 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350" y="1528550"/>
            <a:ext cx="283859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05425" y="470875"/>
            <a:ext cx="7505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