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4546a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4546a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4546ad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4546ad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4546ad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4546ad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4546ada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4546ada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4546ad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4546ad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affle.io/AttendanceTracker/AttendanceTracker" TargetMode="External"/><Relationship Id="rId4" Type="http://schemas.openxmlformats.org/officeDocument/2006/relationships/hyperlink" Target="https://github.com/AttendanceTracker/AttendanceTrack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Tracker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495 - Capstone Computing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951" y="72655"/>
            <a:ext cx="2070098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629125" y="2891075"/>
            <a:ext cx="78972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Cowles,  Zack Witherspoon, Greyson Wright</a:t>
            </a:r>
            <a:endParaRPr sz="24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Tracker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What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Students can scan for class attendance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Students can view their attendance for each class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Teachers can view students who missed and attended class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Teachers can view statistics on their classes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Why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Harder for students to cheat the system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Easier and more accurate for teachers to take role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Teachers can easily view statistics to better manage their classes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https://waffle.io/AttendanceTracker/AttendanceTracker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https://github.com/AttendanceTracker/AttendanceTracker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https://docs.google.com/document/d/1qA3vw6AQdA_Q2dYd91uNJrhkNgWFxwAphC-_iv7lhro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Custom 4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CC0000"/>
      </a:accent1>
      <a:accent2>
        <a:srgbClr val="9E1B31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