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7e8a059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7e8a059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e8a059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e8a059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e8a0599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e8a059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e8a0599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e8a059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e8a0599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e8a0599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e8a0599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e8a0599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affle.io/AttendanceTracker/AttendanceTracker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Attendance Tracker</a:t>
            </a:r>
            <a:endParaRPr b="1" sz="4200">
              <a:solidFill>
                <a:srgbClr val="6964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495 - Capstone Computing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951" y="72655"/>
            <a:ext cx="2070098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9125" y="2891075"/>
            <a:ext cx="78972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Cowle</a:t>
            </a:r>
            <a:r>
              <a:rPr lang="en" sz="24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lang="en" sz="24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Zack Witherspoon, Greyson Wright</a:t>
            </a:r>
            <a:endParaRPr sz="2400">
              <a:solidFill>
                <a:srgbClr val="6964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Attendance Tracker</a:t>
            </a:r>
            <a:endParaRPr b="1" sz="3000">
              <a:solidFill>
                <a:srgbClr val="6964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can scan for class attendance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can view their attendance for each class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view students who missed and attended class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view statistics on their classes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Harder for students to cheat the system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Easier and more accurate for teachers to take role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Teachers can easily view statistics to better manage their classes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367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Sprint 2 Review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3872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 created 24 issues and were able to complete 23 out of 24.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Implemented Features: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Able to grab the IMEI from a device and use that for verification on sign-on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Created 10+ RESTful API with unit cases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Implemented student sign up through use of IMEI and through the created API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Created the scanning of QR codes that can either pass/fail based on location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650" y="152400"/>
            <a:ext cx="3751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Reflection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38" y="1017725"/>
            <a:ext cx="4914425" cy="4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03125"/>
            <a:ext cx="40212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Current Backlog and Sprint 3 Planning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3965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https://waffle.io/AttendanceTracker/AttendanceTracker</a:t>
            </a:r>
            <a:r>
              <a:rPr b="1" lang="en">
                <a:solidFill>
                  <a:srgbClr val="69646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00" y="0"/>
            <a:ext cx="4021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63" y="495513"/>
            <a:ext cx="4152475" cy="4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