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cf593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cf593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cf5932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cf5932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cf5932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cf5932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scan QR code with possible location verification via location services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cf5932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cf5932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codes can be configured (expire, expiration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QR codes can be viewed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can be exported as csv or xlsx (download or email)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cf5932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cf5932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cf5932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cf5932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cf5932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cf5932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Source Sans Pro"/>
              <a:buNone/>
              <a:defRPr b="1" i="0" sz="1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Tracker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495 - Capstone Computing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951" y="72655"/>
            <a:ext cx="2070098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29125" y="2891075"/>
            <a:ext cx="78972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Cowles,  Zack Witherspoon, Greyson Wright</a:t>
            </a:r>
            <a:endParaRPr sz="24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Digital Web Interface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Saves Paper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 clickers/ clicker replacement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674" y="2890650"/>
            <a:ext cx="5738675" cy="18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6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L</a:t>
            </a:r>
            <a:r>
              <a:rPr lang="en">
                <a:solidFill>
                  <a:srgbClr val="666666"/>
                </a:solidFill>
              </a:rPr>
              <a:t>arge Class Sizes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Stressed Attendance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Harder to Cheat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Classroom management features in the future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125" y="2571745"/>
            <a:ext cx="2073750" cy="2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Front-End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Students can scan in and/or out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Include information like mybama username, cwid, and name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View missed and attended classes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Future Feature:  allow teachers to manage classes, attendance, and manual role input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925" y="2571750"/>
            <a:ext cx="4359550" cy="21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Portal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For teachers only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Manual role input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View and manage classes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Export and view attendance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Create and manage QR codes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377" y="1860627"/>
            <a:ext cx="4916475" cy="30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MSSQL DB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.NET Core MVC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H</a:t>
            </a:r>
            <a:r>
              <a:rPr lang="en">
                <a:solidFill>
                  <a:srgbClr val="666666"/>
                </a:solidFill>
              </a:rPr>
              <a:t>TML, CSS, JS, </a:t>
            </a:r>
            <a:r>
              <a:rPr lang="en">
                <a:solidFill>
                  <a:srgbClr val="666666"/>
                </a:solidFill>
              </a:rPr>
              <a:t>Razor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OWIN </a:t>
            </a:r>
            <a:r>
              <a:rPr lang="en">
                <a:solidFill>
                  <a:srgbClr val="666666"/>
                </a:solidFill>
              </a:rPr>
              <a:t>Auth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Android Studio</a:t>
            </a:r>
            <a:r>
              <a:rPr lang="en">
                <a:solidFill>
                  <a:srgbClr val="666666"/>
                </a:solidFill>
              </a:rPr>
              <a:t> with Java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675" y="2709650"/>
            <a:ext cx="4377474" cy="20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</a:t>
            </a:r>
            <a:r>
              <a:rPr lang="en"/>
              <a:t>hallenges</a:t>
            </a:r>
            <a:r>
              <a:rPr lang="en"/>
              <a:t>/Obstacles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Possible 3rd party API access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Blackboard, Moodle, Canvas, etc.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Import and export formats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Students that don’t have phones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Creative differences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275" y="3302700"/>
            <a:ext cx="2873025" cy="15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Database design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Functioning Database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Functioning Android/Web mockup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Begin Backend </a:t>
            </a:r>
            <a:r>
              <a:rPr lang="en">
                <a:solidFill>
                  <a:srgbClr val="666666"/>
                </a:solidFill>
              </a:rPr>
              <a:t>implementation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Hook up Backend to Android/Web front-ends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Final Q&amp;A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Bug Fixes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Possible Future features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Project completion and submission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150" y="3026100"/>
            <a:ext cx="3426150" cy="17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Custom 4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CC0000"/>
      </a:accent1>
      <a:accent2>
        <a:srgbClr val="9E1B31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