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F85"/>
    <a:srgbClr val="4EA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>
      <p:cViewPr varScale="1">
        <p:scale>
          <a:sx n="138" d="100"/>
          <a:sy n="138" d="100"/>
        </p:scale>
        <p:origin x="11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7B97-53EA-FC74-FDF3-C92AA8016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0B93-BC20-B704-6D61-3F474DBAB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349C-09C3-57B0-67D1-E0A5B4E4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610C-75F7-5B18-BB82-79724D59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CE71-B5C6-B83E-1487-910301EB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28F9-02E6-5453-8156-826B2FE9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25DED-0D49-A6F2-CA13-43A19928B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8CF9-772A-C59D-AA65-40529E36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4A04-46E5-E256-960B-FF26D1BB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E346A-CFCE-FC83-09A7-49BE9C01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F3819-2065-3E08-564D-DCF6269A7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CBC4E-DC1F-ED7C-68F7-9F0CA5D3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B809-4056-F753-4761-7DCD5550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F400-6C37-D9EC-0872-CC37410F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B896-7E01-EEEB-241F-55AD3935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39EA-D18B-1A4B-58A7-5CB651DD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9843-9952-0C14-C854-69F8DFDE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271E-5F27-6F40-B6E8-EFA3C870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1823-871A-2B80-99D4-66DCA3F9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AA01-61C7-DFB3-4F0A-44AE5D7E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C5A6-4EA5-2C49-33BD-43B4B3E5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65D8-E3F0-AF21-B447-6CBF3629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4888-87B3-CF20-1B31-FD608168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AAC0-64FE-D8CE-998E-27AEBC83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812E-0EFF-4500-96F0-91B3619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D423-D3A2-7378-16A6-A20946ED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D62B-B155-A1AF-0072-BBA52E5E0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45A73-DFD7-97C0-6E7B-EC4596E5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2BAB-B9A3-8069-9E66-347BA0CB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B887F-7EF7-5571-8CA5-C56DB5B3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8377A-0171-993F-C478-769D871E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854B-4B9E-0A38-77F2-ACB8281A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3325F-A9AC-EF76-6574-9ACDEEAF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EC267-642D-9B53-C131-1274F5A6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6FEF0-926A-A8B2-91D1-0B63F6EC9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60F71-8F4A-61C5-3587-9DD755ACC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781FD-A720-B56D-0EBF-84C1710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3E355-91E3-3B2C-36A7-E37CF9CD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94B0B-2E9B-F9F7-7AF5-8FFACE63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6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76E9-8BC2-E964-CCC7-E8CE1D85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AE42E-C695-7DBF-75D0-A0CF22E1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28CE1-7BCE-B67F-3FB7-D4932D50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633E-C570-F673-DD50-2FA6FA04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1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4E928-6BB7-5634-CAD5-F31AC705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B38FA-FB86-5F05-95E1-271C52C3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97C84-43A1-61B9-DD12-3CE818D9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A6E2-7852-3A6E-6F5D-684D2AAE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F1A6-7344-B2AA-CB70-EC7EF9B4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223A4-2067-5B08-3F42-23B7D8C1B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21EF-F0D4-87BF-023E-C91E8DBA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0E044-0109-F86F-F70B-C304398D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5610-BDA5-AB6C-93F8-B1F84FB9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F6F-68EF-DB8A-71B7-0BCE0DCF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24B10-B765-7726-735F-99A719551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58DF8-D287-9627-9465-3AC490E69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F17C3-CE2E-E72A-84D8-18DADDA7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09DF8-9627-233A-CB68-B9423E88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D8C9C-804E-712E-F53C-4A901951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5C374-7A01-EC77-E50C-DA8ED864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3C5F5-7F84-A1B3-3E13-2073EF7A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801D-2C95-DBE4-0B38-9CFE215EB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CBB2-E258-2F43-BE70-3FC0F92ACD6C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A95C-EF9A-2C3F-8D59-5296F8BCE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7653-B611-5A85-FADE-C19093731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2BEE-9F62-C542-89B5-13ABC2B7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10.png"/><Relationship Id="rId3" Type="http://schemas.openxmlformats.org/officeDocument/2006/relationships/image" Target="../media/image14.jpg"/><Relationship Id="rId21" Type="http://schemas.openxmlformats.org/officeDocument/2006/relationships/image" Target="../media/image8.png"/><Relationship Id="rId7" Type="http://schemas.openxmlformats.org/officeDocument/2006/relationships/image" Target="../media/image3.jpg"/><Relationship Id="rId12" Type="http://schemas.openxmlformats.org/officeDocument/2006/relationships/image" Target="../media/image20.jpg"/><Relationship Id="rId17" Type="http://schemas.openxmlformats.org/officeDocument/2006/relationships/image" Target="../media/image25.png"/><Relationship Id="rId25" Type="http://schemas.openxmlformats.org/officeDocument/2006/relationships/image" Target="../media/image6.jpg"/><Relationship Id="rId2" Type="http://schemas.openxmlformats.org/officeDocument/2006/relationships/image" Target="../media/image13.jpg"/><Relationship Id="rId16" Type="http://schemas.openxmlformats.org/officeDocument/2006/relationships/image" Target="../media/image24.jpg"/><Relationship Id="rId20" Type="http://schemas.openxmlformats.org/officeDocument/2006/relationships/image" Target="../media/image7.jp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9.png"/><Relationship Id="rId24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image" Target="../media/image23.png"/><Relationship Id="rId23" Type="http://schemas.openxmlformats.org/officeDocument/2006/relationships/image" Target="../media/image4.png"/><Relationship Id="rId28" Type="http://schemas.openxmlformats.org/officeDocument/2006/relationships/image" Target="../media/image12.jpg"/><Relationship Id="rId10" Type="http://schemas.openxmlformats.org/officeDocument/2006/relationships/image" Target="../media/image18.jpg"/><Relationship Id="rId19" Type="http://schemas.openxmlformats.org/officeDocument/2006/relationships/image" Target="../media/image27.jpg"/><Relationship Id="rId31" Type="http://schemas.openxmlformats.org/officeDocument/2006/relationships/image" Target="../media/image30.jpg"/><Relationship Id="rId4" Type="http://schemas.openxmlformats.org/officeDocument/2006/relationships/image" Target="../media/image15.jp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9.png"/><Relationship Id="rId27" Type="http://schemas.openxmlformats.org/officeDocument/2006/relationships/image" Target="../media/image11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4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7.jpg"/><Relationship Id="rId4" Type="http://schemas.openxmlformats.org/officeDocument/2006/relationships/image" Target="../media/image18.jp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t sitting on a towel&#10;&#10;Description automatically generated">
            <a:extLst>
              <a:ext uri="{FF2B5EF4-FFF2-40B4-BE49-F238E27FC236}">
                <a16:creationId xmlns:a16="http://schemas.microsoft.com/office/drawing/2014/main" id="{788827D5-36D1-01D2-1AD9-39E8F9FA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42" y="583044"/>
            <a:ext cx="1803399" cy="1803399"/>
          </a:xfrm>
          <a:prstGeom prst="rect">
            <a:avLst/>
          </a:prstGeom>
        </p:spPr>
      </p:pic>
      <p:pic>
        <p:nvPicPr>
          <p:cNvPr id="7" name="Picture 6" descr="A green and pink pixelated animal&#10;&#10;Description automatically generated">
            <a:extLst>
              <a:ext uri="{FF2B5EF4-FFF2-40B4-BE49-F238E27FC236}">
                <a16:creationId xmlns:a16="http://schemas.microsoft.com/office/drawing/2014/main" id="{0029328B-F1CD-1DB4-9AC6-8F60ABE1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2" y="583043"/>
            <a:ext cx="18034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cat sitting in a blue tub&#10;&#10;Description automatically generated">
            <a:extLst>
              <a:ext uri="{FF2B5EF4-FFF2-40B4-BE49-F238E27FC236}">
                <a16:creationId xmlns:a16="http://schemas.microsoft.com/office/drawing/2014/main" id="{181073A1-0B84-4C7E-AC2A-510436620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0" y="583043"/>
            <a:ext cx="1803401" cy="1803401"/>
          </a:xfrm>
          <a:prstGeom prst="rect">
            <a:avLst/>
          </a:prstGeom>
        </p:spPr>
      </p:pic>
      <p:pic>
        <p:nvPicPr>
          <p:cNvPr id="11" name="Picture 10" descr="A cow standing next to a car&#10;&#10;Description automatically generated">
            <a:extLst>
              <a:ext uri="{FF2B5EF4-FFF2-40B4-BE49-F238E27FC236}">
                <a16:creationId xmlns:a16="http://schemas.microsoft.com/office/drawing/2014/main" id="{6996BAB4-3480-084B-211D-0AB32A7CB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039" y="3084944"/>
            <a:ext cx="1803401" cy="1803401"/>
          </a:xfrm>
          <a:prstGeom prst="rect">
            <a:avLst/>
          </a:prstGeom>
        </p:spPr>
      </p:pic>
      <p:pic>
        <p:nvPicPr>
          <p:cNvPr id="13" name="Picture 12" descr="A green and pink shapes&#10;&#10;Description automatically generated">
            <a:extLst>
              <a:ext uri="{FF2B5EF4-FFF2-40B4-BE49-F238E27FC236}">
                <a16:creationId xmlns:a16="http://schemas.microsoft.com/office/drawing/2014/main" id="{BCDF3734-F29E-7DE0-3204-75C18446C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66" y="3084942"/>
            <a:ext cx="18034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ow standing next to a car&#10;&#10;Description automatically generated">
            <a:extLst>
              <a:ext uri="{FF2B5EF4-FFF2-40B4-BE49-F238E27FC236}">
                <a16:creationId xmlns:a16="http://schemas.microsoft.com/office/drawing/2014/main" id="{C15131B3-22C3-D4B5-1434-3B54C95D2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600" y="3084943"/>
            <a:ext cx="1803400" cy="1803400"/>
          </a:xfrm>
          <a:prstGeom prst="rect">
            <a:avLst/>
          </a:prstGeom>
        </p:spPr>
      </p:pic>
      <p:pic>
        <p:nvPicPr>
          <p:cNvPr id="17" name="Picture 16" descr="A bird standing on a red object&#10;&#10;Description automatically generated">
            <a:extLst>
              <a:ext uri="{FF2B5EF4-FFF2-40B4-BE49-F238E27FC236}">
                <a16:creationId xmlns:a16="http://schemas.microsoft.com/office/drawing/2014/main" id="{3EDE6843-E947-210D-D560-DC43EC46D6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7000" y="361370"/>
            <a:ext cx="1803399" cy="1803399"/>
          </a:xfrm>
          <a:prstGeom prst="rect">
            <a:avLst/>
          </a:prstGeom>
        </p:spPr>
      </p:pic>
      <p:pic>
        <p:nvPicPr>
          <p:cNvPr id="19" name="Picture 18" descr="A red bird on a bicycle&#10;&#10;Description automatically generated">
            <a:extLst>
              <a:ext uri="{FF2B5EF4-FFF2-40B4-BE49-F238E27FC236}">
                <a16:creationId xmlns:a16="http://schemas.microsoft.com/office/drawing/2014/main" id="{C32CAEF4-C053-8B9E-06EF-2C90482BEA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5496" y="361367"/>
            <a:ext cx="1803402" cy="1803402"/>
          </a:xfrm>
          <a:prstGeom prst="rect">
            <a:avLst/>
          </a:prstGeom>
        </p:spPr>
      </p:pic>
      <p:pic>
        <p:nvPicPr>
          <p:cNvPr id="21" name="Picture 20" descr="A bird on a branch&#10;&#10;Description automatically generated">
            <a:extLst>
              <a:ext uri="{FF2B5EF4-FFF2-40B4-BE49-F238E27FC236}">
                <a16:creationId xmlns:a16="http://schemas.microsoft.com/office/drawing/2014/main" id="{E31BC6ED-A178-446B-C690-AE9B241AF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1970" y="361370"/>
            <a:ext cx="1803399" cy="1803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9279C0-808E-7DC8-82AA-0B54C1D2CD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5499" y="3084943"/>
            <a:ext cx="1803399" cy="1803399"/>
          </a:xfrm>
          <a:prstGeom prst="rect">
            <a:avLst/>
          </a:prstGeom>
        </p:spPr>
      </p:pic>
      <p:pic>
        <p:nvPicPr>
          <p:cNvPr id="25" name="Picture 24" descr="A pink dog with green leaves&#10;&#10;Description automatically generated">
            <a:extLst>
              <a:ext uri="{FF2B5EF4-FFF2-40B4-BE49-F238E27FC236}">
                <a16:creationId xmlns:a16="http://schemas.microsoft.com/office/drawing/2014/main" id="{993C7F8B-71B6-3114-0D72-E7A6632FD3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1970" y="3084943"/>
            <a:ext cx="1803401" cy="1803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dog sitting on a bench&#10;&#10;Description automatically generated">
            <a:extLst>
              <a:ext uri="{FF2B5EF4-FFF2-40B4-BE49-F238E27FC236}">
                <a16:creationId xmlns:a16="http://schemas.microsoft.com/office/drawing/2014/main" id="{C25D5413-7524-DD5B-4257-73D9B42B89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7000" y="3084942"/>
            <a:ext cx="1803399" cy="18033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05A6DFA-9487-DDAB-5C11-69F68CB4559B}"/>
              </a:ext>
            </a:extLst>
          </p:cNvPr>
          <p:cNvSpPr txBox="1"/>
          <p:nvPr/>
        </p:nvSpPr>
        <p:spPr>
          <a:xfrm>
            <a:off x="417366" y="157018"/>
            <a:ext cx="56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+mj-lt"/>
              </a:rPr>
              <a:t>An orange tabby cat lying in a bathroom sink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099AE-D800-CAEC-74A3-7A3CFFEF2B48}"/>
              </a:ext>
            </a:extLst>
          </p:cNvPr>
          <p:cNvSpPr txBox="1"/>
          <p:nvPr/>
        </p:nvSpPr>
        <p:spPr>
          <a:xfrm>
            <a:off x="8235369" y="5070764"/>
            <a:ext cx="205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A8D77-10D1-2A0F-0445-EB495CE5F934}"/>
              </a:ext>
            </a:extLst>
          </p:cNvPr>
          <p:cNvSpPr txBox="1"/>
          <p:nvPr/>
        </p:nvSpPr>
        <p:spPr>
          <a:xfrm>
            <a:off x="7259782" y="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BB0CBA-A142-2053-EEEA-61845A538F5E}"/>
              </a:ext>
            </a:extLst>
          </p:cNvPr>
          <p:cNvSpPr txBox="1"/>
          <p:nvPr/>
        </p:nvSpPr>
        <p:spPr>
          <a:xfrm>
            <a:off x="1671782" y="5227782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428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apples on a table&#10;&#10;Description automatically generated">
            <a:extLst>
              <a:ext uri="{FF2B5EF4-FFF2-40B4-BE49-F238E27FC236}">
                <a16:creationId xmlns:a16="http://schemas.microsoft.com/office/drawing/2014/main" id="{74C13A27-2A72-A7E3-7EFB-2AFD52A4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56" y="4165830"/>
            <a:ext cx="1216152" cy="1216152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row of apples on a table&#10;&#10;Description automatically generated">
            <a:extLst>
              <a:ext uri="{FF2B5EF4-FFF2-40B4-BE49-F238E27FC236}">
                <a16:creationId xmlns:a16="http://schemas.microsoft.com/office/drawing/2014/main" id="{B64C9800-9799-ABC7-59F2-A208448B4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848" y="4165830"/>
            <a:ext cx="1216152" cy="1216152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87E4DCD-7C50-8C5F-D416-364A98BA0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6" y="4165830"/>
            <a:ext cx="1216152" cy="1216152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65969-9D00-C6F7-0679-A0D18B6002C8}"/>
              </a:ext>
            </a:extLst>
          </p:cNvPr>
          <p:cNvSpPr txBox="1"/>
          <p:nvPr/>
        </p:nvSpPr>
        <p:spPr>
          <a:xfrm>
            <a:off x="540528" y="5370964"/>
            <a:ext cx="1212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292DC-A1FE-689A-2006-71A16DEC07D0}"/>
              </a:ext>
            </a:extLst>
          </p:cNvPr>
          <p:cNvSpPr txBox="1"/>
          <p:nvPr/>
        </p:nvSpPr>
        <p:spPr>
          <a:xfrm>
            <a:off x="1809734" y="5370964"/>
            <a:ext cx="1215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4438F-FE00-53C4-D4AB-AE377E57B38D}"/>
              </a:ext>
            </a:extLst>
          </p:cNvPr>
          <p:cNvSpPr txBox="1"/>
          <p:nvPr/>
        </p:nvSpPr>
        <p:spPr>
          <a:xfrm>
            <a:off x="3112963" y="5370964"/>
            <a:ext cx="120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GLIGEN + ours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EC3C0-BECA-59D7-ED7D-C5BEBC741E79}"/>
              </a:ext>
            </a:extLst>
          </p:cNvPr>
          <p:cNvSpPr txBox="1"/>
          <p:nvPr/>
        </p:nvSpPr>
        <p:spPr>
          <a:xfrm>
            <a:off x="592301" y="3897382"/>
            <a:ext cx="3769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+mj-lt"/>
                <a:cs typeface="Times New Roman" panose="02020603050405020304" pitchFamily="18" charset="0"/>
              </a:rPr>
              <a:t>Three </a:t>
            </a:r>
            <a:r>
              <a:rPr 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apples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are sitting side-by-side on a wooden table</a:t>
            </a:r>
          </a:p>
        </p:txBody>
      </p:sp>
      <p:pic>
        <p:nvPicPr>
          <p:cNvPr id="11" name="Picture 10" descr="A cat sitting on a towel&#10;&#10;Description automatically generated">
            <a:extLst>
              <a:ext uri="{FF2B5EF4-FFF2-40B4-BE49-F238E27FC236}">
                <a16:creationId xmlns:a16="http://schemas.microsoft.com/office/drawing/2014/main" id="{D7E0C1A2-8EDC-C63E-CE6D-BD6FAB3F7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826" y="1385502"/>
            <a:ext cx="1216152" cy="1216152"/>
          </a:xfrm>
          <a:prstGeom prst="rect">
            <a:avLst/>
          </a:prstGeom>
        </p:spPr>
      </p:pic>
      <p:pic>
        <p:nvPicPr>
          <p:cNvPr id="12" name="Picture 11" descr="A green and pink pixelated animal&#10;&#10;Description automatically generated">
            <a:extLst>
              <a:ext uri="{FF2B5EF4-FFF2-40B4-BE49-F238E27FC236}">
                <a16:creationId xmlns:a16="http://schemas.microsoft.com/office/drawing/2014/main" id="{DB10B147-5DBC-FB2A-4F3A-20F049EC0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594" y="1385502"/>
            <a:ext cx="1216152" cy="121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cat sitting in a blue tub&#10;&#10;Description automatically generated">
            <a:extLst>
              <a:ext uri="{FF2B5EF4-FFF2-40B4-BE49-F238E27FC236}">
                <a16:creationId xmlns:a16="http://schemas.microsoft.com/office/drawing/2014/main" id="{9F73FDFA-15A1-7219-A3F2-D87E4B9E2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234" y="1385502"/>
            <a:ext cx="1216152" cy="12161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2FFF8-919D-6AF4-0DC2-0422F3767649}"/>
              </a:ext>
            </a:extLst>
          </p:cNvPr>
          <p:cNvSpPr txBox="1"/>
          <p:nvPr/>
        </p:nvSpPr>
        <p:spPr>
          <a:xfrm>
            <a:off x="7128594" y="1131266"/>
            <a:ext cx="3821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effectLst/>
                <a:latin typeface="+mj-lt"/>
              </a:rPr>
              <a:t>An </a:t>
            </a:r>
            <a:r>
              <a:rPr lang="en-US" sz="1000" dirty="0">
                <a:solidFill>
                  <a:srgbClr val="4EAD75"/>
                </a:solidFill>
                <a:effectLst/>
                <a:latin typeface="+mj-lt"/>
              </a:rPr>
              <a:t>orange tabby</a:t>
            </a:r>
            <a:r>
              <a:rPr lang="en-US" sz="1000" dirty="0">
                <a:solidFill>
                  <a:srgbClr val="000000"/>
                </a:solidFill>
                <a:effectLst/>
                <a:latin typeface="+mj-lt"/>
              </a:rPr>
              <a:t> cat lying in a </a:t>
            </a:r>
            <a:r>
              <a:rPr lang="en-US" sz="1000" dirty="0">
                <a:solidFill>
                  <a:srgbClr val="C35F85"/>
                </a:solidFill>
                <a:effectLst/>
                <a:latin typeface="+mj-lt"/>
              </a:rPr>
              <a:t>bathroom sink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28C69F-BC6D-02E0-6F1E-F259DA389532}"/>
              </a:ext>
            </a:extLst>
          </p:cNvPr>
          <p:cNvSpPr txBox="1"/>
          <p:nvPr/>
        </p:nvSpPr>
        <p:spPr>
          <a:xfrm>
            <a:off x="7128594" y="2595969"/>
            <a:ext cx="1215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mask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1CA0A-CE70-A339-F708-CF54DC66F2FD}"/>
              </a:ext>
            </a:extLst>
          </p:cNvPr>
          <p:cNvSpPr txBox="1"/>
          <p:nvPr/>
        </p:nvSpPr>
        <p:spPr>
          <a:xfrm>
            <a:off x="8430540" y="2606476"/>
            <a:ext cx="1215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DenseDiffusion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00D05-97DF-0ACC-73CD-DFC0C3FE6ED4}"/>
              </a:ext>
            </a:extLst>
          </p:cNvPr>
          <p:cNvSpPr txBox="1"/>
          <p:nvPr/>
        </p:nvSpPr>
        <p:spPr>
          <a:xfrm>
            <a:off x="9718506" y="2584113"/>
            <a:ext cx="120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StableDiffusion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Ours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1A1E43-1EF3-E65E-3BD4-90CBABC1453D}"/>
              </a:ext>
            </a:extLst>
          </p:cNvPr>
          <p:cNvGrpSpPr/>
          <p:nvPr/>
        </p:nvGrpSpPr>
        <p:grpSpPr>
          <a:xfrm>
            <a:off x="5354902" y="2826302"/>
            <a:ext cx="3810371" cy="1895081"/>
            <a:chOff x="690849" y="831056"/>
            <a:chExt cx="3810371" cy="1895081"/>
          </a:xfrm>
        </p:grpSpPr>
        <p:pic>
          <p:nvPicPr>
            <p:cNvPr id="22" name="Picture 21" descr="A bird in a piece of orange&#10;&#10;Description automatically generated">
              <a:extLst>
                <a:ext uri="{FF2B5EF4-FFF2-40B4-BE49-F238E27FC236}">
                  <a16:creationId xmlns:a16="http://schemas.microsoft.com/office/drawing/2014/main" id="{56B63FA7-7F07-B5C9-F54E-1F9B734E1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92324" y="1099504"/>
              <a:ext cx="1216152" cy="1216152"/>
            </a:xfrm>
            <a:prstGeom prst="rect">
              <a:avLst/>
            </a:prstGeom>
          </p:spPr>
        </p:pic>
        <p:pic>
          <p:nvPicPr>
            <p:cNvPr id="23" name="Picture 22" descr="A bird and a tomato&#10;&#10;Description automatically generated with medium confidence">
              <a:extLst>
                <a:ext uri="{FF2B5EF4-FFF2-40B4-BE49-F238E27FC236}">
                  <a16:creationId xmlns:a16="http://schemas.microsoft.com/office/drawing/2014/main" id="{FB2C333E-FE22-8CF5-0833-758E9FDB0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849" y="1099504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 descr="A bird sitting on an orange&#10;&#10;Description automatically generated">
              <a:extLst>
                <a:ext uri="{FF2B5EF4-FFF2-40B4-BE49-F238E27FC236}">
                  <a16:creationId xmlns:a16="http://schemas.microsoft.com/office/drawing/2014/main" id="{36FA936F-7130-A779-01A9-95B2396BD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83553" y="1099504"/>
              <a:ext cx="1216152" cy="121615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95FBF9-8CF6-CC27-70C0-1CB77FD1A273}"/>
                </a:ext>
              </a:extLst>
            </p:cNvPr>
            <p:cNvSpPr txBox="1"/>
            <p:nvPr/>
          </p:nvSpPr>
          <p:spPr>
            <a:xfrm>
              <a:off x="690849" y="831056"/>
              <a:ext cx="38027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A </a:t>
              </a:r>
              <a:r>
                <a:rPr lang="en-US" sz="1000" dirty="0">
                  <a:solidFill>
                    <a:srgbClr val="4EAD75"/>
                  </a:solidFill>
                  <a:effectLst/>
                  <a:latin typeface="+mj-lt"/>
                </a:rPr>
                <a:t>bird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sitting on top  of an </a:t>
              </a:r>
              <a:r>
                <a:rPr lang="en-US" sz="1000" dirty="0">
                  <a:solidFill>
                    <a:srgbClr val="C35F85"/>
                  </a:solidFill>
                  <a:effectLst/>
                  <a:latin typeface="+mj-lt"/>
                </a:rPr>
                <a:t>orange slice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BAF2F2-50D9-8F02-51D0-494A0AB55471}"/>
                </a:ext>
              </a:extLst>
            </p:cNvPr>
            <p:cNvSpPr txBox="1"/>
            <p:nvPr/>
          </p:nvSpPr>
          <p:spPr>
            <a:xfrm>
              <a:off x="701700" y="2337883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mask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AF9354-09B5-7EA6-15FF-39F66070A77D}"/>
                </a:ext>
              </a:extLst>
            </p:cNvPr>
            <p:cNvSpPr txBox="1"/>
            <p:nvPr/>
          </p:nvSpPr>
          <p:spPr>
            <a:xfrm>
              <a:off x="2003646" y="2348390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DenseDiffusion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AA6D1D-08A9-F803-FFE8-55F95E49C37C}"/>
                </a:ext>
              </a:extLst>
            </p:cNvPr>
            <p:cNvSpPr txBox="1"/>
            <p:nvPr/>
          </p:nvSpPr>
          <p:spPr>
            <a:xfrm>
              <a:off x="3291612" y="2326027"/>
              <a:ext cx="1209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StableDiffusion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Ours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D818EF8-EC6E-83C6-45F1-EAC505863671}"/>
              </a:ext>
            </a:extLst>
          </p:cNvPr>
          <p:cNvGrpSpPr/>
          <p:nvPr/>
        </p:nvGrpSpPr>
        <p:grpSpPr>
          <a:xfrm>
            <a:off x="7128594" y="4918234"/>
            <a:ext cx="3829880" cy="1884574"/>
            <a:chOff x="676217" y="919788"/>
            <a:chExt cx="3829880" cy="1884574"/>
          </a:xfrm>
        </p:grpSpPr>
        <p:pic>
          <p:nvPicPr>
            <p:cNvPr id="30" name="Picture 29" descr="A cat and a cat with their tongue sticking out&#10;&#10;Description automatically generated">
              <a:extLst>
                <a:ext uri="{FF2B5EF4-FFF2-40B4-BE49-F238E27FC236}">
                  <a16:creationId xmlns:a16="http://schemas.microsoft.com/office/drawing/2014/main" id="{D542A945-FF3E-99E3-73C6-E516FFA40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83081" y="1188236"/>
              <a:ext cx="1216152" cy="1216152"/>
            </a:xfrm>
            <a:prstGeom prst="rect">
              <a:avLst/>
            </a:prstGeom>
          </p:spPr>
        </p:pic>
        <p:pic>
          <p:nvPicPr>
            <p:cNvPr id="31" name="Picture 30" descr="A cat and dog looking at the camera&#10;&#10;Description automatically generated">
              <a:extLst>
                <a:ext uri="{FF2B5EF4-FFF2-40B4-BE49-F238E27FC236}">
                  <a16:creationId xmlns:a16="http://schemas.microsoft.com/office/drawing/2014/main" id="{FB6C91B9-9FD8-723A-6A9C-0F1FAB3F6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77489" y="1188236"/>
              <a:ext cx="1216152" cy="1216152"/>
            </a:xfrm>
            <a:prstGeom prst="rect">
              <a:avLst/>
            </a:prstGeom>
          </p:spPr>
        </p:pic>
        <p:pic>
          <p:nvPicPr>
            <p:cNvPr id="32" name="Picture 31" descr="A pink and green cat silhouettes&#10;&#10;Description automatically generated">
              <a:extLst>
                <a:ext uri="{FF2B5EF4-FFF2-40B4-BE49-F238E27FC236}">
                  <a16:creationId xmlns:a16="http://schemas.microsoft.com/office/drawing/2014/main" id="{A3F56BD5-1961-A6AC-6288-E694470BA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0849" y="1188236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CA1430-306B-1AD8-F9AC-8FE0C4FFED42}"/>
                </a:ext>
              </a:extLst>
            </p:cNvPr>
            <p:cNvSpPr txBox="1"/>
            <p:nvPr/>
          </p:nvSpPr>
          <p:spPr>
            <a:xfrm>
              <a:off x="676217" y="919788"/>
              <a:ext cx="3829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A </a:t>
              </a:r>
              <a:r>
                <a:rPr lang="en-US" sz="1000" dirty="0">
                  <a:solidFill>
                    <a:srgbClr val="4EAD75"/>
                  </a:solidFill>
                  <a:effectLst/>
                  <a:latin typeface="+mj-lt"/>
                </a:rPr>
                <a:t>dog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and a </a:t>
              </a:r>
              <a:r>
                <a:rPr lang="en-US" sz="1000" dirty="0">
                  <a:solidFill>
                    <a:srgbClr val="C35F85"/>
                  </a:solidFill>
                  <a:effectLst/>
                  <a:latin typeface="+mj-lt"/>
                </a:rPr>
                <a:t>cat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standing side by side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749CA2-5654-064B-0435-5D17F71D1A9D}"/>
                </a:ext>
              </a:extLst>
            </p:cNvPr>
            <p:cNvSpPr txBox="1"/>
            <p:nvPr/>
          </p:nvSpPr>
          <p:spPr>
            <a:xfrm>
              <a:off x="681625" y="2416108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mask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87919E-FC85-A3EB-A868-1F0F30547AA6}"/>
                </a:ext>
              </a:extLst>
            </p:cNvPr>
            <p:cNvSpPr txBox="1"/>
            <p:nvPr/>
          </p:nvSpPr>
          <p:spPr>
            <a:xfrm>
              <a:off x="1983571" y="2426615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DenseDiffusion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0A952B-3287-6C25-736D-D406B60B4BD1}"/>
                </a:ext>
              </a:extLst>
            </p:cNvPr>
            <p:cNvSpPr txBox="1"/>
            <p:nvPr/>
          </p:nvSpPr>
          <p:spPr>
            <a:xfrm>
              <a:off x="3271537" y="2404252"/>
              <a:ext cx="1209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StableDiffusion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Ours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C6C0026-863F-EA42-E6DB-0F631D14C2B5}"/>
              </a:ext>
            </a:extLst>
          </p:cNvPr>
          <p:cNvSpPr txBox="1"/>
          <p:nvPr/>
        </p:nvSpPr>
        <p:spPr>
          <a:xfrm>
            <a:off x="2540390" y="5726590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156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D157E5-B5AF-4307-F789-676E73DD0418}"/>
              </a:ext>
            </a:extLst>
          </p:cNvPr>
          <p:cNvGrpSpPr/>
          <p:nvPr/>
        </p:nvGrpSpPr>
        <p:grpSpPr>
          <a:xfrm>
            <a:off x="7143226" y="-739895"/>
            <a:ext cx="3829880" cy="1914924"/>
            <a:chOff x="663761" y="488077"/>
            <a:chExt cx="3829880" cy="1914924"/>
          </a:xfrm>
        </p:grpSpPr>
        <p:pic>
          <p:nvPicPr>
            <p:cNvPr id="39" name="Picture 38" descr="A dog lying next to a suitcase&#10;&#10;Description automatically generated">
              <a:extLst>
                <a:ext uri="{FF2B5EF4-FFF2-40B4-BE49-F238E27FC236}">
                  <a16:creationId xmlns:a16="http://schemas.microsoft.com/office/drawing/2014/main" id="{BB7A773A-48A4-0647-2F4B-20E59931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83081" y="762078"/>
              <a:ext cx="1216152" cy="1216152"/>
            </a:xfrm>
            <a:prstGeom prst="rect">
              <a:avLst/>
            </a:prstGeom>
          </p:spPr>
        </p:pic>
        <p:pic>
          <p:nvPicPr>
            <p:cNvPr id="40" name="Picture 39" descr="A green and pink shapes&#10;&#10;Description automatically generated">
              <a:extLst>
                <a:ext uri="{FF2B5EF4-FFF2-40B4-BE49-F238E27FC236}">
                  <a16:creationId xmlns:a16="http://schemas.microsoft.com/office/drawing/2014/main" id="{F0FE0B9E-B5E0-7F65-1DF0-9FC1AAAE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0849" y="762078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1" name="Picture 40" descr="A dog with its head in a suitcase&#10;&#10;Description automatically generated">
              <a:extLst>
                <a:ext uri="{FF2B5EF4-FFF2-40B4-BE49-F238E27FC236}">
                  <a16:creationId xmlns:a16="http://schemas.microsoft.com/office/drawing/2014/main" id="{79492189-A347-59F9-CED4-5ECC8F1CF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77489" y="762078"/>
              <a:ext cx="1216152" cy="12161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A7EC20-71C9-3B9D-F213-DF586EB695FE}"/>
                </a:ext>
              </a:extLst>
            </p:cNvPr>
            <p:cNvSpPr txBox="1"/>
            <p:nvPr/>
          </p:nvSpPr>
          <p:spPr>
            <a:xfrm>
              <a:off x="663761" y="488077"/>
              <a:ext cx="3821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The </a:t>
              </a:r>
              <a:r>
                <a:rPr lang="en-US" sz="1000" dirty="0">
                  <a:solidFill>
                    <a:srgbClr val="C35F85"/>
                  </a:solidFill>
                  <a:effectLst/>
                  <a:latin typeface="+mj-lt"/>
                </a:rPr>
                <a:t>dog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is laying down in the </a:t>
              </a:r>
              <a:r>
                <a:rPr lang="en-US" sz="1000" dirty="0">
                  <a:solidFill>
                    <a:srgbClr val="4EAD75"/>
                  </a:solidFill>
                  <a:effectLst/>
                  <a:latin typeface="+mj-lt"/>
                </a:rPr>
                <a:t>suitcase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F90EEE-0717-DF71-415D-311987AA3C22}"/>
                </a:ext>
              </a:extLst>
            </p:cNvPr>
            <p:cNvSpPr txBox="1"/>
            <p:nvPr/>
          </p:nvSpPr>
          <p:spPr>
            <a:xfrm>
              <a:off x="689953" y="2002891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mask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B2581F-76C5-1824-D523-EB957DAD5B84}"/>
                </a:ext>
              </a:extLst>
            </p:cNvPr>
            <p:cNvSpPr txBox="1"/>
            <p:nvPr/>
          </p:nvSpPr>
          <p:spPr>
            <a:xfrm>
              <a:off x="1991899" y="2002891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DenseDiffusion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C0BFBC-FE03-38E5-9BF6-D859A9F23738}"/>
                </a:ext>
              </a:extLst>
            </p:cNvPr>
            <p:cNvSpPr txBox="1"/>
            <p:nvPr/>
          </p:nvSpPr>
          <p:spPr>
            <a:xfrm>
              <a:off x="3275658" y="2002891"/>
              <a:ext cx="1209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StableDiffusion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Ours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D9729C2-F513-E1AA-F782-9A3A41F076F9}"/>
              </a:ext>
            </a:extLst>
          </p:cNvPr>
          <p:cNvGrpSpPr/>
          <p:nvPr/>
        </p:nvGrpSpPr>
        <p:grpSpPr>
          <a:xfrm>
            <a:off x="2824552" y="5600115"/>
            <a:ext cx="3829880" cy="1875097"/>
            <a:chOff x="685460" y="705872"/>
            <a:chExt cx="3829880" cy="1875097"/>
          </a:xfrm>
        </p:grpSpPr>
        <p:pic>
          <p:nvPicPr>
            <p:cNvPr id="48" name="Picture 47" descr="A stuffed animal next to a teddy bear&#10;&#10;Description automatically generated">
              <a:extLst>
                <a:ext uri="{FF2B5EF4-FFF2-40B4-BE49-F238E27FC236}">
                  <a16:creationId xmlns:a16="http://schemas.microsoft.com/office/drawing/2014/main" id="{173BF4D7-B2A1-5ABD-1027-61B054D0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983064" y="968445"/>
              <a:ext cx="1216152" cy="1216152"/>
            </a:xfrm>
            <a:prstGeom prst="rect">
              <a:avLst/>
            </a:prstGeom>
          </p:spPr>
        </p:pic>
        <p:pic>
          <p:nvPicPr>
            <p:cNvPr id="49" name="Picture 48" descr="A green and pink bird&#10;&#10;Description automatically generated">
              <a:extLst>
                <a:ext uri="{FF2B5EF4-FFF2-40B4-BE49-F238E27FC236}">
                  <a16:creationId xmlns:a16="http://schemas.microsoft.com/office/drawing/2014/main" id="{4338CE07-74B4-005A-8136-B89BCE327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90832" y="968445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0" name="Picture 49" descr="A small white dog with a stuffed bear&#10;&#10;Description automatically generated">
              <a:extLst>
                <a:ext uri="{FF2B5EF4-FFF2-40B4-BE49-F238E27FC236}">
                  <a16:creationId xmlns:a16="http://schemas.microsoft.com/office/drawing/2014/main" id="{457CD382-EB4B-1315-8795-898FC55E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77489" y="968445"/>
              <a:ext cx="1216152" cy="1216152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CEFD56-9963-EC6D-A69C-17BE7669316C}"/>
                </a:ext>
              </a:extLst>
            </p:cNvPr>
            <p:cNvSpPr txBox="1"/>
            <p:nvPr/>
          </p:nvSpPr>
          <p:spPr>
            <a:xfrm>
              <a:off x="685460" y="705872"/>
              <a:ext cx="3829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A small </a:t>
              </a:r>
              <a:r>
                <a:rPr lang="en-US" sz="1000" dirty="0">
                  <a:solidFill>
                    <a:srgbClr val="4EAD75"/>
                  </a:solidFill>
                  <a:effectLst/>
                  <a:latin typeface="+mj-lt"/>
                </a:rPr>
                <a:t>dog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lays with a </a:t>
              </a:r>
              <a:r>
                <a:rPr lang="en-US" sz="1000" dirty="0">
                  <a:solidFill>
                    <a:srgbClr val="C35F85"/>
                  </a:solidFill>
                  <a:effectLst/>
                  <a:latin typeface="+mj-lt"/>
                </a:rPr>
                <a:t>teddy bear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406483-1C8D-AF52-568B-3881DE1D9EFF}"/>
                </a:ext>
              </a:extLst>
            </p:cNvPr>
            <p:cNvSpPr txBox="1"/>
            <p:nvPr/>
          </p:nvSpPr>
          <p:spPr>
            <a:xfrm>
              <a:off x="694072" y="2192715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mask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A9688-AE0E-1014-6A90-8DC099FEAFAC}"/>
                </a:ext>
              </a:extLst>
            </p:cNvPr>
            <p:cNvSpPr txBox="1"/>
            <p:nvPr/>
          </p:nvSpPr>
          <p:spPr>
            <a:xfrm>
              <a:off x="1996018" y="2203222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DenseDiffusion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ED430D-5B98-FE1B-82BB-2026E536AF2A}"/>
                </a:ext>
              </a:extLst>
            </p:cNvPr>
            <p:cNvSpPr txBox="1"/>
            <p:nvPr/>
          </p:nvSpPr>
          <p:spPr>
            <a:xfrm>
              <a:off x="3283984" y="2180859"/>
              <a:ext cx="1209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StableDiffusion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Ours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F9D307B-0709-A609-04BF-EE63CBDFC8B3}"/>
              </a:ext>
            </a:extLst>
          </p:cNvPr>
          <p:cNvGrpSpPr/>
          <p:nvPr/>
        </p:nvGrpSpPr>
        <p:grpSpPr>
          <a:xfrm>
            <a:off x="567616" y="2006586"/>
            <a:ext cx="3835094" cy="1655593"/>
            <a:chOff x="658547" y="392513"/>
            <a:chExt cx="3835094" cy="1655593"/>
          </a:xfrm>
        </p:grpSpPr>
        <p:pic>
          <p:nvPicPr>
            <p:cNvPr id="59" name="Picture 58" descr="A bird standing on a red object&#10;&#10;Description automatically generated">
              <a:extLst>
                <a:ext uri="{FF2B5EF4-FFF2-40B4-BE49-F238E27FC236}">
                  <a16:creationId xmlns:a16="http://schemas.microsoft.com/office/drawing/2014/main" id="{AB9465BD-3202-7EDE-DE64-048F612A5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277489" y="651725"/>
              <a:ext cx="1216152" cy="1216152"/>
            </a:xfrm>
            <a:prstGeom prst="rect">
              <a:avLst/>
            </a:prstGeom>
          </p:spPr>
        </p:pic>
        <p:pic>
          <p:nvPicPr>
            <p:cNvPr id="60" name="Picture 59" descr="A red bird on a bicycle&#10;&#10;Description automatically generated">
              <a:extLst>
                <a:ext uri="{FF2B5EF4-FFF2-40B4-BE49-F238E27FC236}">
                  <a16:creationId xmlns:a16="http://schemas.microsoft.com/office/drawing/2014/main" id="{6E1EAD58-6D0B-CF4D-3B94-81273A55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983081" y="651725"/>
              <a:ext cx="1216152" cy="1216152"/>
            </a:xfrm>
            <a:prstGeom prst="rect">
              <a:avLst/>
            </a:prstGeom>
          </p:spPr>
        </p:pic>
        <p:pic>
          <p:nvPicPr>
            <p:cNvPr id="61" name="Picture 60" descr="A bird on a branch&#10;&#10;Description automatically generated">
              <a:extLst>
                <a:ext uri="{FF2B5EF4-FFF2-40B4-BE49-F238E27FC236}">
                  <a16:creationId xmlns:a16="http://schemas.microsoft.com/office/drawing/2014/main" id="{D18E23F3-7E44-8D7F-85E5-06C951F8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69337" y="651725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40599F-565A-3D40-20CD-C61F79170136}"/>
                </a:ext>
              </a:extLst>
            </p:cNvPr>
            <p:cNvSpPr txBox="1"/>
            <p:nvPr/>
          </p:nvSpPr>
          <p:spPr>
            <a:xfrm>
              <a:off x="676217" y="392513"/>
              <a:ext cx="38174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A </a:t>
              </a:r>
              <a:r>
                <a:rPr lang="en-US" sz="1000" dirty="0">
                  <a:solidFill>
                    <a:srgbClr val="4EAD75"/>
                  </a:solidFill>
                  <a:effectLst/>
                  <a:latin typeface="+mj-lt"/>
                </a:rPr>
                <a:t>bird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is sitting on the </a:t>
              </a:r>
              <a:r>
                <a:rPr lang="en-US" sz="1000" dirty="0">
                  <a:solidFill>
                    <a:srgbClr val="C35F85"/>
                  </a:solidFill>
                  <a:effectLst/>
                  <a:latin typeface="+mj-lt"/>
                </a:rPr>
                <a:t>handlebars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of a bicycle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32772A3-110B-96B6-A718-6D2EBC8DDDB6}"/>
                </a:ext>
              </a:extLst>
            </p:cNvPr>
            <p:cNvSpPr txBox="1"/>
            <p:nvPr/>
          </p:nvSpPr>
          <p:spPr>
            <a:xfrm>
              <a:off x="658547" y="1883711"/>
              <a:ext cx="12152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mask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A0A6E3-EB43-AFE6-A61C-C8C6DBB6C2C1}"/>
                </a:ext>
              </a:extLst>
            </p:cNvPr>
            <p:cNvSpPr txBox="1"/>
            <p:nvPr/>
          </p:nvSpPr>
          <p:spPr>
            <a:xfrm>
              <a:off x="1960493" y="1894218"/>
              <a:ext cx="12152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DenseDiffusion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CD04AD-86D0-70FC-A187-66426DB9C02C}"/>
                </a:ext>
              </a:extLst>
            </p:cNvPr>
            <p:cNvSpPr txBox="1"/>
            <p:nvPr/>
          </p:nvSpPr>
          <p:spPr>
            <a:xfrm>
              <a:off x="3248459" y="1871855"/>
              <a:ext cx="120960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StableDiffusion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Ours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84B3D3-495D-2156-4CBC-82730BD13EB9}"/>
              </a:ext>
            </a:extLst>
          </p:cNvPr>
          <p:cNvGrpSpPr/>
          <p:nvPr/>
        </p:nvGrpSpPr>
        <p:grpSpPr>
          <a:xfrm>
            <a:off x="9535956" y="2946116"/>
            <a:ext cx="3838058" cy="1878699"/>
            <a:chOff x="592301" y="136360"/>
            <a:chExt cx="3838058" cy="1878699"/>
          </a:xfrm>
        </p:grpSpPr>
        <p:pic>
          <p:nvPicPr>
            <p:cNvPr id="68" name="Picture 67" descr="A cow standing next to a car&#10;&#10;Description automatically generated">
              <a:extLst>
                <a:ext uri="{FF2B5EF4-FFF2-40B4-BE49-F238E27FC236}">
                  <a16:creationId xmlns:a16="http://schemas.microsoft.com/office/drawing/2014/main" id="{25B34A2B-DC26-F6F6-6F9F-CCC661FE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906045" y="393926"/>
              <a:ext cx="1216152" cy="1216152"/>
            </a:xfrm>
            <a:prstGeom prst="rect">
              <a:avLst/>
            </a:prstGeom>
          </p:spPr>
        </p:pic>
        <p:pic>
          <p:nvPicPr>
            <p:cNvPr id="69" name="Picture 68" descr="A green and pink shapes&#10;&#10;Description automatically generated">
              <a:extLst>
                <a:ext uri="{FF2B5EF4-FFF2-40B4-BE49-F238E27FC236}">
                  <a16:creationId xmlns:a16="http://schemas.microsoft.com/office/drawing/2014/main" id="{32EDFDEC-D5A7-5D18-326C-03B0119E5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2301" y="393926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0" name="Picture 69" descr="A cow standing next to a car&#10;&#10;Description automatically generated">
              <a:extLst>
                <a:ext uri="{FF2B5EF4-FFF2-40B4-BE49-F238E27FC236}">
                  <a16:creationId xmlns:a16="http://schemas.microsoft.com/office/drawing/2014/main" id="{0A884843-91C0-AA07-F71F-B20348D3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198277" y="393926"/>
              <a:ext cx="1216152" cy="121615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9457AF-7B34-A0ED-52F2-1C8DC72FC16C}"/>
                </a:ext>
              </a:extLst>
            </p:cNvPr>
            <p:cNvSpPr txBox="1"/>
            <p:nvPr/>
          </p:nvSpPr>
          <p:spPr>
            <a:xfrm>
              <a:off x="592301" y="136360"/>
              <a:ext cx="3810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A </a:t>
              </a:r>
              <a:r>
                <a:rPr lang="en-US" sz="1000" dirty="0">
                  <a:solidFill>
                    <a:srgbClr val="C35F85"/>
                  </a:solidFill>
                  <a:effectLst/>
                  <a:latin typeface="+mj-lt"/>
                </a:rPr>
                <a:t>cow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standing next to a </a:t>
              </a:r>
              <a:r>
                <a:rPr lang="en-US" sz="1000" dirty="0">
                  <a:solidFill>
                    <a:srgbClr val="4EAD75"/>
                  </a:solidFill>
                  <a:effectLst/>
                  <a:latin typeface="+mj-lt"/>
                </a:rPr>
                <a:t>damaged car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on a dirty lot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43A9BF-B2DE-1C24-120E-81F5551953E9}"/>
                </a:ext>
              </a:extLst>
            </p:cNvPr>
            <p:cNvSpPr txBox="1"/>
            <p:nvPr/>
          </p:nvSpPr>
          <p:spPr>
            <a:xfrm>
              <a:off x="630839" y="1626805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mask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E496654-0B0F-B221-25C1-ADE2D9939E4E}"/>
                </a:ext>
              </a:extLst>
            </p:cNvPr>
            <p:cNvSpPr txBox="1"/>
            <p:nvPr/>
          </p:nvSpPr>
          <p:spPr>
            <a:xfrm>
              <a:off x="1932785" y="1637312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DenseDiffusion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D6C6393-CE0F-BBAD-991A-16EABB996342}"/>
                </a:ext>
              </a:extLst>
            </p:cNvPr>
            <p:cNvSpPr txBox="1"/>
            <p:nvPr/>
          </p:nvSpPr>
          <p:spPr>
            <a:xfrm>
              <a:off x="3220751" y="1614949"/>
              <a:ext cx="1209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StableDiffusion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Ours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1450120-A282-3452-5E3F-AB5BD5BE363C}"/>
              </a:ext>
            </a:extLst>
          </p:cNvPr>
          <p:cNvGrpSpPr/>
          <p:nvPr/>
        </p:nvGrpSpPr>
        <p:grpSpPr>
          <a:xfrm>
            <a:off x="7097811" y="6485371"/>
            <a:ext cx="3862182" cy="1869911"/>
            <a:chOff x="562907" y="131402"/>
            <a:chExt cx="3862182" cy="1869911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679BABE-36AC-6E81-AAB4-DDC28BD3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892150" y="396248"/>
              <a:ext cx="1216152" cy="1216152"/>
            </a:xfrm>
            <a:prstGeom prst="rect">
              <a:avLst/>
            </a:prstGeom>
          </p:spPr>
        </p:pic>
        <p:pic>
          <p:nvPicPr>
            <p:cNvPr id="81" name="Picture 80" descr="A pink dog with green leaves&#10;&#10;Description automatically generated">
              <a:extLst>
                <a:ext uri="{FF2B5EF4-FFF2-40B4-BE49-F238E27FC236}">
                  <a16:creationId xmlns:a16="http://schemas.microsoft.com/office/drawing/2014/main" id="{28F75EE3-CC5D-CAAA-D9E0-FB1C5C083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78406" y="396248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2" name="Picture 81" descr="A dog sitting on a bench&#10;&#10;Description automatically generated">
              <a:extLst>
                <a:ext uri="{FF2B5EF4-FFF2-40B4-BE49-F238E27FC236}">
                  <a16:creationId xmlns:a16="http://schemas.microsoft.com/office/drawing/2014/main" id="{9AAE591E-2D06-454B-3E94-232675393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189662" y="396248"/>
              <a:ext cx="1216152" cy="121615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9944487-54ED-E3D5-C731-95CC16141AF3}"/>
                </a:ext>
              </a:extLst>
            </p:cNvPr>
            <p:cNvSpPr txBox="1"/>
            <p:nvPr/>
          </p:nvSpPr>
          <p:spPr>
            <a:xfrm>
              <a:off x="562907" y="131402"/>
              <a:ext cx="3862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A </a:t>
              </a:r>
              <a:r>
                <a:rPr lang="en-US" sz="1000" dirty="0">
                  <a:solidFill>
                    <a:srgbClr val="C35F85"/>
                  </a:solidFill>
                  <a:effectLst/>
                  <a:latin typeface="+mj-lt"/>
                </a:rPr>
                <a:t>little dog 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sitting on a </a:t>
              </a:r>
              <a:r>
                <a:rPr lang="en-US" sz="1000" dirty="0">
                  <a:solidFill>
                    <a:srgbClr val="4EAD75"/>
                  </a:solidFill>
                  <a:effectLst/>
                  <a:latin typeface="+mj-lt"/>
                </a:rPr>
                <a:t>wooden bench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BCEECB-0A5F-C310-F395-2B9AE1F0EF0E}"/>
                </a:ext>
              </a:extLst>
            </p:cNvPr>
            <p:cNvSpPr txBox="1"/>
            <p:nvPr/>
          </p:nvSpPr>
          <p:spPr>
            <a:xfrm>
              <a:off x="583208" y="1613059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mask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C91FF0B-1E11-7CF2-FD33-BF9BC76BEFAB}"/>
                </a:ext>
              </a:extLst>
            </p:cNvPr>
            <p:cNvSpPr txBox="1"/>
            <p:nvPr/>
          </p:nvSpPr>
          <p:spPr>
            <a:xfrm>
              <a:off x="1885154" y="1623566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DenseDiffusion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0470F05-7AEC-327E-E2F0-93C1A863904A}"/>
                </a:ext>
              </a:extLst>
            </p:cNvPr>
            <p:cNvSpPr txBox="1"/>
            <p:nvPr/>
          </p:nvSpPr>
          <p:spPr>
            <a:xfrm>
              <a:off x="3173120" y="1601203"/>
              <a:ext cx="1209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StableDiffusion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Ours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8EB3E00-5B1A-45DB-91AA-BABEB7E1AB63}"/>
              </a:ext>
            </a:extLst>
          </p:cNvPr>
          <p:cNvGrpSpPr/>
          <p:nvPr/>
        </p:nvGrpSpPr>
        <p:grpSpPr>
          <a:xfrm>
            <a:off x="585234" y="132631"/>
            <a:ext cx="3817476" cy="1887457"/>
            <a:chOff x="585234" y="132631"/>
            <a:chExt cx="3817476" cy="1887457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270AB3C-A60B-5CFD-F922-EF1A0F31C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85286" y="396611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1" name="Picture 90" descr="A cat sitting on a white surface&#10;&#10;Description automatically generated">
              <a:extLst>
                <a:ext uri="{FF2B5EF4-FFF2-40B4-BE49-F238E27FC236}">
                  <a16:creationId xmlns:a16="http://schemas.microsoft.com/office/drawing/2014/main" id="{B7CEFD08-9F04-14E7-FCC0-F6BA9F389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885922" y="396611"/>
              <a:ext cx="1216152" cy="1216152"/>
            </a:xfrm>
            <a:prstGeom prst="rect">
              <a:avLst/>
            </a:prstGeom>
          </p:spPr>
        </p:pic>
        <p:pic>
          <p:nvPicPr>
            <p:cNvPr id="93" name="Picture 92" descr="A black cat sitting in a white bowl&#10;&#10;Description automatically generated">
              <a:extLst>
                <a:ext uri="{FF2B5EF4-FFF2-40B4-BE49-F238E27FC236}">
                  <a16:creationId xmlns:a16="http://schemas.microsoft.com/office/drawing/2014/main" id="{B4E15F7A-854C-FB63-22A8-66E99B659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186558" y="396611"/>
              <a:ext cx="1216152" cy="1216152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B50882C-9B27-E093-338D-F0E267D0A35A}"/>
                </a:ext>
              </a:extLst>
            </p:cNvPr>
            <p:cNvSpPr txBox="1"/>
            <p:nvPr/>
          </p:nvSpPr>
          <p:spPr>
            <a:xfrm>
              <a:off x="592300" y="132631"/>
              <a:ext cx="380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A </a:t>
              </a:r>
              <a:r>
                <a:rPr lang="en-US" sz="1000" dirty="0">
                  <a:solidFill>
                    <a:srgbClr val="4EAD75"/>
                  </a:solidFill>
                  <a:effectLst/>
                  <a:latin typeface="+mj-lt"/>
                </a:rPr>
                <a:t>cat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+mj-lt"/>
                </a:rPr>
                <a:t> is sitting in a </a:t>
              </a:r>
              <a:r>
                <a:rPr lang="en-US" sz="1000" dirty="0">
                  <a:solidFill>
                    <a:srgbClr val="C35F85"/>
                  </a:solidFill>
                  <a:effectLst/>
                  <a:latin typeface="+mj-lt"/>
                </a:rPr>
                <a:t>white bowl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7D218FD-49F1-755D-F9C7-157B7B8AC7D5}"/>
                </a:ext>
              </a:extLst>
            </p:cNvPr>
            <p:cNvSpPr txBox="1"/>
            <p:nvPr/>
          </p:nvSpPr>
          <p:spPr>
            <a:xfrm>
              <a:off x="585234" y="1631834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mask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452B2D2-3BEB-876A-25A2-6BE6DA4E1EE9}"/>
                </a:ext>
              </a:extLst>
            </p:cNvPr>
            <p:cNvSpPr txBox="1"/>
            <p:nvPr/>
          </p:nvSpPr>
          <p:spPr>
            <a:xfrm>
              <a:off x="1887180" y="1642341"/>
              <a:ext cx="1215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DenseDiffusion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07654C4-CB66-490C-0582-692B04E656CE}"/>
                </a:ext>
              </a:extLst>
            </p:cNvPr>
            <p:cNvSpPr txBox="1"/>
            <p:nvPr/>
          </p:nvSpPr>
          <p:spPr>
            <a:xfrm>
              <a:off x="3175146" y="1619978"/>
              <a:ext cx="1209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StableDiffusion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97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ird in a piece of orange&#10;&#10;Description automatically generated">
            <a:extLst>
              <a:ext uri="{FF2B5EF4-FFF2-40B4-BE49-F238E27FC236}">
                <a16:creationId xmlns:a16="http://schemas.microsoft.com/office/drawing/2014/main" id="{B4037A6C-317B-2032-BB8B-3F14AB96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076" y="914400"/>
            <a:ext cx="1803400" cy="1803400"/>
          </a:xfrm>
          <a:prstGeom prst="rect">
            <a:avLst/>
          </a:prstGeom>
        </p:spPr>
      </p:pic>
      <p:pic>
        <p:nvPicPr>
          <p:cNvPr id="10" name="Picture 9" descr="A bird and a tomato&#10;&#10;Description automatically generated with medium confidence">
            <a:extLst>
              <a:ext uri="{FF2B5EF4-FFF2-40B4-BE49-F238E27FC236}">
                <a16:creationId xmlns:a16="http://schemas.microsoft.com/office/drawing/2014/main" id="{39E8A69B-BDAB-BE3E-41C5-811174E6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4" y="914400"/>
            <a:ext cx="18034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bird sitting on an orange&#10;&#10;Description automatically generated">
            <a:extLst>
              <a:ext uri="{FF2B5EF4-FFF2-40B4-BE49-F238E27FC236}">
                <a16:creationId xmlns:a16="http://schemas.microsoft.com/office/drawing/2014/main" id="{DE1477DA-7605-FA3A-0271-6F5D8CF02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600" y="914400"/>
            <a:ext cx="1803400" cy="1803400"/>
          </a:xfrm>
          <a:prstGeom prst="rect">
            <a:avLst/>
          </a:prstGeom>
        </p:spPr>
      </p:pic>
      <p:pic>
        <p:nvPicPr>
          <p:cNvPr id="14" name="Picture 13" descr="A cat and a cat with their tongue sticking out&#10;&#10;Description automatically generated">
            <a:extLst>
              <a:ext uri="{FF2B5EF4-FFF2-40B4-BE49-F238E27FC236}">
                <a16:creationId xmlns:a16="http://schemas.microsoft.com/office/drawing/2014/main" id="{4A85711E-A0E0-031F-98FF-AD81BEB75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077" y="3398973"/>
            <a:ext cx="1803400" cy="1803400"/>
          </a:xfrm>
          <a:prstGeom prst="rect">
            <a:avLst/>
          </a:prstGeom>
        </p:spPr>
      </p:pic>
      <p:pic>
        <p:nvPicPr>
          <p:cNvPr id="16" name="Picture 15" descr="A cat and dog looking at the camera&#10;&#10;Description automatically generated">
            <a:extLst>
              <a:ext uri="{FF2B5EF4-FFF2-40B4-BE49-F238E27FC236}">
                <a16:creationId xmlns:a16="http://schemas.microsoft.com/office/drawing/2014/main" id="{A3246F68-82D0-002B-CDF7-88034AAFB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4341" y="3398973"/>
            <a:ext cx="1803400" cy="1803400"/>
          </a:xfrm>
          <a:prstGeom prst="rect">
            <a:avLst/>
          </a:prstGeom>
        </p:spPr>
      </p:pic>
      <p:pic>
        <p:nvPicPr>
          <p:cNvPr id="18" name="Picture 17" descr="A pink and green cat silhouettes&#10;&#10;Description automatically generated">
            <a:extLst>
              <a:ext uri="{FF2B5EF4-FFF2-40B4-BE49-F238E27FC236}">
                <a16:creationId xmlns:a16="http://schemas.microsoft.com/office/drawing/2014/main" id="{80205782-2873-99BE-3758-3743CCC50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968" y="3398973"/>
            <a:ext cx="18034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stuffed animal next to a teddy bear&#10;&#10;Description automatically generated">
            <a:extLst>
              <a:ext uri="{FF2B5EF4-FFF2-40B4-BE49-F238E27FC236}">
                <a16:creationId xmlns:a16="http://schemas.microsoft.com/office/drawing/2014/main" id="{C6890512-252E-F690-CC73-E600A220F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040" y="914399"/>
            <a:ext cx="1803400" cy="1803400"/>
          </a:xfrm>
          <a:prstGeom prst="rect">
            <a:avLst/>
          </a:prstGeom>
        </p:spPr>
      </p:pic>
      <p:pic>
        <p:nvPicPr>
          <p:cNvPr id="22" name="Picture 21" descr="A green and pink bird&#10;&#10;Description automatically generated">
            <a:extLst>
              <a:ext uri="{FF2B5EF4-FFF2-40B4-BE49-F238E27FC236}">
                <a16:creationId xmlns:a16="http://schemas.microsoft.com/office/drawing/2014/main" id="{097E6DED-7518-FD78-8033-48BE4A6339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091" y="914399"/>
            <a:ext cx="1803401" cy="1803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A small white dog with a stuffed bear&#10;&#10;Description automatically generated">
            <a:extLst>
              <a:ext uri="{FF2B5EF4-FFF2-40B4-BE49-F238E27FC236}">
                <a16:creationId xmlns:a16="http://schemas.microsoft.com/office/drawing/2014/main" id="{42C80B00-054E-B887-F99F-A0FA1F221C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2600" y="920171"/>
            <a:ext cx="1791857" cy="1791857"/>
          </a:xfrm>
          <a:prstGeom prst="rect">
            <a:avLst/>
          </a:prstGeom>
        </p:spPr>
      </p:pic>
      <p:pic>
        <p:nvPicPr>
          <p:cNvPr id="26" name="Picture 25" descr="A dog lying next to a suitcase&#10;&#10;Description automatically generated">
            <a:extLst>
              <a:ext uri="{FF2B5EF4-FFF2-40B4-BE49-F238E27FC236}">
                <a16:creationId xmlns:a16="http://schemas.microsoft.com/office/drawing/2014/main" id="{1AC11A10-E629-7502-C3FC-74438E409F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2583" y="3404745"/>
            <a:ext cx="1791857" cy="1791857"/>
          </a:xfrm>
          <a:prstGeom prst="rect">
            <a:avLst/>
          </a:prstGeom>
        </p:spPr>
      </p:pic>
      <p:pic>
        <p:nvPicPr>
          <p:cNvPr id="30" name="Picture 29" descr="A green and pink shapes&#10;&#10;Description automatically generated">
            <a:extLst>
              <a:ext uri="{FF2B5EF4-FFF2-40B4-BE49-F238E27FC236}">
                <a16:creationId xmlns:a16="http://schemas.microsoft.com/office/drawing/2014/main" id="{7FB3BB06-F768-AA61-9263-76978A6F70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090" y="3430145"/>
            <a:ext cx="1803401" cy="1803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 descr="A dog with its head in a suitcase&#10;&#10;Description automatically generated">
            <a:extLst>
              <a:ext uri="{FF2B5EF4-FFF2-40B4-BE49-F238E27FC236}">
                <a16:creationId xmlns:a16="http://schemas.microsoft.com/office/drawing/2014/main" id="{936DAB3B-B6F3-ACC6-BC2B-F674D0C999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1056" y="3398973"/>
            <a:ext cx="1803401" cy="18034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FEB6445-FA94-1CBA-A324-FE32FC4F7BF3}"/>
              </a:ext>
            </a:extLst>
          </p:cNvPr>
          <p:cNvSpPr txBox="1"/>
          <p:nvPr/>
        </p:nvSpPr>
        <p:spPr>
          <a:xfrm>
            <a:off x="8375076" y="5430982"/>
            <a:ext cx="230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98B66-2794-0863-6C10-64958FF5D33D}"/>
              </a:ext>
            </a:extLst>
          </p:cNvPr>
          <p:cNvSpPr txBox="1"/>
          <p:nvPr/>
        </p:nvSpPr>
        <p:spPr>
          <a:xfrm>
            <a:off x="2372583" y="434109"/>
            <a:ext cx="294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659C73-F1D4-20EE-B400-A62BA1E85630}"/>
              </a:ext>
            </a:extLst>
          </p:cNvPr>
          <p:cNvSpPr txBox="1"/>
          <p:nvPr/>
        </p:nvSpPr>
        <p:spPr>
          <a:xfrm>
            <a:off x="7462982" y="221673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EAFFFB-68B5-0032-A5A4-E1BC0E03B63B}"/>
              </a:ext>
            </a:extLst>
          </p:cNvPr>
          <p:cNvSpPr txBox="1"/>
          <p:nvPr/>
        </p:nvSpPr>
        <p:spPr>
          <a:xfrm>
            <a:off x="1736436" y="5430982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156</a:t>
            </a:r>
          </a:p>
        </p:txBody>
      </p:sp>
    </p:spTree>
    <p:extLst>
      <p:ext uri="{BB962C8B-B14F-4D97-AF65-F5344CB8AC3E}">
        <p14:creationId xmlns:p14="http://schemas.microsoft.com/office/powerpoint/2010/main" val="108383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166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Quynh Thi Phung</dc:creator>
  <cp:lastModifiedBy>Quynh Thi Phung</cp:lastModifiedBy>
  <cp:revision>1</cp:revision>
  <dcterms:created xsi:type="dcterms:W3CDTF">2023-11-25T00:56:19Z</dcterms:created>
  <dcterms:modified xsi:type="dcterms:W3CDTF">2023-11-25T04:17:09Z</dcterms:modified>
</cp:coreProperties>
</file>