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68" r:id="rId3"/>
    <p:sldId id="258" r:id="rId4"/>
    <p:sldId id="266" r:id="rId5"/>
    <p:sldId id="257" r:id="rId6"/>
    <p:sldId id="285" r:id="rId7"/>
    <p:sldId id="259" r:id="rId8"/>
    <p:sldId id="273" r:id="rId9"/>
    <p:sldId id="267" r:id="rId10"/>
    <p:sldId id="277" r:id="rId11"/>
    <p:sldId id="289" r:id="rId12"/>
    <p:sldId id="260" r:id="rId13"/>
    <p:sldId id="286" r:id="rId14"/>
    <p:sldId id="269" r:id="rId15"/>
    <p:sldId id="287" r:id="rId16"/>
    <p:sldId id="288" r:id="rId17"/>
    <p:sldId id="271" r:id="rId18"/>
    <p:sldId id="261" r:id="rId19"/>
    <p:sldId id="270" r:id="rId20"/>
    <p:sldId id="290" r:id="rId21"/>
    <p:sldId id="272" r:id="rId22"/>
    <p:sldId id="275" r:id="rId23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25"/>
    </p:embeddedFont>
    <p:embeddedFont>
      <p:font typeface="Bebas Neue" panose="020B0606020202050201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lectrolize" panose="020B0604020202020204" charset="0"/>
      <p:regular r:id="rId31"/>
    </p:embeddedFont>
    <p:embeddedFont>
      <p:font typeface="League Spartan" panose="020B0604020202020204" charset="0"/>
      <p:regular r:id="rId32"/>
    </p:embeddedFont>
    <p:embeddedFont>
      <p:font typeface="Teko" panose="020B0604020202020204" charset="0"/>
      <p:regular r:id="rId33"/>
      <p:bold r:id="rId34"/>
    </p:embeddedFont>
    <p:embeddedFont>
      <p:font typeface="Teko Medium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84A4E8-42C8-4D92-A816-C0275BD4231E}">
  <a:tblStyle styleId="{1F84A4E8-42C8-4D92-A816-C0275BD42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206" autoAdjust="0"/>
  </p:normalViewPr>
  <p:slideViewPr>
    <p:cSldViewPr snapToGrid="0">
      <p:cViewPr varScale="1">
        <p:scale>
          <a:sx n="89" d="100"/>
          <a:sy n="8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3" name="Google Shape;2913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53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58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9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4d6535e0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4d6535e0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4d6535e0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4d6535e0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04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4d6535e0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4d6535e0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190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14d6535e0d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14d6535e0d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4d6535e0d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4d6535e0d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427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4d6535e0d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4d6535e0d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06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4d6535e0d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4d6535e0d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14d6535e0d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14d6535e0d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3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14d6535e0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14d6535e0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4d6535e0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4d6535e0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"/>
          </p:nvPr>
        </p:nvSpPr>
        <p:spPr>
          <a:xfrm>
            <a:off x="1563624" y="2139696"/>
            <a:ext cx="214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2"/>
          </p:nvPr>
        </p:nvSpPr>
        <p:spPr>
          <a:xfrm>
            <a:off x="5294376" y="2139696"/>
            <a:ext cx="2148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3"/>
          </p:nvPr>
        </p:nvSpPr>
        <p:spPr>
          <a:xfrm>
            <a:off x="1563624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4"/>
          </p:nvPr>
        </p:nvSpPr>
        <p:spPr>
          <a:xfrm>
            <a:off x="5294376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5"/>
          </p:nvPr>
        </p:nvSpPr>
        <p:spPr>
          <a:xfrm>
            <a:off x="1563624" y="1755648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6"/>
          </p:nvPr>
        </p:nvSpPr>
        <p:spPr>
          <a:xfrm>
            <a:off x="5294376" y="1755648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7"/>
          </p:nvPr>
        </p:nvSpPr>
        <p:spPr>
          <a:xfrm>
            <a:off x="1563624" y="3145536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8"/>
          </p:nvPr>
        </p:nvSpPr>
        <p:spPr>
          <a:xfrm>
            <a:off x="5294376" y="3145536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2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3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4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5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6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7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8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9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13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4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15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453623" y="4581142"/>
            <a:ext cx="300770" cy="54726"/>
            <a:chOff x="4770650" y="685575"/>
            <a:chExt cx="158250" cy="28800"/>
          </a:xfrm>
        </p:grpSpPr>
        <p:sp>
          <p:nvSpPr>
            <p:cNvPr id="273" name="Google Shape;273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3429310" y="4581142"/>
            <a:ext cx="300770" cy="54726"/>
            <a:chOff x="4770650" y="685575"/>
            <a:chExt cx="158250" cy="28800"/>
          </a:xfrm>
        </p:grpSpPr>
        <p:sp>
          <p:nvSpPr>
            <p:cNvPr id="277" name="Google Shape;277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649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8718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54792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871800" y="2536150"/>
            <a:ext cx="27930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479200" y="2536150"/>
            <a:ext cx="27930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8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>
            <a:spLocks noGrp="1"/>
          </p:cNvSpPr>
          <p:nvPr>
            <p:ph type="pic" idx="2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5" r:id="rId10"/>
    <p:sldLayoutId id="2147483666" r:id="rId11"/>
    <p:sldLayoutId id="2147483667" r:id="rId12"/>
    <p:sldLayoutId id="2147483669" r:id="rId13"/>
    <p:sldLayoutId id="2147483671" r:id="rId14"/>
    <p:sldLayoutId id="2147483674" r:id="rId15"/>
    <p:sldLayoutId id="2147483675" r:id="rId16"/>
    <p:sldLayoutId id="2147483679" r:id="rId17"/>
    <p:sldLayoutId id="214748368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603681" y="822227"/>
            <a:ext cx="4318392" cy="4099927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-39962" y="1486107"/>
            <a:ext cx="3714688" cy="3805719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16500" y="-600828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3885" y="4390892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3746943" y="740015"/>
            <a:ext cx="5411944" cy="2267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rgbClr val="302F2F"/>
                </a:solidFill>
              </a:rPr>
              <a:t>ANALISIS ANGKA HARAPAN HIDUP LAKI-LAKI DAN PEREMPUAN TAHUN 2022 DISETIAP PROVINSI MENGGUNAKAN METODE HIRARKI </a:t>
            </a:r>
            <a:endParaRPr lang="en-ID" sz="3600" dirty="0">
              <a:solidFill>
                <a:srgbClr val="302F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5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Lanjut…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3A5B0C-FCBC-8B8F-22EC-0B4A49A820C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9828" y="1174638"/>
            <a:ext cx="3969141" cy="325384"/>
          </a:xfrm>
        </p:spPr>
        <p:txBody>
          <a:bodyPr/>
          <a:lstStyle/>
          <a:p>
            <a:pPr marL="482600" indent="-342900" algn="just">
              <a:buSzPct val="114000"/>
              <a:buFont typeface="+mj-lt"/>
              <a:buAutoNum type="arabicPeriod" startAt="2"/>
            </a:pPr>
            <a:r>
              <a:rPr lang="nl-NL" sz="1200" dirty="0"/>
              <a:t>Matrik setelah penggabungan S3 dan S4</a:t>
            </a:r>
            <a:endParaRPr lang="en-ID" sz="1200" dirty="0"/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472E85CC-3BEC-0C13-0D7A-02A783990FE5}"/>
              </a:ext>
            </a:extLst>
          </p:cNvPr>
          <p:cNvSpPr txBox="1">
            <a:spLocks/>
          </p:cNvSpPr>
          <p:nvPr/>
        </p:nvSpPr>
        <p:spPr>
          <a:xfrm>
            <a:off x="440449" y="2460029"/>
            <a:ext cx="4298507" cy="127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pasangan selisih terdekat adalah S1 dan S2  yaitu dengan selisih 1, dengan demikian maka S1 dan S2 digabung menjadi klaster tunggal yang disebut S1/S2. Level dari klaster baru adalah L(S1/S2) = 1 dan m = 2. Kemudian  dihitung selisih dari objek gabungan in ke semua objek lainnya.</a:t>
            </a:r>
          </a:p>
        </p:txBody>
      </p:sp>
      <p:sp>
        <p:nvSpPr>
          <p:cNvPr id="16" name="Subtitle 6">
            <a:extLst>
              <a:ext uri="{FF2B5EF4-FFF2-40B4-BE49-F238E27FC236}">
                <a16:creationId xmlns:a16="http://schemas.microsoft.com/office/drawing/2014/main" id="{EC62EB2F-0B59-6B39-F0F1-5E0D50683833}"/>
              </a:ext>
            </a:extLst>
          </p:cNvPr>
          <p:cNvSpPr txBox="1">
            <a:spLocks/>
          </p:cNvSpPr>
          <p:nvPr/>
        </p:nvSpPr>
        <p:spPr>
          <a:xfrm>
            <a:off x="453565" y="3652284"/>
            <a:ext cx="2947240" cy="1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=distance {S1,S2} {S3,S4}</a:t>
            </a: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=d{S1,S3},d{S1,S4},d{S2,S3},d{S2,S4}</a:t>
            </a: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=min{2,2,1,1} = 1</a:t>
            </a:r>
          </a:p>
          <a:p>
            <a:pPr marL="139700" indent="0" algn="just">
              <a:buSzPct val="114000"/>
            </a:pPr>
            <a:endParaRPr lang="nl-NL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=distance {S1,S2} S5</a:t>
            </a: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=d{S1,S5},d{S2,S5}</a:t>
            </a: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=min{7,6} = 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163D49-06F6-C5A8-0B42-9D19617800E9}"/>
              </a:ext>
            </a:extLst>
          </p:cNvPr>
          <p:cNvCxnSpPr>
            <a:cxnSpLocks/>
          </p:cNvCxnSpPr>
          <p:nvPr/>
        </p:nvCxnSpPr>
        <p:spPr>
          <a:xfrm>
            <a:off x="4888903" y="267315"/>
            <a:ext cx="0" cy="460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6">
            <a:extLst>
              <a:ext uri="{FF2B5EF4-FFF2-40B4-BE49-F238E27FC236}">
                <a16:creationId xmlns:a16="http://schemas.microsoft.com/office/drawing/2014/main" id="{017F7ABB-9FAC-1086-37E3-79AA8155B276}"/>
              </a:ext>
            </a:extLst>
          </p:cNvPr>
          <p:cNvSpPr txBox="1">
            <a:spLocks/>
          </p:cNvSpPr>
          <p:nvPr/>
        </p:nvSpPr>
        <p:spPr>
          <a:xfrm>
            <a:off x="4915331" y="1174638"/>
            <a:ext cx="3969141" cy="32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368300" indent="-228600" algn="just">
              <a:buSzPct val="114000"/>
              <a:buFont typeface="+mj-lt"/>
              <a:buAutoNum type="arabicPeriod" startAt="3"/>
            </a:pPr>
            <a:r>
              <a:rPr lang="nl-NL" sz="1200" dirty="0"/>
              <a:t>Matrik setelah penggabungan S1 dan S2</a:t>
            </a:r>
            <a:endParaRPr lang="en-ID" sz="1200" dirty="0"/>
          </a:p>
        </p:txBody>
      </p:sp>
      <p:sp>
        <p:nvSpPr>
          <p:cNvPr id="28" name="Subtitle 6">
            <a:extLst>
              <a:ext uri="{FF2B5EF4-FFF2-40B4-BE49-F238E27FC236}">
                <a16:creationId xmlns:a16="http://schemas.microsoft.com/office/drawing/2014/main" id="{4C91D6D9-09D0-BA6A-DE7A-F7F21654F0B8}"/>
              </a:ext>
            </a:extLst>
          </p:cNvPr>
          <p:cNvSpPr txBox="1">
            <a:spLocks/>
          </p:cNvSpPr>
          <p:nvPr/>
        </p:nvSpPr>
        <p:spPr>
          <a:xfrm>
            <a:off x="5021654" y="2528904"/>
            <a:ext cx="3862818" cy="1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pasangan selisih terdekat adalah S3/S4 dan S5  yaitu dengan selisih 4, dengan demikian maka S3/S4 dan S5 digabung menjadi klaster tunggal yang disebut S3/S4/S5. Level dari klaster baru adalah L(S3/S4/S5) = 4 dan m = 3. Kemudian dihitung selisih dari objek gabungan in ke semua objek lainnya.</a:t>
            </a:r>
          </a:p>
        </p:txBody>
      </p:sp>
      <p:sp>
        <p:nvSpPr>
          <p:cNvPr id="29" name="Subtitle 6">
            <a:extLst>
              <a:ext uri="{FF2B5EF4-FFF2-40B4-BE49-F238E27FC236}">
                <a16:creationId xmlns:a16="http://schemas.microsoft.com/office/drawing/2014/main" id="{E398454C-D17A-417E-CCB9-E79399AB55FC}"/>
              </a:ext>
            </a:extLst>
          </p:cNvPr>
          <p:cNvSpPr txBox="1">
            <a:spLocks/>
          </p:cNvSpPr>
          <p:nvPr/>
        </p:nvSpPr>
        <p:spPr>
          <a:xfrm>
            <a:off x="4992703" y="3936734"/>
            <a:ext cx="2577005" cy="88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=distance {S3,S4,S5} {S1,S2}</a:t>
            </a: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=d{S3,S1},d{S4,S1},{S5,S1},d{S3,S2},d{S4,S2},d{S5,S2}</a:t>
            </a:r>
          </a:p>
          <a:p>
            <a:pPr marL="139700" indent="0" algn="just">
              <a:buSzPct val="114000"/>
            </a:pPr>
            <a:r>
              <a:rPr lang="nl-NL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=min{1,1,6,1,1,6} = 1</a:t>
            </a:r>
          </a:p>
        </p:txBody>
      </p:sp>
      <p:grpSp>
        <p:nvGrpSpPr>
          <p:cNvPr id="30" name="Google Shape;1369;p37">
            <a:extLst>
              <a:ext uri="{FF2B5EF4-FFF2-40B4-BE49-F238E27FC236}">
                <a16:creationId xmlns:a16="http://schemas.microsoft.com/office/drawing/2014/main" id="{8CC718EB-2AC8-1B1C-E9F8-0F3FCA120EB5}"/>
              </a:ext>
            </a:extLst>
          </p:cNvPr>
          <p:cNvGrpSpPr/>
          <p:nvPr/>
        </p:nvGrpSpPr>
        <p:grpSpPr>
          <a:xfrm rot="10800000" flipH="1">
            <a:off x="6259500" y="127491"/>
            <a:ext cx="4210803" cy="748080"/>
            <a:chOff x="6135243" y="693226"/>
            <a:chExt cx="4210803" cy="748080"/>
          </a:xfrm>
        </p:grpSpPr>
        <p:sp>
          <p:nvSpPr>
            <p:cNvPr id="31" name="Google Shape;1370;p37">
              <a:extLst>
                <a:ext uri="{FF2B5EF4-FFF2-40B4-BE49-F238E27FC236}">
                  <a16:creationId xmlns:a16="http://schemas.microsoft.com/office/drawing/2014/main" id="{CDF8E73C-C0E0-99C7-FA55-351EE887D74A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71;p37">
              <a:extLst>
                <a:ext uri="{FF2B5EF4-FFF2-40B4-BE49-F238E27FC236}">
                  <a16:creationId xmlns:a16="http://schemas.microsoft.com/office/drawing/2014/main" id="{F00CD648-D8D5-3010-AEA0-91178D972F57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2;p37">
              <a:extLst>
                <a:ext uri="{FF2B5EF4-FFF2-40B4-BE49-F238E27FC236}">
                  <a16:creationId xmlns:a16="http://schemas.microsoft.com/office/drawing/2014/main" id="{3AF994A5-AB19-FFC9-12A6-19C62057E247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3;p37">
              <a:extLst>
                <a:ext uri="{FF2B5EF4-FFF2-40B4-BE49-F238E27FC236}">
                  <a16:creationId xmlns:a16="http://schemas.microsoft.com/office/drawing/2014/main" id="{36174A10-3815-0C6B-4403-E41D7B21BEC3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CAA26-67E8-4830-A7D0-0E3812E4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25010"/>
              </p:ext>
            </p:extLst>
          </p:nvPr>
        </p:nvGraphicFramePr>
        <p:xfrm>
          <a:off x="888115" y="1524174"/>
          <a:ext cx="3249571" cy="8858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1926">
                  <a:extLst>
                    <a:ext uri="{9D8B030D-6E8A-4147-A177-3AD203B41FA5}">
                      <a16:colId xmlns:a16="http://schemas.microsoft.com/office/drawing/2014/main" val="291249417"/>
                    </a:ext>
                  </a:extLst>
                </a:gridCol>
                <a:gridCol w="621745">
                  <a:extLst>
                    <a:ext uri="{9D8B030D-6E8A-4147-A177-3AD203B41FA5}">
                      <a16:colId xmlns:a16="http://schemas.microsoft.com/office/drawing/2014/main" val="622002457"/>
                    </a:ext>
                  </a:extLst>
                </a:gridCol>
                <a:gridCol w="670035">
                  <a:extLst>
                    <a:ext uri="{9D8B030D-6E8A-4147-A177-3AD203B41FA5}">
                      <a16:colId xmlns:a16="http://schemas.microsoft.com/office/drawing/2014/main" val="2172336534"/>
                    </a:ext>
                  </a:extLst>
                </a:gridCol>
                <a:gridCol w="732411">
                  <a:extLst>
                    <a:ext uri="{9D8B030D-6E8A-4147-A177-3AD203B41FA5}">
                      <a16:colId xmlns:a16="http://schemas.microsoft.com/office/drawing/2014/main" val="1010868804"/>
                    </a:ext>
                  </a:extLst>
                </a:gridCol>
                <a:gridCol w="573454">
                  <a:extLst>
                    <a:ext uri="{9D8B030D-6E8A-4147-A177-3AD203B41FA5}">
                      <a16:colId xmlns:a16="http://schemas.microsoft.com/office/drawing/2014/main" val="924526063"/>
                    </a:ext>
                  </a:extLst>
                </a:gridCol>
              </a:tblGrid>
              <a:tr h="1711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S3/S4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215286"/>
                  </a:ext>
                </a:extLst>
              </a:tr>
              <a:tr h="1711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33582"/>
                  </a:ext>
                </a:extLst>
              </a:tr>
              <a:tr h="1711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49485"/>
                  </a:ext>
                </a:extLst>
              </a:tr>
              <a:tr h="1711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S3/S4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5846871"/>
                  </a:ext>
                </a:extLst>
              </a:tr>
              <a:tr h="17118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03425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6690F9-D154-0E0D-D5E7-ACF3179E8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24258"/>
              </p:ext>
            </p:extLst>
          </p:nvPr>
        </p:nvGraphicFramePr>
        <p:xfrm>
          <a:off x="5248838" y="1524174"/>
          <a:ext cx="3409871" cy="8610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0675">
                  <a:extLst>
                    <a:ext uri="{9D8B030D-6E8A-4147-A177-3AD203B41FA5}">
                      <a16:colId xmlns:a16="http://schemas.microsoft.com/office/drawing/2014/main" val="2034311609"/>
                    </a:ext>
                  </a:extLst>
                </a:gridCol>
                <a:gridCol w="792218">
                  <a:extLst>
                    <a:ext uri="{9D8B030D-6E8A-4147-A177-3AD203B41FA5}">
                      <a16:colId xmlns:a16="http://schemas.microsoft.com/office/drawing/2014/main" val="1520268956"/>
                    </a:ext>
                  </a:extLst>
                </a:gridCol>
                <a:gridCol w="853750">
                  <a:extLst>
                    <a:ext uri="{9D8B030D-6E8A-4147-A177-3AD203B41FA5}">
                      <a16:colId xmlns:a16="http://schemas.microsoft.com/office/drawing/2014/main" val="2270995222"/>
                    </a:ext>
                  </a:extLst>
                </a:gridCol>
                <a:gridCol w="933228">
                  <a:extLst>
                    <a:ext uri="{9D8B030D-6E8A-4147-A177-3AD203B41FA5}">
                      <a16:colId xmlns:a16="http://schemas.microsoft.com/office/drawing/2014/main" val="4133703690"/>
                    </a:ext>
                  </a:extLst>
                </a:gridCol>
              </a:tblGrid>
              <a:tr h="21526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S1/S2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S3/S4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559913"/>
                  </a:ext>
                </a:extLst>
              </a:tr>
              <a:tr h="21526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S1/S2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796802"/>
                  </a:ext>
                </a:extLst>
              </a:tr>
              <a:tr h="21526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S3/S4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5672144"/>
                  </a:ext>
                </a:extLst>
              </a:tr>
              <a:tr h="215266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83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0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Lanjut…</a:t>
            </a:r>
            <a:endParaRPr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ubtitle 6">
            <a:extLst>
              <a:ext uri="{FF2B5EF4-FFF2-40B4-BE49-F238E27FC236}">
                <a16:creationId xmlns:a16="http://schemas.microsoft.com/office/drawing/2014/main" id="{36663498-F1CF-BF70-27F3-811DF36AB4DC}"/>
              </a:ext>
            </a:extLst>
          </p:cNvPr>
          <p:cNvSpPr txBox="1">
            <a:spLocks/>
          </p:cNvSpPr>
          <p:nvPr/>
        </p:nvSpPr>
        <p:spPr>
          <a:xfrm>
            <a:off x="559828" y="1174638"/>
            <a:ext cx="4270356" cy="32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368300" indent="-228600" algn="just">
              <a:buSzPct val="114000"/>
              <a:buFont typeface="+mj-lt"/>
              <a:buAutoNum type="arabicPeriod" startAt="4"/>
            </a:pPr>
            <a:r>
              <a:rPr lang="nl-NL" sz="1200" dirty="0"/>
              <a:t>Matrik setelah penggabungan S3/S4/S5 dan S1/S2</a:t>
            </a:r>
            <a:endParaRPr lang="en-ID" sz="1200" dirty="0"/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26D4A8C9-B4E7-E1A1-42A3-A22B01C4E8EC}"/>
              </a:ext>
            </a:extLst>
          </p:cNvPr>
          <p:cNvSpPr txBox="1">
            <a:spLocks/>
          </p:cNvSpPr>
          <p:nvPr/>
        </p:nvSpPr>
        <p:spPr>
          <a:xfrm>
            <a:off x="601904" y="2311864"/>
            <a:ext cx="4678274" cy="114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139700" indent="0" algn="just">
              <a:buSzPct val="114000"/>
            </a:pPr>
            <a:r>
              <a:rPr lang="en-ID" sz="1200" dirty="0"/>
              <a:t>Pada </a:t>
            </a:r>
            <a:r>
              <a:rPr lang="en-ID" sz="1200" dirty="0" err="1"/>
              <a:t>tahap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terbentuk</a:t>
            </a:r>
            <a:r>
              <a:rPr lang="en-ID" sz="1200" dirty="0"/>
              <a:t> </a:t>
            </a:r>
            <a:r>
              <a:rPr lang="en-ID" sz="1200" dirty="0" err="1"/>
              <a:t>matrik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pembagian</a:t>
            </a:r>
            <a:r>
              <a:rPr lang="en-ID" sz="1200" dirty="0"/>
              <a:t> dua </a:t>
            </a:r>
            <a:r>
              <a:rPr lang="en-ID" sz="1200" dirty="0" err="1"/>
              <a:t>klaster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klaster</a:t>
            </a:r>
            <a:r>
              <a:rPr lang="en-ID" sz="1200" dirty="0"/>
              <a:t> S2/S4/S1/ dan </a:t>
            </a:r>
            <a:r>
              <a:rPr lang="en-ID" sz="1200" dirty="0" err="1"/>
              <a:t>klaster</a:t>
            </a:r>
            <a:r>
              <a:rPr lang="en-ID" sz="1200" dirty="0"/>
              <a:t> S3/S5. Proses </a:t>
            </a:r>
            <a:r>
              <a:rPr lang="en-ID" sz="1200" dirty="0" err="1"/>
              <a:t>selanjutnya</a:t>
            </a:r>
            <a:r>
              <a:rPr lang="en-ID" sz="1200" dirty="0"/>
              <a:t> </a:t>
            </a:r>
            <a:r>
              <a:rPr lang="en-ID" sz="1200" dirty="0" err="1"/>
              <a:t>pembentukan</a:t>
            </a:r>
            <a:r>
              <a:rPr lang="en-ID" sz="1200" dirty="0"/>
              <a:t> </a:t>
            </a:r>
            <a:r>
              <a:rPr lang="en-ID" sz="1200" dirty="0" err="1"/>
              <a:t>klaster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disimpulkan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</a:t>
            </a:r>
            <a:r>
              <a:rPr lang="en-ID" sz="1200" dirty="0" err="1"/>
              <a:t>hirarki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gambar</a:t>
            </a:r>
            <a:r>
              <a:rPr lang="en-ID" sz="1200" dirty="0"/>
              <a:t> </a:t>
            </a:r>
            <a:r>
              <a:rPr lang="en-ID" sz="1200" dirty="0" err="1"/>
              <a:t>dibawah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40DAD9-1E0D-23DE-7C15-64EA5000C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70510"/>
              </p:ext>
            </p:extLst>
          </p:nvPr>
        </p:nvGraphicFramePr>
        <p:xfrm>
          <a:off x="921211" y="1591685"/>
          <a:ext cx="3060700" cy="60007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6570">
                  <a:extLst>
                    <a:ext uri="{9D8B030D-6E8A-4147-A177-3AD203B41FA5}">
                      <a16:colId xmlns:a16="http://schemas.microsoft.com/office/drawing/2014/main" val="1594124339"/>
                    </a:ext>
                  </a:extLst>
                </a:gridCol>
                <a:gridCol w="979044">
                  <a:extLst>
                    <a:ext uri="{9D8B030D-6E8A-4147-A177-3AD203B41FA5}">
                      <a16:colId xmlns:a16="http://schemas.microsoft.com/office/drawing/2014/main" val="3769681999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342920002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S1/S2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S3/S4/S5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948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S1/S2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9338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S3/S4/S5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382321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5F13C4-17D7-7D5C-B2B3-21728C5B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78" y="1565777"/>
            <a:ext cx="3444875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46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-&gt;</a:t>
            </a:r>
            <a:endParaRPr dirty="0"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510988" y="6444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F650BB-F40D-4701-2336-0134A4B96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6" t="18381" r="7330" b="39289"/>
          <a:stretch/>
        </p:blipFill>
        <p:spPr>
          <a:xfrm>
            <a:off x="650837" y="1376865"/>
            <a:ext cx="7564151" cy="2766378"/>
          </a:xfrm>
          <a:prstGeom prst="rect">
            <a:avLst/>
          </a:prstGeom>
        </p:spPr>
      </p:pic>
      <p:sp>
        <p:nvSpPr>
          <p:cNvPr id="2" name="Google Shape;738;p34">
            <a:extLst>
              <a:ext uri="{FF2B5EF4-FFF2-40B4-BE49-F238E27FC236}">
                <a16:creationId xmlns:a16="http://schemas.microsoft.com/office/drawing/2014/main" id="{C9B3F22E-065B-2E7B-6E27-C6FEC13BFA11}"/>
              </a:ext>
            </a:extLst>
          </p:cNvPr>
          <p:cNvSpPr txBox="1"/>
          <p:nvPr/>
        </p:nvSpPr>
        <p:spPr>
          <a:xfrm>
            <a:off x="1151533" y="4452012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4" name="Google Shape;739;p34">
            <a:extLst>
              <a:ext uri="{FF2B5EF4-FFF2-40B4-BE49-F238E27FC236}">
                <a16:creationId xmlns:a16="http://schemas.microsoft.com/office/drawing/2014/main" id="{5850AA54-76B2-255B-AD99-3E45B65AB23A}"/>
              </a:ext>
            </a:extLst>
          </p:cNvPr>
          <p:cNvSpPr txBox="1"/>
          <p:nvPr/>
        </p:nvSpPr>
        <p:spPr>
          <a:xfrm>
            <a:off x="4776767" y="4452012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5" name="Google Shape;742;p34">
            <a:extLst>
              <a:ext uri="{FF2B5EF4-FFF2-40B4-BE49-F238E27FC236}">
                <a16:creationId xmlns:a16="http://schemas.microsoft.com/office/drawing/2014/main" id="{D570D2F1-7C5D-91A1-E0C1-547B120EB6D6}"/>
              </a:ext>
            </a:extLst>
          </p:cNvPr>
          <p:cNvGrpSpPr/>
          <p:nvPr/>
        </p:nvGrpSpPr>
        <p:grpSpPr>
          <a:xfrm>
            <a:off x="2608998" y="4397279"/>
            <a:ext cx="300770" cy="54726"/>
            <a:chOff x="4770650" y="685575"/>
            <a:chExt cx="158250" cy="28800"/>
          </a:xfrm>
        </p:grpSpPr>
        <p:sp>
          <p:nvSpPr>
            <p:cNvPr id="6" name="Google Shape;743;p34">
              <a:extLst>
                <a:ext uri="{FF2B5EF4-FFF2-40B4-BE49-F238E27FC236}">
                  <a16:creationId xmlns:a16="http://schemas.microsoft.com/office/drawing/2014/main" id="{802D4AD1-95E5-8D3E-414F-8DD2B52CEC7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4;p34">
              <a:extLst>
                <a:ext uri="{FF2B5EF4-FFF2-40B4-BE49-F238E27FC236}">
                  <a16:creationId xmlns:a16="http://schemas.microsoft.com/office/drawing/2014/main" id="{ACC0548B-14C8-8152-9B7D-37789DA1198A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5;p34">
              <a:extLst>
                <a:ext uri="{FF2B5EF4-FFF2-40B4-BE49-F238E27FC236}">
                  <a16:creationId xmlns:a16="http://schemas.microsoft.com/office/drawing/2014/main" id="{1A07A855-538B-A701-8954-A6AEEC8B568B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46;p34">
            <a:extLst>
              <a:ext uri="{FF2B5EF4-FFF2-40B4-BE49-F238E27FC236}">
                <a16:creationId xmlns:a16="http://schemas.microsoft.com/office/drawing/2014/main" id="{0EF92DAE-DD60-8B71-1DB6-6FAD910F1DA3}"/>
              </a:ext>
            </a:extLst>
          </p:cNvPr>
          <p:cNvGrpSpPr/>
          <p:nvPr/>
        </p:nvGrpSpPr>
        <p:grpSpPr>
          <a:xfrm>
            <a:off x="6234232" y="4397279"/>
            <a:ext cx="300770" cy="54726"/>
            <a:chOff x="4770650" y="685575"/>
            <a:chExt cx="158250" cy="28800"/>
          </a:xfrm>
        </p:grpSpPr>
        <p:sp>
          <p:nvSpPr>
            <p:cNvPr id="10" name="Google Shape;747;p34">
              <a:extLst>
                <a:ext uri="{FF2B5EF4-FFF2-40B4-BE49-F238E27FC236}">
                  <a16:creationId xmlns:a16="http://schemas.microsoft.com/office/drawing/2014/main" id="{4139252F-8838-0633-6580-F3B953A5B91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8;p34">
              <a:extLst>
                <a:ext uri="{FF2B5EF4-FFF2-40B4-BE49-F238E27FC236}">
                  <a16:creationId xmlns:a16="http://schemas.microsoft.com/office/drawing/2014/main" id="{147D1129-0D7D-D6BB-48B9-1BF4A03C6C17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9;p34">
              <a:extLst>
                <a:ext uri="{FF2B5EF4-FFF2-40B4-BE49-F238E27FC236}">
                  <a16:creationId xmlns:a16="http://schemas.microsoft.com/office/drawing/2014/main" id="{85C5FFD8-7BFB-B8E3-AA7C-EDF351891835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628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46"/>
          <p:cNvSpPr txBox="1">
            <a:spLocks noGrp="1"/>
          </p:cNvSpPr>
          <p:nvPr>
            <p:ph type="subTitle" idx="6"/>
          </p:nvPr>
        </p:nvSpPr>
        <p:spPr>
          <a:xfrm>
            <a:off x="5165258" y="1049126"/>
            <a:ext cx="21489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Table</a:t>
            </a:r>
            <a:endParaRPr dirty="0"/>
          </a:p>
        </p:txBody>
      </p:sp>
      <p:sp>
        <p:nvSpPr>
          <p:cNvPr id="1804" name="Google Shape;1804;p46"/>
          <p:cNvSpPr txBox="1">
            <a:spLocks noGrp="1"/>
          </p:cNvSpPr>
          <p:nvPr>
            <p:ph type="subTitle" idx="5"/>
          </p:nvPr>
        </p:nvSpPr>
        <p:spPr>
          <a:xfrm>
            <a:off x="1434506" y="1049126"/>
            <a:ext cx="21489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</a:t>
            </a:r>
            <a:endParaRPr dirty="0"/>
          </a:p>
        </p:txBody>
      </p:sp>
      <p:sp>
        <p:nvSpPr>
          <p:cNvPr id="1808" name="Google Shape;1808;p46"/>
          <p:cNvSpPr txBox="1">
            <a:spLocks noGrp="1"/>
          </p:cNvSpPr>
          <p:nvPr>
            <p:ph type="title"/>
          </p:nvPr>
        </p:nvSpPr>
        <p:spPr>
          <a:xfrm>
            <a:off x="663349" y="2991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lanjut…</a:t>
            </a:r>
            <a:endParaRPr dirty="0"/>
          </a:p>
        </p:txBody>
      </p:sp>
      <p:grpSp>
        <p:nvGrpSpPr>
          <p:cNvPr id="1810" name="Google Shape;1810;p46"/>
          <p:cNvGrpSpPr/>
          <p:nvPr/>
        </p:nvGrpSpPr>
        <p:grpSpPr>
          <a:xfrm>
            <a:off x="884781" y="1055715"/>
            <a:ext cx="332484" cy="375431"/>
            <a:chOff x="720012" y="3306681"/>
            <a:chExt cx="332484" cy="375431"/>
          </a:xfrm>
        </p:grpSpPr>
        <p:sp>
          <p:nvSpPr>
            <p:cNvPr id="1811" name="Google Shape;1811;p46"/>
            <p:cNvSpPr/>
            <p:nvPr/>
          </p:nvSpPr>
          <p:spPr>
            <a:xfrm>
              <a:off x="819101" y="3306709"/>
              <a:ext cx="55787" cy="153730"/>
            </a:xfrm>
            <a:custGeom>
              <a:avLst/>
              <a:gdLst/>
              <a:ahLst/>
              <a:cxnLst/>
              <a:rect l="l" t="t" r="r" b="b"/>
              <a:pathLst>
                <a:path w="2042" h="5627" extrusionOk="0">
                  <a:moveTo>
                    <a:pt x="2041" y="1"/>
                  </a:moveTo>
                  <a:cubicBezTo>
                    <a:pt x="885" y="193"/>
                    <a:pt x="0" y="1199"/>
                    <a:pt x="0" y="2411"/>
                  </a:cubicBezTo>
                  <a:lnTo>
                    <a:pt x="0" y="3217"/>
                  </a:lnTo>
                  <a:cubicBezTo>
                    <a:pt x="0" y="4427"/>
                    <a:pt x="885" y="5433"/>
                    <a:pt x="2041" y="5627"/>
                  </a:cubicBezTo>
                  <a:lnTo>
                    <a:pt x="2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897592" y="3306681"/>
              <a:ext cx="55787" cy="153757"/>
            </a:xfrm>
            <a:custGeom>
              <a:avLst/>
              <a:gdLst/>
              <a:ahLst/>
              <a:cxnLst/>
              <a:rect l="l" t="t" r="r" b="b"/>
              <a:pathLst>
                <a:path w="2042" h="5628" extrusionOk="0">
                  <a:moveTo>
                    <a:pt x="0" y="0"/>
                  </a:moveTo>
                  <a:lnTo>
                    <a:pt x="0" y="5628"/>
                  </a:lnTo>
                  <a:cubicBezTo>
                    <a:pt x="1156" y="5434"/>
                    <a:pt x="2041" y="4428"/>
                    <a:pt x="2041" y="3218"/>
                  </a:cubicBezTo>
                  <a:lnTo>
                    <a:pt x="2041" y="2412"/>
                  </a:lnTo>
                  <a:cubicBezTo>
                    <a:pt x="2041" y="1200"/>
                    <a:pt x="1156" y="19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742032" y="3483305"/>
              <a:ext cx="288390" cy="88107"/>
            </a:xfrm>
            <a:custGeom>
              <a:avLst/>
              <a:gdLst/>
              <a:ahLst/>
              <a:cxnLst/>
              <a:rect l="l" t="t" r="r" b="b"/>
              <a:pathLst>
                <a:path w="10556" h="3225" extrusionOk="0">
                  <a:moveTo>
                    <a:pt x="2418" y="1210"/>
                  </a:moveTo>
                  <a:lnTo>
                    <a:pt x="2418" y="2015"/>
                  </a:lnTo>
                  <a:lnTo>
                    <a:pt x="1612" y="2015"/>
                  </a:lnTo>
                  <a:lnTo>
                    <a:pt x="1612" y="1210"/>
                  </a:lnTo>
                  <a:close/>
                  <a:moveTo>
                    <a:pt x="4030" y="1210"/>
                  </a:moveTo>
                  <a:lnTo>
                    <a:pt x="4030" y="2015"/>
                  </a:lnTo>
                  <a:lnTo>
                    <a:pt x="3224" y="2015"/>
                  </a:lnTo>
                  <a:lnTo>
                    <a:pt x="3224" y="1210"/>
                  </a:lnTo>
                  <a:close/>
                  <a:moveTo>
                    <a:pt x="7332" y="1210"/>
                  </a:moveTo>
                  <a:lnTo>
                    <a:pt x="7332" y="2015"/>
                  </a:lnTo>
                  <a:lnTo>
                    <a:pt x="6527" y="2015"/>
                  </a:lnTo>
                  <a:lnTo>
                    <a:pt x="6527" y="1210"/>
                  </a:lnTo>
                  <a:close/>
                  <a:moveTo>
                    <a:pt x="8944" y="1210"/>
                  </a:moveTo>
                  <a:lnTo>
                    <a:pt x="8944" y="2015"/>
                  </a:lnTo>
                  <a:lnTo>
                    <a:pt x="8138" y="2015"/>
                  </a:lnTo>
                  <a:lnTo>
                    <a:pt x="8138" y="1210"/>
                  </a:lnTo>
                  <a:close/>
                  <a:moveTo>
                    <a:pt x="1" y="1"/>
                  </a:moveTo>
                  <a:lnTo>
                    <a:pt x="1" y="3224"/>
                  </a:lnTo>
                  <a:lnTo>
                    <a:pt x="10556" y="3224"/>
                  </a:lnTo>
                  <a:lnTo>
                    <a:pt x="10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742032" y="3594115"/>
              <a:ext cx="288363" cy="87998"/>
            </a:xfrm>
            <a:custGeom>
              <a:avLst/>
              <a:gdLst/>
              <a:ahLst/>
              <a:cxnLst/>
              <a:rect l="l" t="t" r="r" b="b"/>
              <a:pathLst>
                <a:path w="10555" h="3221" extrusionOk="0">
                  <a:moveTo>
                    <a:pt x="2418" y="1209"/>
                  </a:moveTo>
                  <a:lnTo>
                    <a:pt x="2418" y="2015"/>
                  </a:lnTo>
                  <a:lnTo>
                    <a:pt x="1612" y="2015"/>
                  </a:lnTo>
                  <a:lnTo>
                    <a:pt x="1612" y="1209"/>
                  </a:lnTo>
                  <a:close/>
                  <a:moveTo>
                    <a:pt x="4030" y="1209"/>
                  </a:moveTo>
                  <a:lnTo>
                    <a:pt x="4030" y="2015"/>
                  </a:lnTo>
                  <a:lnTo>
                    <a:pt x="3224" y="2015"/>
                  </a:lnTo>
                  <a:lnTo>
                    <a:pt x="3224" y="1209"/>
                  </a:lnTo>
                  <a:close/>
                  <a:moveTo>
                    <a:pt x="7332" y="1209"/>
                  </a:moveTo>
                  <a:lnTo>
                    <a:pt x="7332" y="2015"/>
                  </a:lnTo>
                  <a:lnTo>
                    <a:pt x="6527" y="2015"/>
                  </a:lnTo>
                  <a:lnTo>
                    <a:pt x="6527" y="1209"/>
                  </a:lnTo>
                  <a:close/>
                  <a:moveTo>
                    <a:pt x="8944" y="1209"/>
                  </a:moveTo>
                  <a:lnTo>
                    <a:pt x="8944" y="2015"/>
                  </a:lnTo>
                  <a:lnTo>
                    <a:pt x="8138" y="2015"/>
                  </a:lnTo>
                  <a:lnTo>
                    <a:pt x="8138" y="1209"/>
                  </a:lnTo>
                  <a:close/>
                  <a:moveTo>
                    <a:pt x="1" y="0"/>
                  </a:moveTo>
                  <a:lnTo>
                    <a:pt x="1" y="3221"/>
                  </a:lnTo>
                  <a:lnTo>
                    <a:pt x="10554" y="3221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978432" y="3336815"/>
              <a:ext cx="29943" cy="94281"/>
            </a:xfrm>
            <a:custGeom>
              <a:avLst/>
              <a:gdLst/>
              <a:ahLst/>
              <a:cxnLst/>
              <a:rect l="l" t="t" r="r" b="b"/>
              <a:pathLst>
                <a:path w="1096" h="3451" extrusionOk="0">
                  <a:moveTo>
                    <a:pt x="756" y="0"/>
                  </a:moveTo>
                  <a:lnTo>
                    <a:pt x="11" y="310"/>
                  </a:lnTo>
                  <a:cubicBezTo>
                    <a:pt x="196" y="755"/>
                    <a:pt x="290" y="1225"/>
                    <a:pt x="290" y="1712"/>
                  </a:cubicBezTo>
                  <a:cubicBezTo>
                    <a:pt x="290" y="2205"/>
                    <a:pt x="191" y="2686"/>
                    <a:pt x="1" y="3136"/>
                  </a:cubicBezTo>
                  <a:lnTo>
                    <a:pt x="744" y="3451"/>
                  </a:lnTo>
                  <a:cubicBezTo>
                    <a:pt x="975" y="2900"/>
                    <a:pt x="1095" y="2315"/>
                    <a:pt x="1095" y="1712"/>
                  </a:cubicBezTo>
                  <a:cubicBezTo>
                    <a:pt x="1095" y="1120"/>
                    <a:pt x="981" y="542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1019111" y="3319959"/>
              <a:ext cx="33385" cy="128349"/>
            </a:xfrm>
            <a:custGeom>
              <a:avLst/>
              <a:gdLst/>
              <a:ahLst/>
              <a:cxnLst/>
              <a:rect l="l" t="t" r="r" b="b"/>
              <a:pathLst>
                <a:path w="1222" h="4698" extrusionOk="0">
                  <a:moveTo>
                    <a:pt x="760" y="1"/>
                  </a:moveTo>
                  <a:lnTo>
                    <a:pt x="14" y="310"/>
                  </a:lnTo>
                  <a:cubicBezTo>
                    <a:pt x="280" y="951"/>
                    <a:pt x="415" y="1630"/>
                    <a:pt x="415" y="2330"/>
                  </a:cubicBezTo>
                  <a:cubicBezTo>
                    <a:pt x="415" y="3042"/>
                    <a:pt x="276" y="3732"/>
                    <a:pt x="1" y="4383"/>
                  </a:cubicBezTo>
                  <a:lnTo>
                    <a:pt x="743" y="4698"/>
                  </a:lnTo>
                  <a:cubicBezTo>
                    <a:pt x="1060" y="3948"/>
                    <a:pt x="1221" y="3151"/>
                    <a:pt x="1221" y="2330"/>
                  </a:cubicBezTo>
                  <a:cubicBezTo>
                    <a:pt x="1221" y="1524"/>
                    <a:pt x="1066" y="740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764161" y="3336050"/>
              <a:ext cx="29943" cy="94281"/>
            </a:xfrm>
            <a:custGeom>
              <a:avLst/>
              <a:gdLst/>
              <a:ahLst/>
              <a:cxnLst/>
              <a:rect l="l" t="t" r="r" b="b"/>
              <a:pathLst>
                <a:path w="1096" h="3451" extrusionOk="0">
                  <a:moveTo>
                    <a:pt x="353" y="1"/>
                  </a:moveTo>
                  <a:cubicBezTo>
                    <a:pt x="120" y="553"/>
                    <a:pt x="1" y="1136"/>
                    <a:pt x="1" y="1741"/>
                  </a:cubicBezTo>
                  <a:cubicBezTo>
                    <a:pt x="1" y="2333"/>
                    <a:pt x="114" y="2909"/>
                    <a:pt x="339" y="3451"/>
                  </a:cubicBezTo>
                  <a:lnTo>
                    <a:pt x="1087" y="3142"/>
                  </a:lnTo>
                  <a:cubicBezTo>
                    <a:pt x="902" y="2696"/>
                    <a:pt x="808" y="2226"/>
                    <a:pt x="808" y="1741"/>
                  </a:cubicBezTo>
                  <a:cubicBezTo>
                    <a:pt x="808" y="1246"/>
                    <a:pt x="905" y="767"/>
                    <a:pt x="1095" y="316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720012" y="3318839"/>
              <a:ext cx="33412" cy="128349"/>
            </a:xfrm>
            <a:custGeom>
              <a:avLst/>
              <a:gdLst/>
              <a:ahLst/>
              <a:cxnLst/>
              <a:rect l="l" t="t" r="r" b="b"/>
              <a:pathLst>
                <a:path w="1223" h="4698" extrusionOk="0">
                  <a:moveTo>
                    <a:pt x="478" y="1"/>
                  </a:moveTo>
                  <a:cubicBezTo>
                    <a:pt x="162" y="752"/>
                    <a:pt x="1" y="1548"/>
                    <a:pt x="1" y="2370"/>
                  </a:cubicBezTo>
                  <a:cubicBezTo>
                    <a:pt x="1" y="3176"/>
                    <a:pt x="156" y="3959"/>
                    <a:pt x="462" y="4698"/>
                  </a:cubicBezTo>
                  <a:lnTo>
                    <a:pt x="1210" y="4389"/>
                  </a:lnTo>
                  <a:cubicBezTo>
                    <a:pt x="944" y="3748"/>
                    <a:pt x="808" y="3069"/>
                    <a:pt x="808" y="2370"/>
                  </a:cubicBezTo>
                  <a:cubicBezTo>
                    <a:pt x="808" y="1656"/>
                    <a:pt x="947" y="966"/>
                    <a:pt x="1223" y="316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6"/>
          <p:cNvGrpSpPr/>
          <p:nvPr/>
        </p:nvGrpSpPr>
        <p:grpSpPr>
          <a:xfrm>
            <a:off x="4559748" y="1077612"/>
            <a:ext cx="375705" cy="331637"/>
            <a:chOff x="3155945" y="3306545"/>
            <a:chExt cx="375705" cy="331637"/>
          </a:xfrm>
        </p:grpSpPr>
        <p:sp>
          <p:nvSpPr>
            <p:cNvPr id="1835" name="Google Shape;1835;p46"/>
            <p:cNvSpPr/>
            <p:nvPr/>
          </p:nvSpPr>
          <p:spPr>
            <a:xfrm>
              <a:off x="3155945" y="3306545"/>
              <a:ext cx="375677" cy="221593"/>
            </a:xfrm>
            <a:custGeom>
              <a:avLst/>
              <a:gdLst/>
              <a:ahLst/>
              <a:cxnLst/>
              <a:rect l="l" t="t" r="r" b="b"/>
              <a:pathLst>
                <a:path w="13751" h="8111" extrusionOk="0">
                  <a:moveTo>
                    <a:pt x="2417" y="1665"/>
                  </a:moveTo>
                  <a:lnTo>
                    <a:pt x="2417" y="2471"/>
                  </a:lnTo>
                  <a:lnTo>
                    <a:pt x="1611" y="2471"/>
                  </a:lnTo>
                  <a:lnTo>
                    <a:pt x="1611" y="1665"/>
                  </a:lnTo>
                  <a:close/>
                  <a:moveTo>
                    <a:pt x="4029" y="1665"/>
                  </a:moveTo>
                  <a:lnTo>
                    <a:pt x="4029" y="2471"/>
                  </a:lnTo>
                  <a:lnTo>
                    <a:pt x="3223" y="2471"/>
                  </a:lnTo>
                  <a:lnTo>
                    <a:pt x="3223" y="1665"/>
                  </a:lnTo>
                  <a:close/>
                  <a:moveTo>
                    <a:pt x="10527" y="1665"/>
                  </a:moveTo>
                  <a:lnTo>
                    <a:pt x="10527" y="2471"/>
                  </a:lnTo>
                  <a:lnTo>
                    <a:pt x="9721" y="2471"/>
                  </a:lnTo>
                  <a:lnTo>
                    <a:pt x="9721" y="1665"/>
                  </a:lnTo>
                  <a:close/>
                  <a:moveTo>
                    <a:pt x="12139" y="1665"/>
                  </a:moveTo>
                  <a:lnTo>
                    <a:pt x="12139" y="2471"/>
                  </a:lnTo>
                  <a:lnTo>
                    <a:pt x="11333" y="2471"/>
                  </a:lnTo>
                  <a:lnTo>
                    <a:pt x="11333" y="1665"/>
                  </a:lnTo>
                  <a:close/>
                  <a:moveTo>
                    <a:pt x="2417" y="3275"/>
                  </a:moveTo>
                  <a:lnTo>
                    <a:pt x="2417" y="4081"/>
                  </a:lnTo>
                  <a:lnTo>
                    <a:pt x="1611" y="4081"/>
                  </a:lnTo>
                  <a:lnTo>
                    <a:pt x="1611" y="3275"/>
                  </a:lnTo>
                  <a:close/>
                  <a:moveTo>
                    <a:pt x="4029" y="3275"/>
                  </a:moveTo>
                  <a:lnTo>
                    <a:pt x="4029" y="4081"/>
                  </a:lnTo>
                  <a:lnTo>
                    <a:pt x="3223" y="4081"/>
                  </a:lnTo>
                  <a:lnTo>
                    <a:pt x="3223" y="3275"/>
                  </a:lnTo>
                  <a:close/>
                  <a:moveTo>
                    <a:pt x="10527" y="3275"/>
                  </a:moveTo>
                  <a:lnTo>
                    <a:pt x="10527" y="4081"/>
                  </a:lnTo>
                  <a:lnTo>
                    <a:pt x="9721" y="4081"/>
                  </a:lnTo>
                  <a:lnTo>
                    <a:pt x="9721" y="3275"/>
                  </a:lnTo>
                  <a:close/>
                  <a:moveTo>
                    <a:pt x="12139" y="3275"/>
                  </a:moveTo>
                  <a:lnTo>
                    <a:pt x="12139" y="4081"/>
                  </a:lnTo>
                  <a:lnTo>
                    <a:pt x="11333" y="4081"/>
                  </a:lnTo>
                  <a:lnTo>
                    <a:pt x="11333" y="3275"/>
                  </a:lnTo>
                  <a:close/>
                  <a:moveTo>
                    <a:pt x="2417" y="4887"/>
                  </a:moveTo>
                  <a:lnTo>
                    <a:pt x="2417" y="5693"/>
                  </a:lnTo>
                  <a:lnTo>
                    <a:pt x="1611" y="5693"/>
                  </a:lnTo>
                  <a:lnTo>
                    <a:pt x="1611" y="4887"/>
                  </a:lnTo>
                  <a:close/>
                  <a:moveTo>
                    <a:pt x="4029" y="4887"/>
                  </a:moveTo>
                  <a:lnTo>
                    <a:pt x="4029" y="5693"/>
                  </a:lnTo>
                  <a:lnTo>
                    <a:pt x="3223" y="5693"/>
                  </a:lnTo>
                  <a:lnTo>
                    <a:pt x="3223" y="4887"/>
                  </a:lnTo>
                  <a:close/>
                  <a:moveTo>
                    <a:pt x="10527" y="4887"/>
                  </a:moveTo>
                  <a:lnTo>
                    <a:pt x="10527" y="5693"/>
                  </a:lnTo>
                  <a:lnTo>
                    <a:pt x="9721" y="5693"/>
                  </a:lnTo>
                  <a:lnTo>
                    <a:pt x="9721" y="4887"/>
                  </a:lnTo>
                  <a:close/>
                  <a:moveTo>
                    <a:pt x="12139" y="4887"/>
                  </a:moveTo>
                  <a:lnTo>
                    <a:pt x="12139" y="5693"/>
                  </a:lnTo>
                  <a:lnTo>
                    <a:pt x="11333" y="5693"/>
                  </a:lnTo>
                  <a:lnTo>
                    <a:pt x="11333" y="4887"/>
                  </a:lnTo>
                  <a:close/>
                  <a:moveTo>
                    <a:pt x="2417" y="6499"/>
                  </a:moveTo>
                  <a:lnTo>
                    <a:pt x="2417" y="7305"/>
                  </a:lnTo>
                  <a:lnTo>
                    <a:pt x="1611" y="7305"/>
                  </a:lnTo>
                  <a:lnTo>
                    <a:pt x="1611" y="6499"/>
                  </a:lnTo>
                  <a:close/>
                  <a:moveTo>
                    <a:pt x="4029" y="6499"/>
                  </a:moveTo>
                  <a:lnTo>
                    <a:pt x="4029" y="7305"/>
                  </a:lnTo>
                  <a:lnTo>
                    <a:pt x="3223" y="7305"/>
                  </a:lnTo>
                  <a:lnTo>
                    <a:pt x="3223" y="6499"/>
                  </a:lnTo>
                  <a:close/>
                  <a:moveTo>
                    <a:pt x="6877" y="1608"/>
                  </a:moveTo>
                  <a:cubicBezTo>
                    <a:pt x="7765" y="1608"/>
                    <a:pt x="8489" y="2332"/>
                    <a:pt x="8489" y="3220"/>
                  </a:cubicBezTo>
                  <a:cubicBezTo>
                    <a:pt x="8489" y="3669"/>
                    <a:pt x="8303" y="4075"/>
                    <a:pt x="8007" y="4368"/>
                  </a:cubicBezTo>
                  <a:cubicBezTo>
                    <a:pt x="8556" y="4735"/>
                    <a:pt x="8918" y="5359"/>
                    <a:pt x="8918" y="6068"/>
                  </a:cubicBezTo>
                  <a:lnTo>
                    <a:pt x="8918" y="7305"/>
                  </a:lnTo>
                  <a:lnTo>
                    <a:pt x="4835" y="7305"/>
                  </a:lnTo>
                  <a:lnTo>
                    <a:pt x="4835" y="6068"/>
                  </a:lnTo>
                  <a:cubicBezTo>
                    <a:pt x="4835" y="5359"/>
                    <a:pt x="5197" y="4735"/>
                    <a:pt x="5746" y="4368"/>
                  </a:cubicBezTo>
                  <a:cubicBezTo>
                    <a:pt x="5450" y="4075"/>
                    <a:pt x="5265" y="3669"/>
                    <a:pt x="5265" y="3220"/>
                  </a:cubicBezTo>
                  <a:cubicBezTo>
                    <a:pt x="5265" y="2332"/>
                    <a:pt x="5988" y="1608"/>
                    <a:pt x="6877" y="1608"/>
                  </a:cubicBezTo>
                  <a:close/>
                  <a:moveTo>
                    <a:pt x="10527" y="6499"/>
                  </a:moveTo>
                  <a:lnTo>
                    <a:pt x="10527" y="7305"/>
                  </a:lnTo>
                  <a:lnTo>
                    <a:pt x="9721" y="7305"/>
                  </a:lnTo>
                  <a:lnTo>
                    <a:pt x="9721" y="6499"/>
                  </a:lnTo>
                  <a:close/>
                  <a:moveTo>
                    <a:pt x="12139" y="6499"/>
                  </a:moveTo>
                  <a:lnTo>
                    <a:pt x="12139" y="7305"/>
                  </a:lnTo>
                  <a:lnTo>
                    <a:pt x="11333" y="7305"/>
                  </a:lnTo>
                  <a:lnTo>
                    <a:pt x="11333" y="6499"/>
                  </a:lnTo>
                  <a:close/>
                  <a:moveTo>
                    <a:pt x="1" y="1"/>
                  </a:moveTo>
                  <a:lnTo>
                    <a:pt x="1" y="8110"/>
                  </a:lnTo>
                  <a:lnTo>
                    <a:pt x="13750" y="811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3321723" y="3372550"/>
              <a:ext cx="44040" cy="44067"/>
            </a:xfrm>
            <a:custGeom>
              <a:avLst/>
              <a:gdLst/>
              <a:ahLst/>
              <a:cxnLst/>
              <a:rect l="l" t="t" r="r" b="b"/>
              <a:pathLst>
                <a:path w="1612" h="1613" extrusionOk="0">
                  <a:moveTo>
                    <a:pt x="806" y="1"/>
                  </a:moveTo>
                  <a:cubicBezTo>
                    <a:pt x="361" y="1"/>
                    <a:pt x="0" y="361"/>
                    <a:pt x="0" y="807"/>
                  </a:cubicBezTo>
                  <a:cubicBezTo>
                    <a:pt x="0" y="1251"/>
                    <a:pt x="361" y="1612"/>
                    <a:pt x="806" y="1612"/>
                  </a:cubicBezTo>
                  <a:cubicBezTo>
                    <a:pt x="1252" y="1612"/>
                    <a:pt x="1612" y="1251"/>
                    <a:pt x="1612" y="807"/>
                  </a:cubicBezTo>
                  <a:cubicBezTo>
                    <a:pt x="1612" y="361"/>
                    <a:pt x="1252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3310030" y="3438610"/>
              <a:ext cx="67508" cy="45488"/>
            </a:xfrm>
            <a:custGeom>
              <a:avLst/>
              <a:gdLst/>
              <a:ahLst/>
              <a:cxnLst/>
              <a:rect l="l" t="t" r="r" b="b"/>
              <a:pathLst>
                <a:path w="2471" h="1665" extrusionOk="0">
                  <a:moveTo>
                    <a:pt x="1234" y="0"/>
                  </a:moveTo>
                  <a:cubicBezTo>
                    <a:pt x="553" y="0"/>
                    <a:pt x="0" y="554"/>
                    <a:pt x="0" y="1234"/>
                  </a:cubicBezTo>
                  <a:lnTo>
                    <a:pt x="0" y="1665"/>
                  </a:lnTo>
                  <a:lnTo>
                    <a:pt x="2471" y="1665"/>
                  </a:lnTo>
                  <a:lnTo>
                    <a:pt x="2471" y="1234"/>
                  </a:lnTo>
                  <a:cubicBezTo>
                    <a:pt x="2471" y="554"/>
                    <a:pt x="1915" y="0"/>
                    <a:pt x="1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156000" y="3550075"/>
              <a:ext cx="375650" cy="88107"/>
            </a:xfrm>
            <a:custGeom>
              <a:avLst/>
              <a:gdLst/>
              <a:ahLst/>
              <a:cxnLst/>
              <a:rect l="l" t="t" r="r" b="b"/>
              <a:pathLst>
                <a:path w="13750" h="3225" extrusionOk="0">
                  <a:moveTo>
                    <a:pt x="0" y="1"/>
                  </a:moveTo>
                  <a:lnTo>
                    <a:pt x="0" y="1612"/>
                  </a:lnTo>
                  <a:lnTo>
                    <a:pt x="5263" y="1612"/>
                  </a:lnTo>
                  <a:lnTo>
                    <a:pt x="5263" y="2418"/>
                  </a:lnTo>
                  <a:lnTo>
                    <a:pt x="1611" y="2418"/>
                  </a:lnTo>
                  <a:lnTo>
                    <a:pt x="1611" y="3224"/>
                  </a:lnTo>
                  <a:lnTo>
                    <a:pt x="12138" y="3224"/>
                  </a:lnTo>
                  <a:lnTo>
                    <a:pt x="12138" y="2418"/>
                  </a:lnTo>
                  <a:lnTo>
                    <a:pt x="8487" y="2418"/>
                  </a:lnTo>
                  <a:lnTo>
                    <a:pt x="8487" y="1612"/>
                  </a:lnTo>
                  <a:lnTo>
                    <a:pt x="13750" y="1612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9" name="Google Shape;1839;p46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46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841" name="Google Shape;1841;p46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>
            <a:off x="5044704" y="-665873"/>
            <a:ext cx="5253816" cy="1622108"/>
            <a:chOff x="5092229" y="-180802"/>
            <a:chExt cx="5253816" cy="1622108"/>
          </a:xfrm>
        </p:grpSpPr>
        <p:sp>
          <p:nvSpPr>
            <p:cNvPr id="1852" name="Google Shape;1852;p4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3" name="Google Shape;1863;p46"/>
          <p:cNvSpPr/>
          <p:nvPr/>
        </p:nvSpPr>
        <p:spPr>
          <a:xfrm>
            <a:off x="8106981" y="401438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C4680-534A-0530-3533-8AE53A77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55" y="1569135"/>
            <a:ext cx="2518802" cy="28926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0CBEEB-6239-68C9-3144-4C158050C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228" y="1564924"/>
            <a:ext cx="4626423" cy="2541364"/>
          </a:xfrm>
          <a:prstGeom prst="rect">
            <a:avLst/>
          </a:prstGeom>
        </p:spPr>
      </p:pic>
      <p:sp>
        <p:nvSpPr>
          <p:cNvPr id="3" name="Google Shape;738;p34">
            <a:extLst>
              <a:ext uri="{FF2B5EF4-FFF2-40B4-BE49-F238E27FC236}">
                <a16:creationId xmlns:a16="http://schemas.microsoft.com/office/drawing/2014/main" id="{16847059-F4AB-6150-7E4C-B62CC1188D95}"/>
              </a:ext>
            </a:extLst>
          </p:cNvPr>
          <p:cNvSpPr txBox="1"/>
          <p:nvPr/>
        </p:nvSpPr>
        <p:spPr>
          <a:xfrm>
            <a:off x="1155570" y="4657177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4" name="Google Shape;739;p34">
            <a:extLst>
              <a:ext uri="{FF2B5EF4-FFF2-40B4-BE49-F238E27FC236}">
                <a16:creationId xmlns:a16="http://schemas.microsoft.com/office/drawing/2014/main" id="{FFCE831D-A403-E53A-F2A0-2943B2C66A00}"/>
              </a:ext>
            </a:extLst>
          </p:cNvPr>
          <p:cNvSpPr txBox="1"/>
          <p:nvPr/>
        </p:nvSpPr>
        <p:spPr>
          <a:xfrm>
            <a:off x="4780804" y="4657177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5" name="Google Shape;742;p34">
            <a:extLst>
              <a:ext uri="{FF2B5EF4-FFF2-40B4-BE49-F238E27FC236}">
                <a16:creationId xmlns:a16="http://schemas.microsoft.com/office/drawing/2014/main" id="{DC099168-7B26-8858-A955-B8028E2A5326}"/>
              </a:ext>
            </a:extLst>
          </p:cNvPr>
          <p:cNvGrpSpPr/>
          <p:nvPr/>
        </p:nvGrpSpPr>
        <p:grpSpPr>
          <a:xfrm>
            <a:off x="2613035" y="4602444"/>
            <a:ext cx="300770" cy="54726"/>
            <a:chOff x="4770650" y="685575"/>
            <a:chExt cx="158250" cy="28800"/>
          </a:xfrm>
        </p:grpSpPr>
        <p:sp>
          <p:nvSpPr>
            <p:cNvPr id="6" name="Google Shape;743;p34">
              <a:extLst>
                <a:ext uri="{FF2B5EF4-FFF2-40B4-BE49-F238E27FC236}">
                  <a16:creationId xmlns:a16="http://schemas.microsoft.com/office/drawing/2014/main" id="{EBE4D222-650E-6522-05B3-EEC30281D667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4;p34">
              <a:extLst>
                <a:ext uri="{FF2B5EF4-FFF2-40B4-BE49-F238E27FC236}">
                  <a16:creationId xmlns:a16="http://schemas.microsoft.com/office/drawing/2014/main" id="{89547494-0CF5-BC20-5DE7-F1AB98D9E6BB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5;p34">
              <a:extLst>
                <a:ext uri="{FF2B5EF4-FFF2-40B4-BE49-F238E27FC236}">
                  <a16:creationId xmlns:a16="http://schemas.microsoft.com/office/drawing/2014/main" id="{68E0C360-AF84-887A-726C-36EB7666D7EE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46;p34">
            <a:extLst>
              <a:ext uri="{FF2B5EF4-FFF2-40B4-BE49-F238E27FC236}">
                <a16:creationId xmlns:a16="http://schemas.microsoft.com/office/drawing/2014/main" id="{9C05C4C2-FA4B-3A69-6183-136F2C4B53EA}"/>
              </a:ext>
            </a:extLst>
          </p:cNvPr>
          <p:cNvGrpSpPr/>
          <p:nvPr/>
        </p:nvGrpSpPr>
        <p:grpSpPr>
          <a:xfrm>
            <a:off x="6238269" y="4602444"/>
            <a:ext cx="300770" cy="54726"/>
            <a:chOff x="4770650" y="685575"/>
            <a:chExt cx="158250" cy="28800"/>
          </a:xfrm>
        </p:grpSpPr>
        <p:sp>
          <p:nvSpPr>
            <p:cNvPr id="10" name="Google Shape;747;p34">
              <a:extLst>
                <a:ext uri="{FF2B5EF4-FFF2-40B4-BE49-F238E27FC236}">
                  <a16:creationId xmlns:a16="http://schemas.microsoft.com/office/drawing/2014/main" id="{2F5EF5FA-1324-07AD-B0A0-E7B2CA095410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8;p34">
              <a:extLst>
                <a:ext uri="{FF2B5EF4-FFF2-40B4-BE49-F238E27FC236}">
                  <a16:creationId xmlns:a16="http://schemas.microsoft.com/office/drawing/2014/main" id="{E72C6360-1CB8-7EC2-E40A-A3EDA595F9FF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9;p34">
              <a:extLst>
                <a:ext uri="{FF2B5EF4-FFF2-40B4-BE49-F238E27FC236}">
                  <a16:creationId xmlns:a16="http://schemas.microsoft.com/office/drawing/2014/main" id="{8F80987A-92AC-B3D0-27AC-AAB389E27397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6"/>
          <p:cNvSpPr txBox="1">
            <a:spLocks noGrp="1"/>
          </p:cNvSpPr>
          <p:nvPr>
            <p:ph type="subTitle" idx="7"/>
          </p:nvPr>
        </p:nvSpPr>
        <p:spPr>
          <a:xfrm>
            <a:off x="1484109" y="951943"/>
            <a:ext cx="21489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Columns</a:t>
            </a:r>
            <a:endParaRPr dirty="0"/>
          </a:p>
        </p:txBody>
      </p:sp>
      <p:sp>
        <p:nvSpPr>
          <p:cNvPr id="1808" name="Google Shape;1808;p46"/>
          <p:cNvSpPr txBox="1">
            <a:spLocks noGrp="1"/>
          </p:cNvSpPr>
          <p:nvPr>
            <p:ph type="title"/>
          </p:nvPr>
        </p:nvSpPr>
        <p:spPr>
          <a:xfrm>
            <a:off x="785936" y="3202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lanjut…</a:t>
            </a:r>
            <a:endParaRPr dirty="0"/>
          </a:p>
        </p:txBody>
      </p:sp>
      <p:grpSp>
        <p:nvGrpSpPr>
          <p:cNvPr id="1819" name="Google Shape;1819;p46"/>
          <p:cNvGrpSpPr/>
          <p:nvPr/>
        </p:nvGrpSpPr>
        <p:grpSpPr>
          <a:xfrm>
            <a:off x="4683484" y="958401"/>
            <a:ext cx="227439" cy="375513"/>
            <a:chOff x="1535514" y="3306381"/>
            <a:chExt cx="227439" cy="375513"/>
          </a:xfrm>
        </p:grpSpPr>
        <p:sp>
          <p:nvSpPr>
            <p:cNvPr id="1820" name="Google Shape;1820;p46"/>
            <p:cNvSpPr/>
            <p:nvPr/>
          </p:nvSpPr>
          <p:spPr>
            <a:xfrm>
              <a:off x="1623512" y="3654274"/>
              <a:ext cx="52127" cy="27621"/>
            </a:xfrm>
            <a:custGeom>
              <a:avLst/>
              <a:gdLst/>
              <a:ahLst/>
              <a:cxnLst/>
              <a:rect l="l" t="t" r="r" b="b"/>
              <a:pathLst>
                <a:path w="1908" h="1011" extrusionOk="0">
                  <a:moveTo>
                    <a:pt x="0" y="1"/>
                  </a:moveTo>
                  <a:lnTo>
                    <a:pt x="0" y="37"/>
                  </a:lnTo>
                  <a:cubicBezTo>
                    <a:pt x="0" y="560"/>
                    <a:pt x="411" y="997"/>
                    <a:pt x="934" y="1010"/>
                  </a:cubicBezTo>
                  <a:cubicBezTo>
                    <a:pt x="941" y="1010"/>
                    <a:pt x="949" y="1010"/>
                    <a:pt x="957" y="1010"/>
                  </a:cubicBezTo>
                  <a:cubicBezTo>
                    <a:pt x="1481" y="1010"/>
                    <a:pt x="1908" y="579"/>
                    <a:pt x="1908" y="52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1660202" y="3306381"/>
              <a:ext cx="85020" cy="52263"/>
            </a:xfrm>
            <a:custGeom>
              <a:avLst/>
              <a:gdLst/>
              <a:ahLst/>
              <a:cxnLst/>
              <a:rect l="l" t="t" r="r" b="b"/>
              <a:pathLst>
                <a:path w="3112" h="1913" extrusionOk="0">
                  <a:moveTo>
                    <a:pt x="1" y="1"/>
                  </a:moveTo>
                  <a:lnTo>
                    <a:pt x="1" y="1913"/>
                  </a:lnTo>
                  <a:lnTo>
                    <a:pt x="3111" y="1913"/>
                  </a:lnTo>
                  <a:cubicBezTo>
                    <a:pt x="2442" y="859"/>
                    <a:pt x="1308" y="1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1598596" y="3588241"/>
              <a:ext cx="101986" cy="44040"/>
            </a:xfrm>
            <a:custGeom>
              <a:avLst/>
              <a:gdLst/>
              <a:ahLst/>
              <a:cxnLst/>
              <a:rect l="l" t="t" r="r" b="b"/>
              <a:pathLst>
                <a:path w="3733" h="1612" extrusionOk="0">
                  <a:moveTo>
                    <a:pt x="1" y="0"/>
                  </a:moveTo>
                  <a:lnTo>
                    <a:pt x="1" y="1612"/>
                  </a:lnTo>
                  <a:lnTo>
                    <a:pt x="3733" y="1612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1660175" y="3380609"/>
              <a:ext cx="102778" cy="52864"/>
            </a:xfrm>
            <a:custGeom>
              <a:avLst/>
              <a:gdLst/>
              <a:ahLst/>
              <a:cxnLst/>
              <a:rect l="l" t="t" r="r" b="b"/>
              <a:pathLst>
                <a:path w="3762" h="1935" extrusionOk="0">
                  <a:moveTo>
                    <a:pt x="0" y="0"/>
                  </a:moveTo>
                  <a:lnTo>
                    <a:pt x="0" y="1934"/>
                  </a:lnTo>
                  <a:lnTo>
                    <a:pt x="3761" y="1934"/>
                  </a:lnTo>
                  <a:lnTo>
                    <a:pt x="3761" y="1435"/>
                  </a:lnTo>
                  <a:cubicBezTo>
                    <a:pt x="3761" y="931"/>
                    <a:pt x="3672" y="449"/>
                    <a:pt x="3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1553163" y="3306381"/>
              <a:ext cx="85102" cy="52263"/>
            </a:xfrm>
            <a:custGeom>
              <a:avLst/>
              <a:gdLst/>
              <a:ahLst/>
              <a:cxnLst/>
              <a:rect l="l" t="t" r="r" b="b"/>
              <a:pathLst>
                <a:path w="3115" h="1913" extrusionOk="0">
                  <a:moveTo>
                    <a:pt x="3114" y="1"/>
                  </a:moveTo>
                  <a:cubicBezTo>
                    <a:pt x="1806" y="127"/>
                    <a:pt x="675" y="859"/>
                    <a:pt x="1" y="1913"/>
                  </a:cubicBezTo>
                  <a:lnTo>
                    <a:pt x="3114" y="191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1660202" y="3530296"/>
              <a:ext cx="85812" cy="36718"/>
            </a:xfrm>
            <a:custGeom>
              <a:avLst/>
              <a:gdLst/>
              <a:ahLst/>
              <a:cxnLst/>
              <a:rect l="l" t="t" r="r" b="b"/>
              <a:pathLst>
                <a:path w="3141" h="1344" extrusionOk="0">
                  <a:moveTo>
                    <a:pt x="1" y="1"/>
                  </a:moveTo>
                  <a:lnTo>
                    <a:pt x="1" y="1343"/>
                  </a:lnTo>
                  <a:lnTo>
                    <a:pt x="1771" y="1343"/>
                  </a:lnTo>
                  <a:cubicBezTo>
                    <a:pt x="2333" y="1003"/>
                    <a:pt x="2799" y="539"/>
                    <a:pt x="3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1660120" y="3455466"/>
              <a:ext cx="102778" cy="52864"/>
            </a:xfrm>
            <a:custGeom>
              <a:avLst/>
              <a:gdLst/>
              <a:ahLst/>
              <a:cxnLst/>
              <a:rect l="l" t="t" r="r" b="b"/>
              <a:pathLst>
                <a:path w="3762" h="1935" extrusionOk="0">
                  <a:moveTo>
                    <a:pt x="1" y="0"/>
                  </a:moveTo>
                  <a:lnTo>
                    <a:pt x="4" y="1934"/>
                  </a:lnTo>
                  <a:lnTo>
                    <a:pt x="3507" y="1934"/>
                  </a:lnTo>
                  <a:cubicBezTo>
                    <a:pt x="3674" y="1481"/>
                    <a:pt x="3762" y="996"/>
                    <a:pt x="3762" y="500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1552343" y="3530296"/>
              <a:ext cx="85867" cy="36718"/>
            </a:xfrm>
            <a:custGeom>
              <a:avLst/>
              <a:gdLst/>
              <a:ahLst/>
              <a:cxnLst/>
              <a:rect l="l" t="t" r="r" b="b"/>
              <a:pathLst>
                <a:path w="3143" h="1344" extrusionOk="0">
                  <a:moveTo>
                    <a:pt x="0" y="1"/>
                  </a:moveTo>
                  <a:cubicBezTo>
                    <a:pt x="345" y="539"/>
                    <a:pt x="810" y="1003"/>
                    <a:pt x="1372" y="1343"/>
                  </a:cubicBezTo>
                  <a:lnTo>
                    <a:pt x="3143" y="1343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535514" y="3455466"/>
              <a:ext cx="102696" cy="52864"/>
            </a:xfrm>
            <a:custGeom>
              <a:avLst/>
              <a:gdLst/>
              <a:ahLst/>
              <a:cxnLst/>
              <a:rect l="l" t="t" r="r" b="b"/>
              <a:pathLst>
                <a:path w="3759" h="1935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996"/>
                    <a:pt x="90" y="1481"/>
                    <a:pt x="254" y="1934"/>
                  </a:cubicBezTo>
                  <a:lnTo>
                    <a:pt x="3759" y="1934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1535514" y="3380637"/>
              <a:ext cx="102751" cy="52864"/>
            </a:xfrm>
            <a:custGeom>
              <a:avLst/>
              <a:gdLst/>
              <a:ahLst/>
              <a:cxnLst/>
              <a:rect l="l" t="t" r="r" b="b"/>
              <a:pathLst>
                <a:path w="3761" h="1935" extrusionOk="0">
                  <a:moveTo>
                    <a:pt x="253" y="1"/>
                  </a:moveTo>
                  <a:cubicBezTo>
                    <a:pt x="90" y="448"/>
                    <a:pt x="1" y="931"/>
                    <a:pt x="1" y="1435"/>
                  </a:cubicBezTo>
                  <a:lnTo>
                    <a:pt x="1" y="1935"/>
                  </a:lnTo>
                  <a:lnTo>
                    <a:pt x="3760" y="193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46"/>
          <p:cNvGrpSpPr/>
          <p:nvPr/>
        </p:nvGrpSpPr>
        <p:grpSpPr>
          <a:xfrm>
            <a:off x="946568" y="958320"/>
            <a:ext cx="308115" cy="375650"/>
            <a:chOff x="2340498" y="3306545"/>
            <a:chExt cx="308115" cy="375650"/>
          </a:xfrm>
        </p:grpSpPr>
        <p:sp>
          <p:nvSpPr>
            <p:cNvPr id="1831" name="Google Shape;1831;p46"/>
            <p:cNvSpPr/>
            <p:nvPr/>
          </p:nvSpPr>
          <p:spPr>
            <a:xfrm>
              <a:off x="2406557" y="3372550"/>
              <a:ext cx="176050" cy="176050"/>
            </a:xfrm>
            <a:custGeom>
              <a:avLst/>
              <a:gdLst/>
              <a:ahLst/>
              <a:cxnLst/>
              <a:rect l="l" t="t" r="r" b="b"/>
              <a:pathLst>
                <a:path w="6444" h="6444" extrusionOk="0">
                  <a:moveTo>
                    <a:pt x="3623" y="1614"/>
                  </a:moveTo>
                  <a:lnTo>
                    <a:pt x="3623" y="4836"/>
                  </a:lnTo>
                  <a:lnTo>
                    <a:pt x="2818" y="4836"/>
                  </a:lnTo>
                  <a:lnTo>
                    <a:pt x="2818" y="4030"/>
                  </a:lnTo>
                  <a:lnTo>
                    <a:pt x="2012" y="4030"/>
                  </a:lnTo>
                  <a:lnTo>
                    <a:pt x="2012" y="4836"/>
                  </a:lnTo>
                  <a:lnTo>
                    <a:pt x="1206" y="4836"/>
                  </a:lnTo>
                  <a:lnTo>
                    <a:pt x="1206" y="1614"/>
                  </a:lnTo>
                  <a:close/>
                  <a:moveTo>
                    <a:pt x="5235" y="1614"/>
                  </a:moveTo>
                  <a:lnTo>
                    <a:pt x="5235" y="4836"/>
                  </a:lnTo>
                  <a:lnTo>
                    <a:pt x="4429" y="4836"/>
                  </a:lnTo>
                  <a:lnTo>
                    <a:pt x="4429" y="1614"/>
                  </a:lnTo>
                  <a:close/>
                  <a:moveTo>
                    <a:pt x="3220" y="1"/>
                  </a:moveTo>
                  <a:cubicBezTo>
                    <a:pt x="1445" y="1"/>
                    <a:pt x="0" y="1445"/>
                    <a:pt x="0" y="3221"/>
                  </a:cubicBezTo>
                  <a:cubicBezTo>
                    <a:pt x="0" y="4998"/>
                    <a:pt x="1445" y="6443"/>
                    <a:pt x="3220" y="6443"/>
                  </a:cubicBezTo>
                  <a:cubicBezTo>
                    <a:pt x="4998" y="6443"/>
                    <a:pt x="6442" y="4998"/>
                    <a:pt x="6442" y="3221"/>
                  </a:cubicBezTo>
                  <a:cubicBezTo>
                    <a:pt x="6444" y="1447"/>
                    <a:pt x="4999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2461580" y="3438610"/>
              <a:ext cx="22047" cy="22047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2340498" y="3306545"/>
              <a:ext cx="308115" cy="375650"/>
            </a:xfrm>
            <a:custGeom>
              <a:avLst/>
              <a:gdLst/>
              <a:ahLst/>
              <a:cxnLst/>
              <a:rect l="l" t="t" r="r" b="b"/>
              <a:pathLst>
                <a:path w="11278" h="13750" extrusionOk="0">
                  <a:moveTo>
                    <a:pt x="5638" y="1612"/>
                  </a:moveTo>
                  <a:cubicBezTo>
                    <a:pt x="7861" y="1612"/>
                    <a:pt x="9666" y="3420"/>
                    <a:pt x="9666" y="5640"/>
                  </a:cubicBezTo>
                  <a:cubicBezTo>
                    <a:pt x="9668" y="7861"/>
                    <a:pt x="7861" y="9666"/>
                    <a:pt x="5638" y="9666"/>
                  </a:cubicBezTo>
                  <a:cubicBezTo>
                    <a:pt x="3417" y="9666"/>
                    <a:pt x="1612" y="7860"/>
                    <a:pt x="1612" y="5640"/>
                  </a:cubicBezTo>
                  <a:cubicBezTo>
                    <a:pt x="1612" y="3417"/>
                    <a:pt x="3419" y="1612"/>
                    <a:pt x="5638" y="1612"/>
                  </a:cubicBezTo>
                  <a:close/>
                  <a:moveTo>
                    <a:pt x="5638" y="1"/>
                  </a:moveTo>
                  <a:cubicBezTo>
                    <a:pt x="2529" y="1"/>
                    <a:pt x="0" y="2530"/>
                    <a:pt x="0" y="5640"/>
                  </a:cubicBezTo>
                  <a:cubicBezTo>
                    <a:pt x="0" y="8333"/>
                    <a:pt x="1899" y="10594"/>
                    <a:pt x="4430" y="11149"/>
                  </a:cubicBezTo>
                  <a:lnTo>
                    <a:pt x="4430" y="13750"/>
                  </a:lnTo>
                  <a:lnTo>
                    <a:pt x="6847" y="13750"/>
                  </a:lnTo>
                  <a:lnTo>
                    <a:pt x="6847" y="11149"/>
                  </a:lnTo>
                  <a:cubicBezTo>
                    <a:pt x="9379" y="10594"/>
                    <a:pt x="11278" y="8333"/>
                    <a:pt x="11278" y="5640"/>
                  </a:cubicBezTo>
                  <a:cubicBezTo>
                    <a:pt x="11278" y="2530"/>
                    <a:pt x="8749" y="1"/>
                    <a:pt x="5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9" name="Google Shape;1839;p46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46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841" name="Google Shape;1841;p46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>
            <a:off x="5044704" y="-665873"/>
            <a:ext cx="5253816" cy="1622108"/>
            <a:chOff x="5092229" y="-180802"/>
            <a:chExt cx="5253816" cy="1622108"/>
          </a:xfrm>
        </p:grpSpPr>
        <p:sp>
          <p:nvSpPr>
            <p:cNvPr id="1852" name="Google Shape;1852;p4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2" name="Google Shape;1862;p46"/>
          <p:cNvSpPr txBox="1">
            <a:spLocks noGrp="1"/>
          </p:cNvSpPr>
          <p:nvPr>
            <p:ph type="subTitle" idx="8"/>
          </p:nvPr>
        </p:nvSpPr>
        <p:spPr>
          <a:xfrm>
            <a:off x="5214860" y="951943"/>
            <a:ext cx="2435897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Distance</a:t>
            </a:r>
            <a:endParaRPr dirty="0"/>
          </a:p>
        </p:txBody>
      </p:sp>
      <p:sp>
        <p:nvSpPr>
          <p:cNvPr id="1863" name="Google Shape;1863;p46"/>
          <p:cNvSpPr/>
          <p:nvPr/>
        </p:nvSpPr>
        <p:spPr>
          <a:xfrm>
            <a:off x="8106981" y="401438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03AC8F-FA5D-6B6B-E447-F5BDCAA2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93" y="1443480"/>
            <a:ext cx="2896004" cy="28769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90E08C-91A4-288F-B99D-EF4DED1A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2" y="1476698"/>
            <a:ext cx="3473902" cy="2922119"/>
          </a:xfrm>
          <a:prstGeom prst="rect">
            <a:avLst/>
          </a:prstGeom>
        </p:spPr>
      </p:pic>
      <p:sp>
        <p:nvSpPr>
          <p:cNvPr id="14" name="Google Shape;738;p34">
            <a:extLst>
              <a:ext uri="{FF2B5EF4-FFF2-40B4-BE49-F238E27FC236}">
                <a16:creationId xmlns:a16="http://schemas.microsoft.com/office/drawing/2014/main" id="{0530C5E7-6E9E-FD77-33BB-88EFFB8F3DC0}"/>
              </a:ext>
            </a:extLst>
          </p:cNvPr>
          <p:cNvSpPr txBox="1"/>
          <p:nvPr/>
        </p:nvSpPr>
        <p:spPr>
          <a:xfrm>
            <a:off x="1155125" y="4613608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5" name="Google Shape;739;p34">
            <a:extLst>
              <a:ext uri="{FF2B5EF4-FFF2-40B4-BE49-F238E27FC236}">
                <a16:creationId xmlns:a16="http://schemas.microsoft.com/office/drawing/2014/main" id="{C14C849B-9378-B61C-58D7-31078EB25BDB}"/>
              </a:ext>
            </a:extLst>
          </p:cNvPr>
          <p:cNvSpPr txBox="1"/>
          <p:nvPr/>
        </p:nvSpPr>
        <p:spPr>
          <a:xfrm>
            <a:off x="4780359" y="4613608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16" name="Google Shape;742;p34">
            <a:extLst>
              <a:ext uri="{FF2B5EF4-FFF2-40B4-BE49-F238E27FC236}">
                <a16:creationId xmlns:a16="http://schemas.microsoft.com/office/drawing/2014/main" id="{426BCD35-240A-418B-609C-E558A7F917C9}"/>
              </a:ext>
            </a:extLst>
          </p:cNvPr>
          <p:cNvGrpSpPr/>
          <p:nvPr/>
        </p:nvGrpSpPr>
        <p:grpSpPr>
          <a:xfrm>
            <a:off x="2612590" y="4558875"/>
            <a:ext cx="300770" cy="54726"/>
            <a:chOff x="4770650" y="685575"/>
            <a:chExt cx="158250" cy="28800"/>
          </a:xfrm>
        </p:grpSpPr>
        <p:sp>
          <p:nvSpPr>
            <p:cNvPr id="17" name="Google Shape;743;p34">
              <a:extLst>
                <a:ext uri="{FF2B5EF4-FFF2-40B4-BE49-F238E27FC236}">
                  <a16:creationId xmlns:a16="http://schemas.microsoft.com/office/drawing/2014/main" id="{09E3D209-EC7F-7C2F-A646-B3FE505EF02C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4;p34">
              <a:extLst>
                <a:ext uri="{FF2B5EF4-FFF2-40B4-BE49-F238E27FC236}">
                  <a16:creationId xmlns:a16="http://schemas.microsoft.com/office/drawing/2014/main" id="{AF0CC189-F35D-29A1-612F-34035B4E6BCB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5;p34">
              <a:extLst>
                <a:ext uri="{FF2B5EF4-FFF2-40B4-BE49-F238E27FC236}">
                  <a16:creationId xmlns:a16="http://schemas.microsoft.com/office/drawing/2014/main" id="{1C0610F7-DA71-7D76-DB0C-E3EAD9178668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46;p34">
            <a:extLst>
              <a:ext uri="{FF2B5EF4-FFF2-40B4-BE49-F238E27FC236}">
                <a16:creationId xmlns:a16="http://schemas.microsoft.com/office/drawing/2014/main" id="{4F4EC4F9-186D-A33B-4D57-F62E0E71BACD}"/>
              </a:ext>
            </a:extLst>
          </p:cNvPr>
          <p:cNvGrpSpPr/>
          <p:nvPr/>
        </p:nvGrpSpPr>
        <p:grpSpPr>
          <a:xfrm>
            <a:off x="6237824" y="4558875"/>
            <a:ext cx="300770" cy="54726"/>
            <a:chOff x="4770650" y="685575"/>
            <a:chExt cx="158250" cy="28800"/>
          </a:xfrm>
        </p:grpSpPr>
        <p:sp>
          <p:nvSpPr>
            <p:cNvPr id="21" name="Google Shape;747;p34">
              <a:extLst>
                <a:ext uri="{FF2B5EF4-FFF2-40B4-BE49-F238E27FC236}">
                  <a16:creationId xmlns:a16="http://schemas.microsoft.com/office/drawing/2014/main" id="{CFEB9C75-CFB9-F74E-FE27-9F7F2D7DDB25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8;p34">
              <a:extLst>
                <a:ext uri="{FF2B5EF4-FFF2-40B4-BE49-F238E27FC236}">
                  <a16:creationId xmlns:a16="http://schemas.microsoft.com/office/drawing/2014/main" id="{0A50E216-5962-B1E9-39C8-CA696A06C1AD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9;p34">
              <a:extLst>
                <a:ext uri="{FF2B5EF4-FFF2-40B4-BE49-F238E27FC236}">
                  <a16:creationId xmlns:a16="http://schemas.microsoft.com/office/drawing/2014/main" id="{BBE3D91F-DADD-89F6-41D3-A1B713280247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906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46"/>
          <p:cNvSpPr txBox="1">
            <a:spLocks noGrp="1"/>
          </p:cNvSpPr>
          <p:nvPr>
            <p:ph type="subTitle" idx="6"/>
          </p:nvPr>
        </p:nvSpPr>
        <p:spPr>
          <a:xfrm>
            <a:off x="5650214" y="1000023"/>
            <a:ext cx="21489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Silhouette Plot</a:t>
            </a:r>
          </a:p>
        </p:txBody>
      </p:sp>
      <p:sp>
        <p:nvSpPr>
          <p:cNvPr id="1804" name="Google Shape;1804;p46"/>
          <p:cNvSpPr txBox="1">
            <a:spLocks noGrp="1"/>
          </p:cNvSpPr>
          <p:nvPr>
            <p:ph type="subTitle" idx="5"/>
          </p:nvPr>
        </p:nvSpPr>
        <p:spPr>
          <a:xfrm>
            <a:off x="1486375" y="985701"/>
            <a:ext cx="21489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Hirarcical</a:t>
            </a:r>
            <a:r>
              <a:rPr lang="en-US" dirty="0"/>
              <a:t> Clustering</a:t>
            </a:r>
            <a:endParaRPr dirty="0"/>
          </a:p>
        </p:txBody>
      </p:sp>
      <p:sp>
        <p:nvSpPr>
          <p:cNvPr id="1808" name="Google Shape;1808;p46"/>
          <p:cNvSpPr txBox="1">
            <a:spLocks noGrp="1"/>
          </p:cNvSpPr>
          <p:nvPr>
            <p:ph type="title"/>
          </p:nvPr>
        </p:nvSpPr>
        <p:spPr>
          <a:xfrm>
            <a:off x="715218" y="235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lanjut…</a:t>
            </a:r>
            <a:endParaRPr dirty="0"/>
          </a:p>
        </p:txBody>
      </p:sp>
      <p:grpSp>
        <p:nvGrpSpPr>
          <p:cNvPr id="1810" name="Google Shape;1810;p46"/>
          <p:cNvGrpSpPr/>
          <p:nvPr/>
        </p:nvGrpSpPr>
        <p:grpSpPr>
          <a:xfrm>
            <a:off x="936650" y="992290"/>
            <a:ext cx="332484" cy="375431"/>
            <a:chOff x="720012" y="3306681"/>
            <a:chExt cx="332484" cy="375431"/>
          </a:xfrm>
        </p:grpSpPr>
        <p:sp>
          <p:nvSpPr>
            <p:cNvPr id="1811" name="Google Shape;1811;p46"/>
            <p:cNvSpPr/>
            <p:nvPr/>
          </p:nvSpPr>
          <p:spPr>
            <a:xfrm>
              <a:off x="819101" y="3306709"/>
              <a:ext cx="55787" cy="153730"/>
            </a:xfrm>
            <a:custGeom>
              <a:avLst/>
              <a:gdLst/>
              <a:ahLst/>
              <a:cxnLst/>
              <a:rect l="l" t="t" r="r" b="b"/>
              <a:pathLst>
                <a:path w="2042" h="5627" extrusionOk="0">
                  <a:moveTo>
                    <a:pt x="2041" y="1"/>
                  </a:moveTo>
                  <a:cubicBezTo>
                    <a:pt x="885" y="193"/>
                    <a:pt x="0" y="1199"/>
                    <a:pt x="0" y="2411"/>
                  </a:cubicBezTo>
                  <a:lnTo>
                    <a:pt x="0" y="3217"/>
                  </a:lnTo>
                  <a:cubicBezTo>
                    <a:pt x="0" y="4427"/>
                    <a:pt x="885" y="5433"/>
                    <a:pt x="2041" y="5627"/>
                  </a:cubicBezTo>
                  <a:lnTo>
                    <a:pt x="2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897592" y="3306681"/>
              <a:ext cx="55787" cy="153757"/>
            </a:xfrm>
            <a:custGeom>
              <a:avLst/>
              <a:gdLst/>
              <a:ahLst/>
              <a:cxnLst/>
              <a:rect l="l" t="t" r="r" b="b"/>
              <a:pathLst>
                <a:path w="2042" h="5628" extrusionOk="0">
                  <a:moveTo>
                    <a:pt x="0" y="0"/>
                  </a:moveTo>
                  <a:lnTo>
                    <a:pt x="0" y="5628"/>
                  </a:lnTo>
                  <a:cubicBezTo>
                    <a:pt x="1156" y="5434"/>
                    <a:pt x="2041" y="4428"/>
                    <a:pt x="2041" y="3218"/>
                  </a:cubicBezTo>
                  <a:lnTo>
                    <a:pt x="2041" y="2412"/>
                  </a:lnTo>
                  <a:cubicBezTo>
                    <a:pt x="2041" y="1200"/>
                    <a:pt x="1156" y="19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742032" y="3483305"/>
              <a:ext cx="288390" cy="88107"/>
            </a:xfrm>
            <a:custGeom>
              <a:avLst/>
              <a:gdLst/>
              <a:ahLst/>
              <a:cxnLst/>
              <a:rect l="l" t="t" r="r" b="b"/>
              <a:pathLst>
                <a:path w="10556" h="3225" extrusionOk="0">
                  <a:moveTo>
                    <a:pt x="2418" y="1210"/>
                  </a:moveTo>
                  <a:lnTo>
                    <a:pt x="2418" y="2015"/>
                  </a:lnTo>
                  <a:lnTo>
                    <a:pt x="1612" y="2015"/>
                  </a:lnTo>
                  <a:lnTo>
                    <a:pt x="1612" y="1210"/>
                  </a:lnTo>
                  <a:close/>
                  <a:moveTo>
                    <a:pt x="4030" y="1210"/>
                  </a:moveTo>
                  <a:lnTo>
                    <a:pt x="4030" y="2015"/>
                  </a:lnTo>
                  <a:lnTo>
                    <a:pt x="3224" y="2015"/>
                  </a:lnTo>
                  <a:lnTo>
                    <a:pt x="3224" y="1210"/>
                  </a:lnTo>
                  <a:close/>
                  <a:moveTo>
                    <a:pt x="7332" y="1210"/>
                  </a:moveTo>
                  <a:lnTo>
                    <a:pt x="7332" y="2015"/>
                  </a:lnTo>
                  <a:lnTo>
                    <a:pt x="6527" y="2015"/>
                  </a:lnTo>
                  <a:lnTo>
                    <a:pt x="6527" y="1210"/>
                  </a:lnTo>
                  <a:close/>
                  <a:moveTo>
                    <a:pt x="8944" y="1210"/>
                  </a:moveTo>
                  <a:lnTo>
                    <a:pt x="8944" y="2015"/>
                  </a:lnTo>
                  <a:lnTo>
                    <a:pt x="8138" y="2015"/>
                  </a:lnTo>
                  <a:lnTo>
                    <a:pt x="8138" y="1210"/>
                  </a:lnTo>
                  <a:close/>
                  <a:moveTo>
                    <a:pt x="1" y="1"/>
                  </a:moveTo>
                  <a:lnTo>
                    <a:pt x="1" y="3224"/>
                  </a:lnTo>
                  <a:lnTo>
                    <a:pt x="10556" y="3224"/>
                  </a:lnTo>
                  <a:lnTo>
                    <a:pt x="10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742032" y="3594115"/>
              <a:ext cx="288363" cy="87998"/>
            </a:xfrm>
            <a:custGeom>
              <a:avLst/>
              <a:gdLst/>
              <a:ahLst/>
              <a:cxnLst/>
              <a:rect l="l" t="t" r="r" b="b"/>
              <a:pathLst>
                <a:path w="10555" h="3221" extrusionOk="0">
                  <a:moveTo>
                    <a:pt x="2418" y="1209"/>
                  </a:moveTo>
                  <a:lnTo>
                    <a:pt x="2418" y="2015"/>
                  </a:lnTo>
                  <a:lnTo>
                    <a:pt x="1612" y="2015"/>
                  </a:lnTo>
                  <a:lnTo>
                    <a:pt x="1612" y="1209"/>
                  </a:lnTo>
                  <a:close/>
                  <a:moveTo>
                    <a:pt x="4030" y="1209"/>
                  </a:moveTo>
                  <a:lnTo>
                    <a:pt x="4030" y="2015"/>
                  </a:lnTo>
                  <a:lnTo>
                    <a:pt x="3224" y="2015"/>
                  </a:lnTo>
                  <a:lnTo>
                    <a:pt x="3224" y="1209"/>
                  </a:lnTo>
                  <a:close/>
                  <a:moveTo>
                    <a:pt x="7332" y="1209"/>
                  </a:moveTo>
                  <a:lnTo>
                    <a:pt x="7332" y="2015"/>
                  </a:lnTo>
                  <a:lnTo>
                    <a:pt x="6527" y="2015"/>
                  </a:lnTo>
                  <a:lnTo>
                    <a:pt x="6527" y="1209"/>
                  </a:lnTo>
                  <a:close/>
                  <a:moveTo>
                    <a:pt x="8944" y="1209"/>
                  </a:moveTo>
                  <a:lnTo>
                    <a:pt x="8944" y="2015"/>
                  </a:lnTo>
                  <a:lnTo>
                    <a:pt x="8138" y="2015"/>
                  </a:lnTo>
                  <a:lnTo>
                    <a:pt x="8138" y="1209"/>
                  </a:lnTo>
                  <a:close/>
                  <a:moveTo>
                    <a:pt x="1" y="0"/>
                  </a:moveTo>
                  <a:lnTo>
                    <a:pt x="1" y="3221"/>
                  </a:lnTo>
                  <a:lnTo>
                    <a:pt x="10554" y="3221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978432" y="3336815"/>
              <a:ext cx="29943" cy="94281"/>
            </a:xfrm>
            <a:custGeom>
              <a:avLst/>
              <a:gdLst/>
              <a:ahLst/>
              <a:cxnLst/>
              <a:rect l="l" t="t" r="r" b="b"/>
              <a:pathLst>
                <a:path w="1096" h="3451" extrusionOk="0">
                  <a:moveTo>
                    <a:pt x="756" y="0"/>
                  </a:moveTo>
                  <a:lnTo>
                    <a:pt x="11" y="310"/>
                  </a:lnTo>
                  <a:cubicBezTo>
                    <a:pt x="196" y="755"/>
                    <a:pt x="290" y="1225"/>
                    <a:pt x="290" y="1712"/>
                  </a:cubicBezTo>
                  <a:cubicBezTo>
                    <a:pt x="290" y="2205"/>
                    <a:pt x="191" y="2686"/>
                    <a:pt x="1" y="3136"/>
                  </a:cubicBezTo>
                  <a:lnTo>
                    <a:pt x="744" y="3451"/>
                  </a:lnTo>
                  <a:cubicBezTo>
                    <a:pt x="975" y="2900"/>
                    <a:pt x="1095" y="2315"/>
                    <a:pt x="1095" y="1712"/>
                  </a:cubicBezTo>
                  <a:cubicBezTo>
                    <a:pt x="1095" y="1120"/>
                    <a:pt x="981" y="542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1019111" y="3319959"/>
              <a:ext cx="33385" cy="128349"/>
            </a:xfrm>
            <a:custGeom>
              <a:avLst/>
              <a:gdLst/>
              <a:ahLst/>
              <a:cxnLst/>
              <a:rect l="l" t="t" r="r" b="b"/>
              <a:pathLst>
                <a:path w="1222" h="4698" extrusionOk="0">
                  <a:moveTo>
                    <a:pt x="760" y="1"/>
                  </a:moveTo>
                  <a:lnTo>
                    <a:pt x="14" y="310"/>
                  </a:lnTo>
                  <a:cubicBezTo>
                    <a:pt x="280" y="951"/>
                    <a:pt x="415" y="1630"/>
                    <a:pt x="415" y="2330"/>
                  </a:cubicBezTo>
                  <a:cubicBezTo>
                    <a:pt x="415" y="3042"/>
                    <a:pt x="276" y="3732"/>
                    <a:pt x="1" y="4383"/>
                  </a:cubicBezTo>
                  <a:lnTo>
                    <a:pt x="743" y="4698"/>
                  </a:lnTo>
                  <a:cubicBezTo>
                    <a:pt x="1060" y="3948"/>
                    <a:pt x="1221" y="3151"/>
                    <a:pt x="1221" y="2330"/>
                  </a:cubicBezTo>
                  <a:cubicBezTo>
                    <a:pt x="1221" y="1524"/>
                    <a:pt x="1066" y="740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764161" y="3336050"/>
              <a:ext cx="29943" cy="94281"/>
            </a:xfrm>
            <a:custGeom>
              <a:avLst/>
              <a:gdLst/>
              <a:ahLst/>
              <a:cxnLst/>
              <a:rect l="l" t="t" r="r" b="b"/>
              <a:pathLst>
                <a:path w="1096" h="3451" extrusionOk="0">
                  <a:moveTo>
                    <a:pt x="353" y="1"/>
                  </a:moveTo>
                  <a:cubicBezTo>
                    <a:pt x="120" y="553"/>
                    <a:pt x="1" y="1136"/>
                    <a:pt x="1" y="1741"/>
                  </a:cubicBezTo>
                  <a:cubicBezTo>
                    <a:pt x="1" y="2333"/>
                    <a:pt x="114" y="2909"/>
                    <a:pt x="339" y="3451"/>
                  </a:cubicBezTo>
                  <a:lnTo>
                    <a:pt x="1087" y="3142"/>
                  </a:lnTo>
                  <a:cubicBezTo>
                    <a:pt x="902" y="2696"/>
                    <a:pt x="808" y="2226"/>
                    <a:pt x="808" y="1741"/>
                  </a:cubicBezTo>
                  <a:cubicBezTo>
                    <a:pt x="808" y="1246"/>
                    <a:pt x="905" y="767"/>
                    <a:pt x="1095" y="316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720012" y="3318839"/>
              <a:ext cx="33412" cy="128349"/>
            </a:xfrm>
            <a:custGeom>
              <a:avLst/>
              <a:gdLst/>
              <a:ahLst/>
              <a:cxnLst/>
              <a:rect l="l" t="t" r="r" b="b"/>
              <a:pathLst>
                <a:path w="1223" h="4698" extrusionOk="0">
                  <a:moveTo>
                    <a:pt x="478" y="1"/>
                  </a:moveTo>
                  <a:cubicBezTo>
                    <a:pt x="162" y="752"/>
                    <a:pt x="1" y="1548"/>
                    <a:pt x="1" y="2370"/>
                  </a:cubicBezTo>
                  <a:cubicBezTo>
                    <a:pt x="1" y="3176"/>
                    <a:pt x="156" y="3959"/>
                    <a:pt x="462" y="4698"/>
                  </a:cubicBezTo>
                  <a:lnTo>
                    <a:pt x="1210" y="4389"/>
                  </a:lnTo>
                  <a:cubicBezTo>
                    <a:pt x="944" y="3748"/>
                    <a:pt x="808" y="3069"/>
                    <a:pt x="808" y="2370"/>
                  </a:cubicBezTo>
                  <a:cubicBezTo>
                    <a:pt x="808" y="1656"/>
                    <a:pt x="947" y="966"/>
                    <a:pt x="1223" y="316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6"/>
          <p:cNvGrpSpPr/>
          <p:nvPr/>
        </p:nvGrpSpPr>
        <p:grpSpPr>
          <a:xfrm>
            <a:off x="5044704" y="1028509"/>
            <a:ext cx="375705" cy="331637"/>
            <a:chOff x="3155945" y="3306545"/>
            <a:chExt cx="375705" cy="331637"/>
          </a:xfrm>
        </p:grpSpPr>
        <p:sp>
          <p:nvSpPr>
            <p:cNvPr id="1835" name="Google Shape;1835;p46"/>
            <p:cNvSpPr/>
            <p:nvPr/>
          </p:nvSpPr>
          <p:spPr>
            <a:xfrm>
              <a:off x="3155945" y="3306545"/>
              <a:ext cx="375677" cy="221593"/>
            </a:xfrm>
            <a:custGeom>
              <a:avLst/>
              <a:gdLst/>
              <a:ahLst/>
              <a:cxnLst/>
              <a:rect l="l" t="t" r="r" b="b"/>
              <a:pathLst>
                <a:path w="13751" h="8111" extrusionOk="0">
                  <a:moveTo>
                    <a:pt x="2417" y="1665"/>
                  </a:moveTo>
                  <a:lnTo>
                    <a:pt x="2417" y="2471"/>
                  </a:lnTo>
                  <a:lnTo>
                    <a:pt x="1611" y="2471"/>
                  </a:lnTo>
                  <a:lnTo>
                    <a:pt x="1611" y="1665"/>
                  </a:lnTo>
                  <a:close/>
                  <a:moveTo>
                    <a:pt x="4029" y="1665"/>
                  </a:moveTo>
                  <a:lnTo>
                    <a:pt x="4029" y="2471"/>
                  </a:lnTo>
                  <a:lnTo>
                    <a:pt x="3223" y="2471"/>
                  </a:lnTo>
                  <a:lnTo>
                    <a:pt x="3223" y="1665"/>
                  </a:lnTo>
                  <a:close/>
                  <a:moveTo>
                    <a:pt x="10527" y="1665"/>
                  </a:moveTo>
                  <a:lnTo>
                    <a:pt x="10527" y="2471"/>
                  </a:lnTo>
                  <a:lnTo>
                    <a:pt x="9721" y="2471"/>
                  </a:lnTo>
                  <a:lnTo>
                    <a:pt x="9721" y="1665"/>
                  </a:lnTo>
                  <a:close/>
                  <a:moveTo>
                    <a:pt x="12139" y="1665"/>
                  </a:moveTo>
                  <a:lnTo>
                    <a:pt x="12139" y="2471"/>
                  </a:lnTo>
                  <a:lnTo>
                    <a:pt x="11333" y="2471"/>
                  </a:lnTo>
                  <a:lnTo>
                    <a:pt x="11333" y="1665"/>
                  </a:lnTo>
                  <a:close/>
                  <a:moveTo>
                    <a:pt x="2417" y="3275"/>
                  </a:moveTo>
                  <a:lnTo>
                    <a:pt x="2417" y="4081"/>
                  </a:lnTo>
                  <a:lnTo>
                    <a:pt x="1611" y="4081"/>
                  </a:lnTo>
                  <a:lnTo>
                    <a:pt x="1611" y="3275"/>
                  </a:lnTo>
                  <a:close/>
                  <a:moveTo>
                    <a:pt x="4029" y="3275"/>
                  </a:moveTo>
                  <a:lnTo>
                    <a:pt x="4029" y="4081"/>
                  </a:lnTo>
                  <a:lnTo>
                    <a:pt x="3223" y="4081"/>
                  </a:lnTo>
                  <a:lnTo>
                    <a:pt x="3223" y="3275"/>
                  </a:lnTo>
                  <a:close/>
                  <a:moveTo>
                    <a:pt x="10527" y="3275"/>
                  </a:moveTo>
                  <a:lnTo>
                    <a:pt x="10527" y="4081"/>
                  </a:lnTo>
                  <a:lnTo>
                    <a:pt x="9721" y="4081"/>
                  </a:lnTo>
                  <a:lnTo>
                    <a:pt x="9721" y="3275"/>
                  </a:lnTo>
                  <a:close/>
                  <a:moveTo>
                    <a:pt x="12139" y="3275"/>
                  </a:moveTo>
                  <a:lnTo>
                    <a:pt x="12139" y="4081"/>
                  </a:lnTo>
                  <a:lnTo>
                    <a:pt x="11333" y="4081"/>
                  </a:lnTo>
                  <a:lnTo>
                    <a:pt x="11333" y="3275"/>
                  </a:lnTo>
                  <a:close/>
                  <a:moveTo>
                    <a:pt x="2417" y="4887"/>
                  </a:moveTo>
                  <a:lnTo>
                    <a:pt x="2417" y="5693"/>
                  </a:lnTo>
                  <a:lnTo>
                    <a:pt x="1611" y="5693"/>
                  </a:lnTo>
                  <a:lnTo>
                    <a:pt x="1611" y="4887"/>
                  </a:lnTo>
                  <a:close/>
                  <a:moveTo>
                    <a:pt x="4029" y="4887"/>
                  </a:moveTo>
                  <a:lnTo>
                    <a:pt x="4029" y="5693"/>
                  </a:lnTo>
                  <a:lnTo>
                    <a:pt x="3223" y="5693"/>
                  </a:lnTo>
                  <a:lnTo>
                    <a:pt x="3223" y="4887"/>
                  </a:lnTo>
                  <a:close/>
                  <a:moveTo>
                    <a:pt x="10527" y="4887"/>
                  </a:moveTo>
                  <a:lnTo>
                    <a:pt x="10527" y="5693"/>
                  </a:lnTo>
                  <a:lnTo>
                    <a:pt x="9721" y="5693"/>
                  </a:lnTo>
                  <a:lnTo>
                    <a:pt x="9721" y="4887"/>
                  </a:lnTo>
                  <a:close/>
                  <a:moveTo>
                    <a:pt x="12139" y="4887"/>
                  </a:moveTo>
                  <a:lnTo>
                    <a:pt x="12139" y="5693"/>
                  </a:lnTo>
                  <a:lnTo>
                    <a:pt x="11333" y="5693"/>
                  </a:lnTo>
                  <a:lnTo>
                    <a:pt x="11333" y="4887"/>
                  </a:lnTo>
                  <a:close/>
                  <a:moveTo>
                    <a:pt x="2417" y="6499"/>
                  </a:moveTo>
                  <a:lnTo>
                    <a:pt x="2417" y="7305"/>
                  </a:lnTo>
                  <a:lnTo>
                    <a:pt x="1611" y="7305"/>
                  </a:lnTo>
                  <a:lnTo>
                    <a:pt x="1611" y="6499"/>
                  </a:lnTo>
                  <a:close/>
                  <a:moveTo>
                    <a:pt x="4029" y="6499"/>
                  </a:moveTo>
                  <a:lnTo>
                    <a:pt x="4029" y="7305"/>
                  </a:lnTo>
                  <a:lnTo>
                    <a:pt x="3223" y="7305"/>
                  </a:lnTo>
                  <a:lnTo>
                    <a:pt x="3223" y="6499"/>
                  </a:lnTo>
                  <a:close/>
                  <a:moveTo>
                    <a:pt x="6877" y="1608"/>
                  </a:moveTo>
                  <a:cubicBezTo>
                    <a:pt x="7765" y="1608"/>
                    <a:pt x="8489" y="2332"/>
                    <a:pt x="8489" y="3220"/>
                  </a:cubicBezTo>
                  <a:cubicBezTo>
                    <a:pt x="8489" y="3669"/>
                    <a:pt x="8303" y="4075"/>
                    <a:pt x="8007" y="4368"/>
                  </a:cubicBezTo>
                  <a:cubicBezTo>
                    <a:pt x="8556" y="4735"/>
                    <a:pt x="8918" y="5359"/>
                    <a:pt x="8918" y="6068"/>
                  </a:cubicBezTo>
                  <a:lnTo>
                    <a:pt x="8918" y="7305"/>
                  </a:lnTo>
                  <a:lnTo>
                    <a:pt x="4835" y="7305"/>
                  </a:lnTo>
                  <a:lnTo>
                    <a:pt x="4835" y="6068"/>
                  </a:lnTo>
                  <a:cubicBezTo>
                    <a:pt x="4835" y="5359"/>
                    <a:pt x="5197" y="4735"/>
                    <a:pt x="5746" y="4368"/>
                  </a:cubicBezTo>
                  <a:cubicBezTo>
                    <a:pt x="5450" y="4075"/>
                    <a:pt x="5265" y="3669"/>
                    <a:pt x="5265" y="3220"/>
                  </a:cubicBezTo>
                  <a:cubicBezTo>
                    <a:pt x="5265" y="2332"/>
                    <a:pt x="5988" y="1608"/>
                    <a:pt x="6877" y="1608"/>
                  </a:cubicBezTo>
                  <a:close/>
                  <a:moveTo>
                    <a:pt x="10527" y="6499"/>
                  </a:moveTo>
                  <a:lnTo>
                    <a:pt x="10527" y="7305"/>
                  </a:lnTo>
                  <a:lnTo>
                    <a:pt x="9721" y="7305"/>
                  </a:lnTo>
                  <a:lnTo>
                    <a:pt x="9721" y="6499"/>
                  </a:lnTo>
                  <a:close/>
                  <a:moveTo>
                    <a:pt x="12139" y="6499"/>
                  </a:moveTo>
                  <a:lnTo>
                    <a:pt x="12139" y="7305"/>
                  </a:lnTo>
                  <a:lnTo>
                    <a:pt x="11333" y="7305"/>
                  </a:lnTo>
                  <a:lnTo>
                    <a:pt x="11333" y="6499"/>
                  </a:lnTo>
                  <a:close/>
                  <a:moveTo>
                    <a:pt x="1" y="1"/>
                  </a:moveTo>
                  <a:lnTo>
                    <a:pt x="1" y="8110"/>
                  </a:lnTo>
                  <a:lnTo>
                    <a:pt x="13750" y="811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3321723" y="3372550"/>
              <a:ext cx="44040" cy="44067"/>
            </a:xfrm>
            <a:custGeom>
              <a:avLst/>
              <a:gdLst/>
              <a:ahLst/>
              <a:cxnLst/>
              <a:rect l="l" t="t" r="r" b="b"/>
              <a:pathLst>
                <a:path w="1612" h="1613" extrusionOk="0">
                  <a:moveTo>
                    <a:pt x="806" y="1"/>
                  </a:moveTo>
                  <a:cubicBezTo>
                    <a:pt x="361" y="1"/>
                    <a:pt x="0" y="361"/>
                    <a:pt x="0" y="807"/>
                  </a:cubicBezTo>
                  <a:cubicBezTo>
                    <a:pt x="0" y="1251"/>
                    <a:pt x="361" y="1612"/>
                    <a:pt x="806" y="1612"/>
                  </a:cubicBezTo>
                  <a:cubicBezTo>
                    <a:pt x="1252" y="1612"/>
                    <a:pt x="1612" y="1251"/>
                    <a:pt x="1612" y="807"/>
                  </a:cubicBezTo>
                  <a:cubicBezTo>
                    <a:pt x="1612" y="361"/>
                    <a:pt x="1252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3310030" y="3438610"/>
              <a:ext cx="67508" cy="45488"/>
            </a:xfrm>
            <a:custGeom>
              <a:avLst/>
              <a:gdLst/>
              <a:ahLst/>
              <a:cxnLst/>
              <a:rect l="l" t="t" r="r" b="b"/>
              <a:pathLst>
                <a:path w="2471" h="1665" extrusionOk="0">
                  <a:moveTo>
                    <a:pt x="1234" y="0"/>
                  </a:moveTo>
                  <a:cubicBezTo>
                    <a:pt x="553" y="0"/>
                    <a:pt x="0" y="554"/>
                    <a:pt x="0" y="1234"/>
                  </a:cubicBezTo>
                  <a:lnTo>
                    <a:pt x="0" y="1665"/>
                  </a:lnTo>
                  <a:lnTo>
                    <a:pt x="2471" y="1665"/>
                  </a:lnTo>
                  <a:lnTo>
                    <a:pt x="2471" y="1234"/>
                  </a:lnTo>
                  <a:cubicBezTo>
                    <a:pt x="2471" y="554"/>
                    <a:pt x="1915" y="0"/>
                    <a:pt x="1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156000" y="3550075"/>
              <a:ext cx="375650" cy="88107"/>
            </a:xfrm>
            <a:custGeom>
              <a:avLst/>
              <a:gdLst/>
              <a:ahLst/>
              <a:cxnLst/>
              <a:rect l="l" t="t" r="r" b="b"/>
              <a:pathLst>
                <a:path w="13750" h="3225" extrusionOk="0">
                  <a:moveTo>
                    <a:pt x="0" y="1"/>
                  </a:moveTo>
                  <a:lnTo>
                    <a:pt x="0" y="1612"/>
                  </a:lnTo>
                  <a:lnTo>
                    <a:pt x="5263" y="1612"/>
                  </a:lnTo>
                  <a:lnTo>
                    <a:pt x="5263" y="2418"/>
                  </a:lnTo>
                  <a:lnTo>
                    <a:pt x="1611" y="2418"/>
                  </a:lnTo>
                  <a:lnTo>
                    <a:pt x="1611" y="3224"/>
                  </a:lnTo>
                  <a:lnTo>
                    <a:pt x="12138" y="3224"/>
                  </a:lnTo>
                  <a:lnTo>
                    <a:pt x="12138" y="2418"/>
                  </a:lnTo>
                  <a:lnTo>
                    <a:pt x="8487" y="2418"/>
                  </a:lnTo>
                  <a:lnTo>
                    <a:pt x="8487" y="1612"/>
                  </a:lnTo>
                  <a:lnTo>
                    <a:pt x="13750" y="1612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9" name="Google Shape;1839;p46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46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841" name="Google Shape;1841;p46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>
            <a:off x="5044704" y="-665873"/>
            <a:ext cx="5253816" cy="1622108"/>
            <a:chOff x="5092229" y="-180802"/>
            <a:chExt cx="5253816" cy="1622108"/>
          </a:xfrm>
        </p:grpSpPr>
        <p:sp>
          <p:nvSpPr>
            <p:cNvPr id="1852" name="Google Shape;1852;p4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3" name="Google Shape;1863;p46"/>
          <p:cNvSpPr/>
          <p:nvPr/>
        </p:nvSpPr>
        <p:spPr>
          <a:xfrm>
            <a:off x="8106981" y="401438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BAAA1-F498-3CD3-3571-B1A031141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5" y="1524632"/>
            <a:ext cx="4144226" cy="2814046"/>
          </a:xfrm>
          <a:prstGeom prst="rect">
            <a:avLst/>
          </a:prstGeom>
        </p:spPr>
      </p:pic>
      <p:sp>
        <p:nvSpPr>
          <p:cNvPr id="4" name="Google Shape;738;p34">
            <a:extLst>
              <a:ext uri="{FF2B5EF4-FFF2-40B4-BE49-F238E27FC236}">
                <a16:creationId xmlns:a16="http://schemas.microsoft.com/office/drawing/2014/main" id="{744805F1-6AFF-F70F-E461-BAC3922EF90D}"/>
              </a:ext>
            </a:extLst>
          </p:cNvPr>
          <p:cNvSpPr txBox="1"/>
          <p:nvPr/>
        </p:nvSpPr>
        <p:spPr>
          <a:xfrm>
            <a:off x="1156823" y="4568679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5" name="Google Shape;739;p34">
            <a:extLst>
              <a:ext uri="{FF2B5EF4-FFF2-40B4-BE49-F238E27FC236}">
                <a16:creationId xmlns:a16="http://schemas.microsoft.com/office/drawing/2014/main" id="{B27ADDDC-FF63-3B7B-C964-0D226ACFA1AB}"/>
              </a:ext>
            </a:extLst>
          </p:cNvPr>
          <p:cNvSpPr txBox="1"/>
          <p:nvPr/>
        </p:nvSpPr>
        <p:spPr>
          <a:xfrm>
            <a:off x="4782057" y="4568679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6" name="Google Shape;742;p34">
            <a:extLst>
              <a:ext uri="{FF2B5EF4-FFF2-40B4-BE49-F238E27FC236}">
                <a16:creationId xmlns:a16="http://schemas.microsoft.com/office/drawing/2014/main" id="{C24D8813-D69A-794D-C79D-9225C1976F45}"/>
              </a:ext>
            </a:extLst>
          </p:cNvPr>
          <p:cNvGrpSpPr/>
          <p:nvPr/>
        </p:nvGrpSpPr>
        <p:grpSpPr>
          <a:xfrm>
            <a:off x="2614288" y="4513946"/>
            <a:ext cx="300770" cy="54726"/>
            <a:chOff x="4770650" y="685575"/>
            <a:chExt cx="158250" cy="28800"/>
          </a:xfrm>
        </p:grpSpPr>
        <p:sp>
          <p:nvSpPr>
            <p:cNvPr id="7" name="Google Shape;743;p34">
              <a:extLst>
                <a:ext uri="{FF2B5EF4-FFF2-40B4-BE49-F238E27FC236}">
                  <a16:creationId xmlns:a16="http://schemas.microsoft.com/office/drawing/2014/main" id="{0D5E7A90-6238-F03F-B95D-1F71D8430E4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4;p34">
              <a:extLst>
                <a:ext uri="{FF2B5EF4-FFF2-40B4-BE49-F238E27FC236}">
                  <a16:creationId xmlns:a16="http://schemas.microsoft.com/office/drawing/2014/main" id="{CABCD4C5-3E4C-DE33-5457-9A0E937A88CD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5;p34">
              <a:extLst>
                <a:ext uri="{FF2B5EF4-FFF2-40B4-BE49-F238E27FC236}">
                  <a16:creationId xmlns:a16="http://schemas.microsoft.com/office/drawing/2014/main" id="{C3A93A89-C86F-CA4F-6A20-84BEDF08D61C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46;p34">
            <a:extLst>
              <a:ext uri="{FF2B5EF4-FFF2-40B4-BE49-F238E27FC236}">
                <a16:creationId xmlns:a16="http://schemas.microsoft.com/office/drawing/2014/main" id="{4BF9C91E-5D31-78B1-5650-319E66154440}"/>
              </a:ext>
            </a:extLst>
          </p:cNvPr>
          <p:cNvGrpSpPr/>
          <p:nvPr/>
        </p:nvGrpSpPr>
        <p:grpSpPr>
          <a:xfrm>
            <a:off x="6239522" y="4513946"/>
            <a:ext cx="300770" cy="54726"/>
            <a:chOff x="4770650" y="685575"/>
            <a:chExt cx="158250" cy="28800"/>
          </a:xfrm>
        </p:grpSpPr>
        <p:sp>
          <p:nvSpPr>
            <p:cNvPr id="11" name="Google Shape;747;p34">
              <a:extLst>
                <a:ext uri="{FF2B5EF4-FFF2-40B4-BE49-F238E27FC236}">
                  <a16:creationId xmlns:a16="http://schemas.microsoft.com/office/drawing/2014/main" id="{957AF613-75D4-DA97-FEB4-7C96C3988187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8;p34">
              <a:extLst>
                <a:ext uri="{FF2B5EF4-FFF2-40B4-BE49-F238E27FC236}">
                  <a16:creationId xmlns:a16="http://schemas.microsoft.com/office/drawing/2014/main" id="{4113CCA5-3177-4DBA-BE89-5C53B4E5BAA1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9;p34">
              <a:extLst>
                <a:ext uri="{FF2B5EF4-FFF2-40B4-BE49-F238E27FC236}">
                  <a16:creationId xmlns:a16="http://schemas.microsoft.com/office/drawing/2014/main" id="{B9BE9E5B-0316-DFEA-2D6D-92167598C3FB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6E4C0A7-26EF-73BB-913F-DE38FC6B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906" y="1489842"/>
            <a:ext cx="3471679" cy="28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8"/>
          <p:cNvSpPr/>
          <p:nvPr/>
        </p:nvSpPr>
        <p:spPr>
          <a:xfrm rot="-1834141" flipH="1">
            <a:off x="3817317" y="-42612"/>
            <a:ext cx="5427044" cy="5411552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8"/>
          <p:cNvSpPr txBox="1">
            <a:spLocks noGrp="1"/>
          </p:cNvSpPr>
          <p:nvPr>
            <p:ph type="title"/>
          </p:nvPr>
        </p:nvSpPr>
        <p:spPr>
          <a:xfrm>
            <a:off x="327546" y="1521490"/>
            <a:ext cx="3887415" cy="2190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Deployment</a:t>
            </a:r>
            <a:endParaRPr sz="7200" dirty="0"/>
          </a:p>
        </p:txBody>
      </p:sp>
      <p:grpSp>
        <p:nvGrpSpPr>
          <p:cNvPr id="2018" name="Google Shape;2018;p48"/>
          <p:cNvGrpSpPr/>
          <p:nvPr/>
        </p:nvGrpSpPr>
        <p:grpSpPr>
          <a:xfrm>
            <a:off x="4658881" y="513995"/>
            <a:ext cx="4087528" cy="4123207"/>
            <a:chOff x="2585300" y="350150"/>
            <a:chExt cx="934100" cy="942275"/>
          </a:xfrm>
        </p:grpSpPr>
        <p:sp>
          <p:nvSpPr>
            <p:cNvPr id="2019" name="Google Shape;2019;p48"/>
            <p:cNvSpPr/>
            <p:nvPr/>
          </p:nvSpPr>
          <p:spPr>
            <a:xfrm>
              <a:off x="2643475" y="1101225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3046325" y="47890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072" y="978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599650" y="1131475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1" y="0"/>
                  </a:moveTo>
                  <a:lnTo>
                    <a:pt x="1" y="31"/>
                  </a:lnTo>
                  <a:lnTo>
                    <a:pt x="1" y="1008"/>
                  </a:lnTo>
                  <a:lnTo>
                    <a:pt x="1" y="1039"/>
                  </a:lnTo>
                  <a:lnTo>
                    <a:pt x="807" y="1039"/>
                  </a:lnTo>
                  <a:lnTo>
                    <a:pt x="1583" y="1024"/>
                  </a:lnTo>
                  <a:lnTo>
                    <a:pt x="3118" y="1008"/>
                  </a:lnTo>
                  <a:lnTo>
                    <a:pt x="1552" y="962"/>
                  </a:lnTo>
                  <a:lnTo>
                    <a:pt x="792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3" y="62"/>
                  </a:lnTo>
                  <a:lnTo>
                    <a:pt x="3118" y="1008"/>
                  </a:lnTo>
                  <a:lnTo>
                    <a:pt x="3134" y="16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3181275" y="897275"/>
              <a:ext cx="78350" cy="26775"/>
            </a:xfrm>
            <a:custGeom>
              <a:avLst/>
              <a:gdLst/>
              <a:ahLst/>
              <a:cxnLst/>
              <a:rect l="l" t="t" r="r" b="b"/>
              <a:pathLst>
                <a:path w="3134" h="1071" extrusionOk="0">
                  <a:moveTo>
                    <a:pt x="0" y="0"/>
                  </a:moveTo>
                  <a:lnTo>
                    <a:pt x="0" y="62"/>
                  </a:lnTo>
                  <a:lnTo>
                    <a:pt x="0" y="1024"/>
                  </a:lnTo>
                  <a:lnTo>
                    <a:pt x="0" y="1070"/>
                  </a:lnTo>
                  <a:lnTo>
                    <a:pt x="807" y="1070"/>
                  </a:lnTo>
                  <a:lnTo>
                    <a:pt x="1582" y="1055"/>
                  </a:lnTo>
                  <a:lnTo>
                    <a:pt x="3118" y="1024"/>
                  </a:lnTo>
                  <a:lnTo>
                    <a:pt x="1551" y="993"/>
                  </a:lnTo>
                  <a:lnTo>
                    <a:pt x="791" y="977"/>
                  </a:lnTo>
                  <a:lnTo>
                    <a:pt x="78" y="977"/>
                  </a:lnTo>
                  <a:lnTo>
                    <a:pt x="78" y="78"/>
                  </a:lnTo>
                  <a:lnTo>
                    <a:pt x="3102" y="78"/>
                  </a:lnTo>
                  <a:lnTo>
                    <a:pt x="3118" y="1024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3138625" y="928300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0" y="0"/>
                  </a:moveTo>
                  <a:lnTo>
                    <a:pt x="0" y="47"/>
                  </a:lnTo>
                  <a:lnTo>
                    <a:pt x="0" y="1008"/>
                  </a:lnTo>
                  <a:lnTo>
                    <a:pt x="0" y="1039"/>
                  </a:lnTo>
                  <a:lnTo>
                    <a:pt x="807" y="1039"/>
                  </a:lnTo>
                  <a:lnTo>
                    <a:pt x="1582" y="1024"/>
                  </a:lnTo>
                  <a:lnTo>
                    <a:pt x="3118" y="1008"/>
                  </a:lnTo>
                  <a:lnTo>
                    <a:pt x="1551" y="977"/>
                  </a:lnTo>
                  <a:lnTo>
                    <a:pt x="791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2" y="62"/>
                  </a:lnTo>
                  <a:lnTo>
                    <a:pt x="3118" y="1008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3096750" y="89805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3427475" y="1132250"/>
              <a:ext cx="76425" cy="24450"/>
            </a:xfrm>
            <a:custGeom>
              <a:avLst/>
              <a:gdLst/>
              <a:ahLst/>
              <a:cxnLst/>
              <a:rect l="l" t="t" r="r" b="b"/>
              <a:pathLst>
                <a:path w="3057" h="978" extrusionOk="0">
                  <a:moveTo>
                    <a:pt x="1" y="0"/>
                  </a:moveTo>
                  <a:lnTo>
                    <a:pt x="1" y="977"/>
                  </a:lnTo>
                  <a:lnTo>
                    <a:pt x="3056" y="977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3384825" y="375375"/>
              <a:ext cx="76425" cy="24050"/>
            </a:xfrm>
            <a:custGeom>
              <a:avLst/>
              <a:gdLst/>
              <a:ahLst/>
              <a:cxnLst/>
              <a:rect l="l" t="t" r="r" b="b"/>
              <a:pathLst>
                <a:path w="3057" h="962" extrusionOk="0">
                  <a:moveTo>
                    <a:pt x="1" y="0"/>
                  </a:moveTo>
                  <a:lnTo>
                    <a:pt x="1" y="962"/>
                  </a:lnTo>
                  <a:lnTo>
                    <a:pt x="3056" y="962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3425925" y="405225"/>
              <a:ext cx="78750" cy="26400"/>
            </a:xfrm>
            <a:custGeom>
              <a:avLst/>
              <a:gdLst/>
              <a:ahLst/>
              <a:cxnLst/>
              <a:rect l="l" t="t" r="r" b="b"/>
              <a:pathLst>
                <a:path w="3150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5"/>
                  </a:lnTo>
                  <a:lnTo>
                    <a:pt x="823" y="1055"/>
                  </a:lnTo>
                  <a:lnTo>
                    <a:pt x="1598" y="1040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1552" y="962"/>
                  </a:lnTo>
                  <a:lnTo>
                    <a:pt x="792" y="931"/>
                  </a:lnTo>
                  <a:lnTo>
                    <a:pt x="78" y="931"/>
                  </a:lnTo>
                  <a:lnTo>
                    <a:pt x="78" y="47"/>
                  </a:lnTo>
                  <a:lnTo>
                    <a:pt x="3103" y="47"/>
                  </a:lnTo>
                  <a:lnTo>
                    <a:pt x="3118" y="1009"/>
                  </a:lnTo>
                  <a:lnTo>
                    <a:pt x="3149" y="32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2642300" y="374200"/>
              <a:ext cx="78350" cy="26400"/>
            </a:xfrm>
            <a:custGeom>
              <a:avLst/>
              <a:gdLst/>
              <a:ahLst/>
              <a:cxnLst/>
              <a:rect l="l" t="t" r="r" b="b"/>
              <a:pathLst>
                <a:path w="3134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6"/>
                  </a:lnTo>
                  <a:lnTo>
                    <a:pt x="807" y="1056"/>
                  </a:lnTo>
                  <a:lnTo>
                    <a:pt x="1583" y="1040"/>
                  </a:lnTo>
                  <a:lnTo>
                    <a:pt x="3118" y="1009"/>
                  </a:lnTo>
                  <a:lnTo>
                    <a:pt x="1552" y="978"/>
                  </a:lnTo>
                  <a:lnTo>
                    <a:pt x="792" y="962"/>
                  </a:lnTo>
                  <a:lnTo>
                    <a:pt x="78" y="962"/>
                  </a:lnTo>
                  <a:lnTo>
                    <a:pt x="78" y="63"/>
                  </a:lnTo>
                  <a:lnTo>
                    <a:pt x="3103" y="63"/>
                  </a:lnTo>
                  <a:lnTo>
                    <a:pt x="3118" y="1009"/>
                  </a:lnTo>
                  <a:lnTo>
                    <a:pt x="3134" y="32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3249125" y="369550"/>
              <a:ext cx="270275" cy="329600"/>
            </a:xfrm>
            <a:custGeom>
              <a:avLst/>
              <a:gdLst/>
              <a:ahLst/>
              <a:cxnLst/>
              <a:rect l="l" t="t" r="r" b="b"/>
              <a:pathLst>
                <a:path w="10811" h="13184" extrusionOk="0">
                  <a:moveTo>
                    <a:pt x="0" y="1"/>
                  </a:moveTo>
                  <a:lnTo>
                    <a:pt x="0" y="13184"/>
                  </a:lnTo>
                  <a:lnTo>
                    <a:pt x="10811" y="13184"/>
                  </a:lnTo>
                  <a:lnTo>
                    <a:pt x="10811" y="1086"/>
                  </a:lnTo>
                  <a:lnTo>
                    <a:pt x="9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3263075" y="383125"/>
              <a:ext cx="242750" cy="302475"/>
            </a:xfrm>
            <a:custGeom>
              <a:avLst/>
              <a:gdLst/>
              <a:ahLst/>
              <a:cxnLst/>
              <a:rect l="l" t="t" r="r" b="b"/>
              <a:pathLst>
                <a:path w="9710" h="12099" extrusionOk="0">
                  <a:moveTo>
                    <a:pt x="1" y="1"/>
                  </a:moveTo>
                  <a:lnTo>
                    <a:pt x="1" y="12098"/>
                  </a:lnTo>
                  <a:lnTo>
                    <a:pt x="9710" y="12098"/>
                  </a:lnTo>
                  <a:lnTo>
                    <a:pt x="97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3375925" y="383125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0" y="1"/>
                  </a:moveTo>
                  <a:lnTo>
                    <a:pt x="341" y="604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334825" y="383125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0" y="1"/>
                  </a:moveTo>
                  <a:lnTo>
                    <a:pt x="1985" y="604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3285950" y="383125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1" y="1"/>
                  </a:moveTo>
                  <a:lnTo>
                    <a:pt x="3940" y="60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3263075" y="399025"/>
              <a:ext cx="121400" cy="135350"/>
            </a:xfrm>
            <a:custGeom>
              <a:avLst/>
              <a:gdLst/>
              <a:ahLst/>
              <a:cxnLst/>
              <a:rect l="l" t="t" r="r" b="b"/>
              <a:pathLst>
                <a:path w="4856" h="5414" extrusionOk="0">
                  <a:moveTo>
                    <a:pt x="1" y="0"/>
                  </a:moveTo>
                  <a:lnTo>
                    <a:pt x="1" y="1055"/>
                  </a:lnTo>
                  <a:lnTo>
                    <a:pt x="4855" y="5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3263075" y="455250"/>
              <a:ext cx="121400" cy="79125"/>
            </a:xfrm>
            <a:custGeom>
              <a:avLst/>
              <a:gdLst/>
              <a:ahLst/>
              <a:cxnLst/>
              <a:rect l="l" t="t" r="r" b="b"/>
              <a:pathLst>
                <a:path w="4856" h="3165" extrusionOk="0">
                  <a:moveTo>
                    <a:pt x="1" y="0"/>
                  </a:moveTo>
                  <a:lnTo>
                    <a:pt x="1" y="683"/>
                  </a:lnTo>
                  <a:lnTo>
                    <a:pt x="4855" y="3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3263075" y="494400"/>
              <a:ext cx="121400" cy="39975"/>
            </a:xfrm>
            <a:custGeom>
              <a:avLst/>
              <a:gdLst/>
              <a:ahLst/>
              <a:cxnLst/>
              <a:rect l="l" t="t" r="r" b="b"/>
              <a:pathLst>
                <a:path w="4856" h="1599" extrusionOk="0">
                  <a:moveTo>
                    <a:pt x="1" y="1"/>
                  </a:moveTo>
                  <a:lnTo>
                    <a:pt x="1" y="575"/>
                  </a:lnTo>
                  <a:lnTo>
                    <a:pt x="4855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3263075" y="527375"/>
              <a:ext cx="121400" cy="13200"/>
            </a:xfrm>
            <a:custGeom>
              <a:avLst/>
              <a:gdLst/>
              <a:ahLst/>
              <a:cxnLst/>
              <a:rect l="l" t="t" r="r" b="b"/>
              <a:pathLst>
                <a:path w="4856" h="528" extrusionOk="0">
                  <a:moveTo>
                    <a:pt x="1" y="0"/>
                  </a:moveTo>
                  <a:lnTo>
                    <a:pt x="1" y="527"/>
                  </a:lnTo>
                  <a:lnTo>
                    <a:pt x="4855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3263075" y="534350"/>
              <a:ext cx="121400" cy="39175"/>
            </a:xfrm>
            <a:custGeom>
              <a:avLst/>
              <a:gdLst/>
              <a:ahLst/>
              <a:cxnLst/>
              <a:rect l="l" t="t" r="r" b="b"/>
              <a:pathLst>
                <a:path w="4856" h="1567" extrusionOk="0">
                  <a:moveTo>
                    <a:pt x="4855" y="0"/>
                  </a:moveTo>
                  <a:lnTo>
                    <a:pt x="1" y="1024"/>
                  </a:lnTo>
                  <a:lnTo>
                    <a:pt x="1" y="1567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3263075" y="534350"/>
              <a:ext cx="121400" cy="78350"/>
            </a:xfrm>
            <a:custGeom>
              <a:avLst/>
              <a:gdLst/>
              <a:ahLst/>
              <a:cxnLst/>
              <a:rect l="l" t="t" r="r" b="b"/>
              <a:pathLst>
                <a:path w="4856" h="3134" extrusionOk="0">
                  <a:moveTo>
                    <a:pt x="4855" y="0"/>
                  </a:moveTo>
                  <a:lnTo>
                    <a:pt x="1" y="2466"/>
                  </a:lnTo>
                  <a:lnTo>
                    <a:pt x="1" y="3133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3263075" y="534350"/>
              <a:ext cx="121400" cy="134575"/>
            </a:xfrm>
            <a:custGeom>
              <a:avLst/>
              <a:gdLst/>
              <a:ahLst/>
              <a:cxnLst/>
              <a:rect l="l" t="t" r="r" b="b"/>
              <a:pathLst>
                <a:path w="4856" h="5383" extrusionOk="0">
                  <a:moveTo>
                    <a:pt x="4855" y="0"/>
                  </a:moveTo>
                  <a:lnTo>
                    <a:pt x="1" y="4359"/>
                  </a:lnTo>
                  <a:lnTo>
                    <a:pt x="1" y="538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3285950" y="534350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3940" y="0"/>
                  </a:moveTo>
                  <a:lnTo>
                    <a:pt x="1" y="6049"/>
                  </a:lnTo>
                  <a:lnTo>
                    <a:pt x="854" y="6049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3334825" y="534350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1985" y="0"/>
                  </a:moveTo>
                  <a:lnTo>
                    <a:pt x="0" y="6049"/>
                  </a:lnTo>
                  <a:lnTo>
                    <a:pt x="698" y="60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3375925" y="534350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341" y="0"/>
                  </a:moveTo>
                  <a:lnTo>
                    <a:pt x="0" y="6049"/>
                  </a:lnTo>
                  <a:lnTo>
                    <a:pt x="651" y="604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3384450" y="534350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0" y="0"/>
                  </a:moveTo>
                  <a:lnTo>
                    <a:pt x="1272" y="6049"/>
                  </a:lnTo>
                  <a:lnTo>
                    <a:pt x="195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3384450" y="534350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0" y="0"/>
                  </a:moveTo>
                  <a:lnTo>
                    <a:pt x="3071" y="6049"/>
                  </a:lnTo>
                  <a:lnTo>
                    <a:pt x="392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3384450" y="534350"/>
              <a:ext cx="121000" cy="134575"/>
            </a:xfrm>
            <a:custGeom>
              <a:avLst/>
              <a:gdLst/>
              <a:ahLst/>
              <a:cxnLst/>
              <a:rect l="l" t="t" r="r" b="b"/>
              <a:pathLst>
                <a:path w="4840" h="5383" extrusionOk="0">
                  <a:moveTo>
                    <a:pt x="0" y="0"/>
                  </a:moveTo>
                  <a:lnTo>
                    <a:pt x="4839" y="5382"/>
                  </a:lnTo>
                  <a:lnTo>
                    <a:pt x="4839" y="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3384450" y="5343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0" y="0"/>
                  </a:moveTo>
                  <a:lnTo>
                    <a:pt x="4839" y="3164"/>
                  </a:lnTo>
                  <a:lnTo>
                    <a:pt x="4839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3384450" y="534350"/>
              <a:ext cx="121000" cy="39175"/>
            </a:xfrm>
            <a:custGeom>
              <a:avLst/>
              <a:gdLst/>
              <a:ahLst/>
              <a:cxnLst/>
              <a:rect l="l" t="t" r="r" b="b"/>
              <a:pathLst>
                <a:path w="4840" h="1567" extrusionOk="0">
                  <a:moveTo>
                    <a:pt x="0" y="0"/>
                  </a:moveTo>
                  <a:lnTo>
                    <a:pt x="4839" y="1567"/>
                  </a:lnTo>
                  <a:lnTo>
                    <a:pt x="4839" y="1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3384450" y="527375"/>
              <a:ext cx="121000" cy="13200"/>
            </a:xfrm>
            <a:custGeom>
              <a:avLst/>
              <a:gdLst/>
              <a:ahLst/>
              <a:cxnLst/>
              <a:rect l="l" t="t" r="r" b="b"/>
              <a:pathLst>
                <a:path w="4840" h="528" extrusionOk="0">
                  <a:moveTo>
                    <a:pt x="4839" y="0"/>
                  </a:moveTo>
                  <a:lnTo>
                    <a:pt x="0" y="279"/>
                  </a:lnTo>
                  <a:lnTo>
                    <a:pt x="4839" y="52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3384450" y="494400"/>
              <a:ext cx="121000" cy="39975"/>
            </a:xfrm>
            <a:custGeom>
              <a:avLst/>
              <a:gdLst/>
              <a:ahLst/>
              <a:cxnLst/>
              <a:rect l="l" t="t" r="r" b="b"/>
              <a:pathLst>
                <a:path w="4840" h="1599" extrusionOk="0">
                  <a:moveTo>
                    <a:pt x="4839" y="1"/>
                  </a:moveTo>
                  <a:lnTo>
                    <a:pt x="0" y="1598"/>
                  </a:lnTo>
                  <a:lnTo>
                    <a:pt x="4839" y="575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8"/>
            <p:cNvSpPr/>
            <p:nvPr/>
          </p:nvSpPr>
          <p:spPr>
            <a:xfrm>
              <a:off x="3384450" y="4552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4839" y="0"/>
                  </a:moveTo>
                  <a:lnTo>
                    <a:pt x="0" y="3164"/>
                  </a:lnTo>
                  <a:lnTo>
                    <a:pt x="4839" y="68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8"/>
            <p:cNvSpPr/>
            <p:nvPr/>
          </p:nvSpPr>
          <p:spPr>
            <a:xfrm>
              <a:off x="3384450" y="399025"/>
              <a:ext cx="121000" cy="135350"/>
            </a:xfrm>
            <a:custGeom>
              <a:avLst/>
              <a:gdLst/>
              <a:ahLst/>
              <a:cxnLst/>
              <a:rect l="l" t="t" r="r" b="b"/>
              <a:pathLst>
                <a:path w="4840" h="5414" extrusionOk="0">
                  <a:moveTo>
                    <a:pt x="4839" y="0"/>
                  </a:moveTo>
                  <a:lnTo>
                    <a:pt x="0" y="5413"/>
                  </a:lnTo>
                  <a:lnTo>
                    <a:pt x="0" y="5413"/>
                  </a:lnTo>
                  <a:lnTo>
                    <a:pt x="4839" y="105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3384450" y="383125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3071" y="1"/>
                  </a:moveTo>
                  <a:lnTo>
                    <a:pt x="0" y="6049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8"/>
            <p:cNvSpPr/>
            <p:nvPr/>
          </p:nvSpPr>
          <p:spPr>
            <a:xfrm>
              <a:off x="3384450" y="383125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1272" y="1"/>
                  </a:moveTo>
                  <a:lnTo>
                    <a:pt x="0" y="60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3314650" y="433150"/>
              <a:ext cx="141550" cy="202425"/>
            </a:xfrm>
            <a:custGeom>
              <a:avLst/>
              <a:gdLst/>
              <a:ahLst/>
              <a:cxnLst/>
              <a:rect l="l" t="t" r="r" b="b"/>
              <a:pathLst>
                <a:path w="5662" h="8097" extrusionOk="0">
                  <a:moveTo>
                    <a:pt x="4762" y="0"/>
                  </a:moveTo>
                  <a:lnTo>
                    <a:pt x="94" y="481"/>
                  </a:lnTo>
                  <a:cubicBezTo>
                    <a:pt x="32" y="481"/>
                    <a:pt x="1" y="543"/>
                    <a:pt x="16" y="590"/>
                  </a:cubicBezTo>
                  <a:lnTo>
                    <a:pt x="792" y="8003"/>
                  </a:lnTo>
                  <a:cubicBezTo>
                    <a:pt x="792" y="8065"/>
                    <a:pt x="854" y="8096"/>
                    <a:pt x="900" y="8096"/>
                  </a:cubicBezTo>
                  <a:lnTo>
                    <a:pt x="5305" y="7631"/>
                  </a:lnTo>
                  <a:cubicBezTo>
                    <a:pt x="5522" y="7616"/>
                    <a:pt x="5662" y="7429"/>
                    <a:pt x="5630" y="7243"/>
                  </a:cubicBezTo>
                  <a:lnTo>
                    <a:pt x="4886" y="93"/>
                  </a:lnTo>
                  <a:cubicBezTo>
                    <a:pt x="4855" y="31"/>
                    <a:pt x="4824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3327050" y="445550"/>
              <a:ext cx="107050" cy="76025"/>
            </a:xfrm>
            <a:custGeom>
              <a:avLst/>
              <a:gdLst/>
              <a:ahLst/>
              <a:cxnLst/>
              <a:rect l="l" t="t" r="r" b="b"/>
              <a:pathLst>
                <a:path w="4282" h="3041" extrusionOk="0">
                  <a:moveTo>
                    <a:pt x="3940" y="1"/>
                  </a:moveTo>
                  <a:lnTo>
                    <a:pt x="63" y="404"/>
                  </a:lnTo>
                  <a:cubicBezTo>
                    <a:pt x="16" y="404"/>
                    <a:pt x="1" y="450"/>
                    <a:pt x="1" y="481"/>
                  </a:cubicBezTo>
                  <a:lnTo>
                    <a:pt x="280" y="2994"/>
                  </a:lnTo>
                  <a:cubicBezTo>
                    <a:pt x="280" y="3025"/>
                    <a:pt x="311" y="3041"/>
                    <a:pt x="358" y="3041"/>
                  </a:cubicBezTo>
                  <a:lnTo>
                    <a:pt x="4111" y="2653"/>
                  </a:lnTo>
                  <a:cubicBezTo>
                    <a:pt x="4204" y="2653"/>
                    <a:pt x="4281" y="2560"/>
                    <a:pt x="4266" y="2467"/>
                  </a:cubicBezTo>
                  <a:lnTo>
                    <a:pt x="4018" y="63"/>
                  </a:lnTo>
                  <a:cubicBezTo>
                    <a:pt x="4018" y="16"/>
                    <a:pt x="3971" y="1"/>
                    <a:pt x="3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3348775" y="452925"/>
              <a:ext cx="62050" cy="62050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2249" y="0"/>
                  </a:moveTo>
                  <a:lnTo>
                    <a:pt x="0" y="233"/>
                  </a:lnTo>
                  <a:lnTo>
                    <a:pt x="249" y="2482"/>
                  </a:lnTo>
                  <a:lnTo>
                    <a:pt x="2482" y="2234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8"/>
            <p:cNvSpPr/>
            <p:nvPr/>
          </p:nvSpPr>
          <p:spPr>
            <a:xfrm>
              <a:off x="3335975" y="533775"/>
              <a:ext cx="45000" cy="42275"/>
            </a:xfrm>
            <a:custGeom>
              <a:avLst/>
              <a:gdLst/>
              <a:ahLst/>
              <a:cxnLst/>
              <a:rect l="l" t="t" r="r" b="b"/>
              <a:pathLst>
                <a:path w="1800" h="1691" extrusionOk="0">
                  <a:moveTo>
                    <a:pt x="917" y="1"/>
                  </a:moveTo>
                  <a:cubicBezTo>
                    <a:pt x="880" y="1"/>
                    <a:pt x="844" y="3"/>
                    <a:pt x="807" y="8"/>
                  </a:cubicBezTo>
                  <a:cubicBezTo>
                    <a:pt x="342" y="54"/>
                    <a:pt x="1" y="473"/>
                    <a:pt x="47" y="938"/>
                  </a:cubicBezTo>
                  <a:cubicBezTo>
                    <a:pt x="104" y="1367"/>
                    <a:pt x="451" y="1690"/>
                    <a:pt x="869" y="1690"/>
                  </a:cubicBezTo>
                  <a:cubicBezTo>
                    <a:pt x="904" y="1690"/>
                    <a:pt x="941" y="1688"/>
                    <a:pt x="978" y="1683"/>
                  </a:cubicBezTo>
                  <a:cubicBezTo>
                    <a:pt x="1443" y="1636"/>
                    <a:pt x="1800" y="1218"/>
                    <a:pt x="1738" y="752"/>
                  </a:cubicBezTo>
                  <a:cubicBezTo>
                    <a:pt x="1709" y="324"/>
                    <a:pt x="1338" y="1"/>
                    <a:pt x="9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8"/>
            <p:cNvSpPr/>
            <p:nvPr/>
          </p:nvSpPr>
          <p:spPr>
            <a:xfrm>
              <a:off x="3351475" y="539375"/>
              <a:ext cx="13600" cy="30675"/>
            </a:xfrm>
            <a:custGeom>
              <a:avLst/>
              <a:gdLst/>
              <a:ahLst/>
              <a:cxnLst/>
              <a:rect l="l" t="t" r="r" b="b"/>
              <a:pathLst>
                <a:path w="544" h="1227" extrusionOk="0">
                  <a:moveTo>
                    <a:pt x="404" y="1"/>
                  </a:moveTo>
                  <a:lnTo>
                    <a:pt x="1" y="32"/>
                  </a:lnTo>
                  <a:lnTo>
                    <a:pt x="125" y="1226"/>
                  </a:lnTo>
                  <a:lnTo>
                    <a:pt x="544" y="119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3342575" y="548300"/>
              <a:ext cx="31025" cy="13200"/>
            </a:xfrm>
            <a:custGeom>
              <a:avLst/>
              <a:gdLst/>
              <a:ahLst/>
              <a:cxnLst/>
              <a:rect l="l" t="t" r="r" b="b"/>
              <a:pathLst>
                <a:path w="1241" h="528" extrusionOk="0">
                  <a:moveTo>
                    <a:pt x="1194" y="1"/>
                  </a:moveTo>
                  <a:lnTo>
                    <a:pt x="0" y="125"/>
                  </a:lnTo>
                  <a:lnTo>
                    <a:pt x="47" y="528"/>
                  </a:lnTo>
                  <a:lnTo>
                    <a:pt x="1241" y="4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3396850" y="527175"/>
              <a:ext cx="43075" cy="36550"/>
            </a:xfrm>
            <a:custGeom>
              <a:avLst/>
              <a:gdLst/>
              <a:ahLst/>
              <a:cxnLst/>
              <a:rect l="l" t="t" r="r" b="b"/>
              <a:pathLst>
                <a:path w="1723" h="1462" extrusionOk="0">
                  <a:moveTo>
                    <a:pt x="1276" y="1"/>
                  </a:moveTo>
                  <a:cubicBezTo>
                    <a:pt x="1237" y="1"/>
                    <a:pt x="1196" y="13"/>
                    <a:pt x="1164" y="39"/>
                  </a:cubicBezTo>
                  <a:lnTo>
                    <a:pt x="94" y="784"/>
                  </a:lnTo>
                  <a:cubicBezTo>
                    <a:pt x="16" y="846"/>
                    <a:pt x="1" y="939"/>
                    <a:pt x="47" y="1047"/>
                  </a:cubicBezTo>
                  <a:lnTo>
                    <a:pt x="295" y="1389"/>
                  </a:lnTo>
                  <a:cubicBezTo>
                    <a:pt x="334" y="1437"/>
                    <a:pt x="391" y="1461"/>
                    <a:pt x="447" y="1461"/>
                  </a:cubicBezTo>
                  <a:cubicBezTo>
                    <a:pt x="481" y="1461"/>
                    <a:pt x="514" y="1452"/>
                    <a:pt x="543" y="1435"/>
                  </a:cubicBezTo>
                  <a:lnTo>
                    <a:pt x="1629" y="675"/>
                  </a:lnTo>
                  <a:cubicBezTo>
                    <a:pt x="1707" y="613"/>
                    <a:pt x="1722" y="504"/>
                    <a:pt x="1676" y="427"/>
                  </a:cubicBezTo>
                  <a:lnTo>
                    <a:pt x="1412" y="70"/>
                  </a:lnTo>
                  <a:cubicBezTo>
                    <a:pt x="1385" y="25"/>
                    <a:pt x="1331" y="1"/>
                    <a:pt x="127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3403050" y="544625"/>
              <a:ext cx="14375" cy="12650"/>
            </a:xfrm>
            <a:custGeom>
              <a:avLst/>
              <a:gdLst/>
              <a:ahLst/>
              <a:cxnLst/>
              <a:rect l="l" t="t" r="r" b="b"/>
              <a:pathLst>
                <a:path w="575" h="506" extrusionOk="0">
                  <a:moveTo>
                    <a:pt x="295" y="1"/>
                  </a:moveTo>
                  <a:cubicBezTo>
                    <a:pt x="243" y="1"/>
                    <a:pt x="189" y="18"/>
                    <a:pt x="140" y="55"/>
                  </a:cubicBezTo>
                  <a:cubicBezTo>
                    <a:pt x="32" y="132"/>
                    <a:pt x="1" y="287"/>
                    <a:pt x="78" y="396"/>
                  </a:cubicBezTo>
                  <a:cubicBezTo>
                    <a:pt x="125" y="470"/>
                    <a:pt x="198" y="505"/>
                    <a:pt x="277" y="505"/>
                  </a:cubicBezTo>
                  <a:cubicBezTo>
                    <a:pt x="330" y="505"/>
                    <a:pt x="385" y="489"/>
                    <a:pt x="435" y="458"/>
                  </a:cubicBezTo>
                  <a:cubicBezTo>
                    <a:pt x="544" y="380"/>
                    <a:pt x="575" y="225"/>
                    <a:pt x="497" y="117"/>
                  </a:cubicBezTo>
                  <a:cubicBezTo>
                    <a:pt x="450" y="42"/>
                    <a:pt x="37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3419350" y="533275"/>
              <a:ext cx="13975" cy="12350"/>
            </a:xfrm>
            <a:custGeom>
              <a:avLst/>
              <a:gdLst/>
              <a:ahLst/>
              <a:cxnLst/>
              <a:rect l="l" t="t" r="r" b="b"/>
              <a:pathLst>
                <a:path w="559" h="494" extrusionOk="0">
                  <a:moveTo>
                    <a:pt x="261" y="0"/>
                  </a:moveTo>
                  <a:cubicBezTo>
                    <a:pt x="213" y="0"/>
                    <a:pt x="165" y="14"/>
                    <a:pt x="124" y="43"/>
                  </a:cubicBezTo>
                  <a:cubicBezTo>
                    <a:pt x="16" y="121"/>
                    <a:pt x="0" y="276"/>
                    <a:pt x="78" y="385"/>
                  </a:cubicBezTo>
                  <a:cubicBezTo>
                    <a:pt x="124" y="459"/>
                    <a:pt x="198" y="494"/>
                    <a:pt x="273" y="494"/>
                  </a:cubicBezTo>
                  <a:cubicBezTo>
                    <a:pt x="324" y="494"/>
                    <a:pt x="375" y="478"/>
                    <a:pt x="419" y="447"/>
                  </a:cubicBezTo>
                  <a:cubicBezTo>
                    <a:pt x="543" y="369"/>
                    <a:pt x="558" y="214"/>
                    <a:pt x="481" y="105"/>
                  </a:cubicBezTo>
                  <a:cubicBezTo>
                    <a:pt x="423" y="38"/>
                    <a:pt x="34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3389475" y="577550"/>
              <a:ext cx="18650" cy="15225"/>
            </a:xfrm>
            <a:custGeom>
              <a:avLst/>
              <a:gdLst/>
              <a:ahLst/>
              <a:cxnLst/>
              <a:rect l="l" t="t" r="r" b="b"/>
              <a:pathLst>
                <a:path w="746" h="609" extrusionOk="0">
                  <a:moveTo>
                    <a:pt x="597" y="0"/>
                  </a:moveTo>
                  <a:cubicBezTo>
                    <a:pt x="588" y="0"/>
                    <a:pt x="580" y="4"/>
                    <a:pt x="575" y="9"/>
                  </a:cubicBezTo>
                  <a:lnTo>
                    <a:pt x="47" y="382"/>
                  </a:lnTo>
                  <a:cubicBezTo>
                    <a:pt x="1" y="397"/>
                    <a:pt x="1" y="444"/>
                    <a:pt x="32" y="459"/>
                  </a:cubicBezTo>
                  <a:lnTo>
                    <a:pt x="109" y="583"/>
                  </a:lnTo>
                  <a:cubicBezTo>
                    <a:pt x="119" y="601"/>
                    <a:pt x="133" y="609"/>
                    <a:pt x="150" y="609"/>
                  </a:cubicBezTo>
                  <a:cubicBezTo>
                    <a:pt x="161" y="609"/>
                    <a:pt x="174" y="605"/>
                    <a:pt x="187" y="599"/>
                  </a:cubicBezTo>
                  <a:lnTo>
                    <a:pt x="699" y="227"/>
                  </a:lnTo>
                  <a:cubicBezTo>
                    <a:pt x="730" y="211"/>
                    <a:pt x="745" y="164"/>
                    <a:pt x="730" y="149"/>
                  </a:cubicBezTo>
                  <a:lnTo>
                    <a:pt x="652" y="40"/>
                  </a:lnTo>
                  <a:cubicBezTo>
                    <a:pt x="633" y="11"/>
                    <a:pt x="613" y="0"/>
                    <a:pt x="59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3424375" y="608400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lnTo>
                    <a:pt x="280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3427875" y="606075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lnTo>
                    <a:pt x="279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3431350" y="603375"/>
              <a:ext cx="7800" cy="10650"/>
            </a:xfrm>
            <a:custGeom>
              <a:avLst/>
              <a:gdLst/>
              <a:ahLst/>
              <a:cxnLst/>
              <a:rect l="l" t="t" r="r" b="b"/>
              <a:pathLst>
                <a:path w="312" h="426" extrusionOk="0">
                  <a:moveTo>
                    <a:pt x="32" y="0"/>
                  </a:moveTo>
                  <a:lnTo>
                    <a:pt x="1" y="47"/>
                  </a:lnTo>
                  <a:lnTo>
                    <a:pt x="1" y="93"/>
                  </a:lnTo>
                  <a:lnTo>
                    <a:pt x="234" y="419"/>
                  </a:lnTo>
                  <a:cubicBezTo>
                    <a:pt x="234" y="419"/>
                    <a:pt x="240" y="426"/>
                    <a:pt x="250" y="426"/>
                  </a:cubicBezTo>
                  <a:cubicBezTo>
                    <a:pt x="254" y="426"/>
                    <a:pt x="259" y="424"/>
                    <a:pt x="265" y="419"/>
                  </a:cubicBezTo>
                  <a:lnTo>
                    <a:pt x="311" y="372"/>
                  </a:lnTo>
                  <a:lnTo>
                    <a:pt x="311" y="34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3434075" y="601025"/>
              <a:ext cx="7775" cy="10800"/>
            </a:xfrm>
            <a:custGeom>
              <a:avLst/>
              <a:gdLst/>
              <a:ahLst/>
              <a:cxnLst/>
              <a:rect l="l" t="t" r="r" b="b"/>
              <a:pathLst>
                <a:path w="311" h="432" extrusionOk="0">
                  <a:moveTo>
                    <a:pt x="47" y="1"/>
                  </a:moveTo>
                  <a:lnTo>
                    <a:pt x="0" y="48"/>
                  </a:lnTo>
                  <a:lnTo>
                    <a:pt x="0" y="79"/>
                  </a:lnTo>
                  <a:lnTo>
                    <a:pt x="233" y="420"/>
                  </a:lnTo>
                  <a:cubicBezTo>
                    <a:pt x="233" y="427"/>
                    <a:pt x="241" y="431"/>
                    <a:pt x="251" y="431"/>
                  </a:cubicBezTo>
                  <a:cubicBezTo>
                    <a:pt x="260" y="431"/>
                    <a:pt x="272" y="427"/>
                    <a:pt x="280" y="420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3437575" y="598700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4" y="416"/>
                  </a:cubicBezTo>
                  <a:cubicBezTo>
                    <a:pt x="252" y="416"/>
                    <a:pt x="264" y="412"/>
                    <a:pt x="279" y="404"/>
                  </a:cubicBezTo>
                  <a:lnTo>
                    <a:pt x="310" y="373"/>
                  </a:lnTo>
                  <a:lnTo>
                    <a:pt x="310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3441050" y="596375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32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3" y="416"/>
                  </a:cubicBezTo>
                  <a:cubicBezTo>
                    <a:pt x="249" y="416"/>
                    <a:pt x="257" y="412"/>
                    <a:pt x="264" y="404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3370100" y="579950"/>
              <a:ext cx="18625" cy="15175"/>
            </a:xfrm>
            <a:custGeom>
              <a:avLst/>
              <a:gdLst/>
              <a:ahLst/>
              <a:cxnLst/>
              <a:rect l="l" t="t" r="r" b="b"/>
              <a:pathLst>
                <a:path w="745" h="607" extrusionOk="0">
                  <a:moveTo>
                    <a:pt x="603" y="0"/>
                  </a:moveTo>
                  <a:cubicBezTo>
                    <a:pt x="591" y="0"/>
                    <a:pt x="581" y="8"/>
                    <a:pt x="574" y="22"/>
                  </a:cubicBezTo>
                  <a:lnTo>
                    <a:pt x="47" y="379"/>
                  </a:lnTo>
                  <a:cubicBezTo>
                    <a:pt x="0" y="410"/>
                    <a:pt x="0" y="441"/>
                    <a:pt x="31" y="456"/>
                  </a:cubicBezTo>
                  <a:lnTo>
                    <a:pt x="109" y="580"/>
                  </a:lnTo>
                  <a:cubicBezTo>
                    <a:pt x="118" y="598"/>
                    <a:pt x="132" y="606"/>
                    <a:pt x="149" y="606"/>
                  </a:cubicBezTo>
                  <a:cubicBezTo>
                    <a:pt x="161" y="606"/>
                    <a:pt x="174" y="602"/>
                    <a:pt x="186" y="596"/>
                  </a:cubicBezTo>
                  <a:lnTo>
                    <a:pt x="698" y="224"/>
                  </a:lnTo>
                  <a:cubicBezTo>
                    <a:pt x="729" y="208"/>
                    <a:pt x="745" y="177"/>
                    <a:pt x="729" y="146"/>
                  </a:cubicBezTo>
                  <a:lnTo>
                    <a:pt x="652" y="37"/>
                  </a:lnTo>
                  <a:cubicBezTo>
                    <a:pt x="635" y="12"/>
                    <a:pt x="618" y="0"/>
                    <a:pt x="603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3334025" y="521950"/>
              <a:ext cx="28725" cy="5450"/>
            </a:xfrm>
            <a:custGeom>
              <a:avLst/>
              <a:gdLst/>
              <a:ahLst/>
              <a:cxnLst/>
              <a:rect l="l" t="t" r="r" b="b"/>
              <a:pathLst>
                <a:path w="1149" h="218" extrusionOk="0">
                  <a:moveTo>
                    <a:pt x="1149" y="0"/>
                  </a:moveTo>
                  <a:lnTo>
                    <a:pt x="1" y="124"/>
                  </a:lnTo>
                  <a:lnTo>
                    <a:pt x="17" y="217"/>
                  </a:lnTo>
                  <a:lnTo>
                    <a:pt x="1149" y="1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3393750" y="514575"/>
              <a:ext cx="40350" cy="7000"/>
            </a:xfrm>
            <a:custGeom>
              <a:avLst/>
              <a:gdLst/>
              <a:ahLst/>
              <a:cxnLst/>
              <a:rect l="l" t="t" r="r" b="b"/>
              <a:pathLst>
                <a:path w="1614" h="280" extrusionOk="0">
                  <a:moveTo>
                    <a:pt x="1613" y="0"/>
                  </a:moveTo>
                  <a:lnTo>
                    <a:pt x="0" y="171"/>
                  </a:lnTo>
                  <a:lnTo>
                    <a:pt x="16" y="280"/>
                  </a:lnTo>
                  <a:lnTo>
                    <a:pt x="1613" y="1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3366600" y="521550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1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3370875" y="52115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16" y="110"/>
                  </a:lnTo>
                  <a:lnTo>
                    <a:pt x="109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3375525" y="5207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1" y="0"/>
                  </a:moveTo>
                  <a:lnTo>
                    <a:pt x="1" y="94"/>
                  </a:lnTo>
                  <a:lnTo>
                    <a:pt x="94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3379400" y="520000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" y="109"/>
                  </a:lnTo>
                  <a:lnTo>
                    <a:pt x="94" y="10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3383675" y="51960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9" y="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3387925" y="51922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3380575" y="618100"/>
              <a:ext cx="22125" cy="8550"/>
            </a:xfrm>
            <a:custGeom>
              <a:avLst/>
              <a:gdLst/>
              <a:ahLst/>
              <a:cxnLst/>
              <a:rect l="l" t="t" r="r" b="b"/>
              <a:pathLst>
                <a:path w="885" h="342" extrusionOk="0">
                  <a:moveTo>
                    <a:pt x="807" y="0"/>
                  </a:moveTo>
                  <a:lnTo>
                    <a:pt x="47" y="78"/>
                  </a:lnTo>
                  <a:cubicBezTo>
                    <a:pt x="31" y="78"/>
                    <a:pt x="0" y="124"/>
                    <a:pt x="0" y="140"/>
                  </a:cubicBezTo>
                  <a:lnTo>
                    <a:pt x="16" y="295"/>
                  </a:lnTo>
                  <a:cubicBezTo>
                    <a:pt x="16" y="326"/>
                    <a:pt x="31" y="342"/>
                    <a:pt x="78" y="342"/>
                  </a:cubicBezTo>
                  <a:lnTo>
                    <a:pt x="822" y="264"/>
                  </a:lnTo>
                  <a:cubicBezTo>
                    <a:pt x="869" y="264"/>
                    <a:pt x="884" y="249"/>
                    <a:pt x="884" y="218"/>
                  </a:cubicBezTo>
                  <a:lnTo>
                    <a:pt x="869" y="62"/>
                  </a:lnTo>
                  <a:cubicBezTo>
                    <a:pt x="869" y="16"/>
                    <a:pt x="853" y="0"/>
                    <a:pt x="807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316975" y="60415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435225" y="481625"/>
              <a:ext cx="29900" cy="4675"/>
            </a:xfrm>
            <a:custGeom>
              <a:avLst/>
              <a:gdLst/>
              <a:ahLst/>
              <a:cxnLst/>
              <a:rect l="l" t="t" r="r" b="b"/>
              <a:pathLst>
                <a:path w="1196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431750" y="56420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5" y="202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443000" y="547925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194" y="186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443000" y="61615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4" y="20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303800" y="59250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194" y="18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3295650" y="453700"/>
              <a:ext cx="29875" cy="5050"/>
            </a:xfrm>
            <a:custGeom>
              <a:avLst/>
              <a:gdLst/>
              <a:ahLst/>
              <a:cxnLst/>
              <a:rect l="l" t="t" r="r" b="b"/>
              <a:pathLst>
                <a:path w="1195" h="202" extrusionOk="0">
                  <a:moveTo>
                    <a:pt x="1" y="0"/>
                  </a:moveTo>
                  <a:lnTo>
                    <a:pt x="1" y="202"/>
                  </a:lnTo>
                  <a:lnTo>
                    <a:pt x="1195" y="202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3491075" y="369550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0" y="1"/>
                  </a:moveTo>
                  <a:lnTo>
                    <a:pt x="0" y="1086"/>
                  </a:lnTo>
                  <a:lnTo>
                    <a:pt x="1133" y="1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2624850" y="491300"/>
              <a:ext cx="341625" cy="16700"/>
            </a:xfrm>
            <a:custGeom>
              <a:avLst/>
              <a:gdLst/>
              <a:ahLst/>
              <a:cxnLst/>
              <a:rect l="l" t="t" r="r" b="b"/>
              <a:pathLst>
                <a:path w="13665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3665" y="668"/>
                  </a:lnTo>
                  <a:lnTo>
                    <a:pt x="13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2660525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233" y="2637"/>
                  </a:lnTo>
                  <a:lnTo>
                    <a:pt x="854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2909850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1" y="2637"/>
                  </a:lnTo>
                  <a:lnTo>
                    <a:pt x="621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2660525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78" y="916"/>
                  </a:lnTo>
                  <a:lnTo>
                    <a:pt x="854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2909850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1" y="916"/>
                  </a:lnTo>
                  <a:lnTo>
                    <a:pt x="776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685725" y="390600"/>
              <a:ext cx="43475" cy="80575"/>
            </a:xfrm>
            <a:custGeom>
              <a:avLst/>
              <a:gdLst/>
              <a:ahLst/>
              <a:cxnLst/>
              <a:rect l="l" t="t" r="r" b="b"/>
              <a:pathLst>
                <a:path w="1739" h="3223" extrusionOk="0">
                  <a:moveTo>
                    <a:pt x="1637" y="0"/>
                  </a:moveTo>
                  <a:cubicBezTo>
                    <a:pt x="1622" y="0"/>
                    <a:pt x="1606" y="4"/>
                    <a:pt x="1598" y="12"/>
                  </a:cubicBezTo>
                  <a:cubicBezTo>
                    <a:pt x="901" y="942"/>
                    <a:pt x="172" y="2044"/>
                    <a:pt x="1" y="3207"/>
                  </a:cubicBezTo>
                  <a:cubicBezTo>
                    <a:pt x="1" y="3207"/>
                    <a:pt x="1" y="3222"/>
                    <a:pt x="32" y="3222"/>
                  </a:cubicBezTo>
                  <a:cubicBezTo>
                    <a:pt x="32" y="3222"/>
                    <a:pt x="47" y="3222"/>
                    <a:pt x="47" y="3207"/>
                  </a:cubicBezTo>
                  <a:cubicBezTo>
                    <a:pt x="125" y="2881"/>
                    <a:pt x="218" y="2571"/>
                    <a:pt x="358" y="2276"/>
                  </a:cubicBezTo>
                  <a:cubicBezTo>
                    <a:pt x="823" y="2168"/>
                    <a:pt x="1273" y="2044"/>
                    <a:pt x="1505" y="1594"/>
                  </a:cubicBezTo>
                  <a:cubicBezTo>
                    <a:pt x="1738" y="1159"/>
                    <a:pt x="1707" y="539"/>
                    <a:pt x="1676" y="12"/>
                  </a:cubicBezTo>
                  <a:cubicBezTo>
                    <a:pt x="1668" y="4"/>
                    <a:pt x="1653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2694375" y="397475"/>
              <a:ext cx="30925" cy="50200"/>
            </a:xfrm>
            <a:custGeom>
              <a:avLst/>
              <a:gdLst/>
              <a:ahLst/>
              <a:cxnLst/>
              <a:rect l="l" t="t" r="r" b="b"/>
              <a:pathLst>
                <a:path w="1237" h="2008" extrusionOk="0">
                  <a:moveTo>
                    <a:pt x="1237" y="0"/>
                  </a:moveTo>
                  <a:cubicBezTo>
                    <a:pt x="725" y="590"/>
                    <a:pt x="322" y="1288"/>
                    <a:pt x="12" y="1986"/>
                  </a:cubicBezTo>
                  <a:cubicBezTo>
                    <a:pt x="1" y="1997"/>
                    <a:pt x="13" y="2008"/>
                    <a:pt x="16" y="2008"/>
                  </a:cubicBezTo>
                  <a:cubicBezTo>
                    <a:pt x="17" y="2008"/>
                    <a:pt x="16" y="2006"/>
                    <a:pt x="12" y="2001"/>
                  </a:cubicBezTo>
                  <a:cubicBezTo>
                    <a:pt x="43" y="1939"/>
                    <a:pt x="89" y="1862"/>
                    <a:pt x="120" y="1815"/>
                  </a:cubicBezTo>
                  <a:cubicBezTo>
                    <a:pt x="151" y="1784"/>
                    <a:pt x="167" y="1784"/>
                    <a:pt x="182" y="1769"/>
                  </a:cubicBezTo>
                  <a:lnTo>
                    <a:pt x="182" y="1769"/>
                  </a:lnTo>
                  <a:lnTo>
                    <a:pt x="120" y="1784"/>
                  </a:lnTo>
                  <a:cubicBezTo>
                    <a:pt x="198" y="1629"/>
                    <a:pt x="275" y="1505"/>
                    <a:pt x="353" y="1365"/>
                  </a:cubicBezTo>
                  <a:cubicBezTo>
                    <a:pt x="648" y="1164"/>
                    <a:pt x="880" y="900"/>
                    <a:pt x="1097" y="621"/>
                  </a:cubicBezTo>
                  <a:lnTo>
                    <a:pt x="1097" y="621"/>
                  </a:lnTo>
                  <a:cubicBezTo>
                    <a:pt x="880" y="884"/>
                    <a:pt x="632" y="1086"/>
                    <a:pt x="399" y="1319"/>
                  </a:cubicBezTo>
                  <a:cubicBezTo>
                    <a:pt x="632" y="853"/>
                    <a:pt x="927" y="419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699950" y="432375"/>
              <a:ext cx="13725" cy="9100"/>
            </a:xfrm>
            <a:custGeom>
              <a:avLst/>
              <a:gdLst/>
              <a:ahLst/>
              <a:cxnLst/>
              <a:rect l="l" t="t" r="r" b="b"/>
              <a:pathLst>
                <a:path w="549" h="364" extrusionOk="0">
                  <a:moveTo>
                    <a:pt x="549" y="0"/>
                  </a:moveTo>
                  <a:cubicBezTo>
                    <a:pt x="378" y="124"/>
                    <a:pt x="207" y="264"/>
                    <a:pt x="21" y="357"/>
                  </a:cubicBezTo>
                  <a:cubicBezTo>
                    <a:pt x="207" y="264"/>
                    <a:pt x="378" y="140"/>
                    <a:pt x="549" y="0"/>
                  </a:cubicBezTo>
                  <a:close/>
                  <a:moveTo>
                    <a:pt x="21" y="357"/>
                  </a:moveTo>
                  <a:cubicBezTo>
                    <a:pt x="1" y="357"/>
                    <a:pt x="8" y="364"/>
                    <a:pt x="14" y="364"/>
                  </a:cubicBezTo>
                  <a:cubicBezTo>
                    <a:pt x="18" y="364"/>
                    <a:pt x="21" y="362"/>
                    <a:pt x="21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2681850" y="350150"/>
              <a:ext cx="30250" cy="120925"/>
            </a:xfrm>
            <a:custGeom>
              <a:avLst/>
              <a:gdLst/>
              <a:ahLst/>
              <a:cxnLst/>
              <a:rect l="l" t="t" r="r" b="b"/>
              <a:pathLst>
                <a:path w="1210" h="4837" extrusionOk="0">
                  <a:moveTo>
                    <a:pt x="893" y="0"/>
                  </a:moveTo>
                  <a:cubicBezTo>
                    <a:pt x="891" y="0"/>
                    <a:pt x="888" y="1"/>
                    <a:pt x="885" y="1"/>
                  </a:cubicBezTo>
                  <a:cubicBezTo>
                    <a:pt x="776" y="17"/>
                    <a:pt x="497" y="699"/>
                    <a:pt x="420" y="932"/>
                  </a:cubicBezTo>
                  <a:cubicBezTo>
                    <a:pt x="296" y="1304"/>
                    <a:pt x="202" y="1692"/>
                    <a:pt x="140" y="2080"/>
                  </a:cubicBezTo>
                  <a:cubicBezTo>
                    <a:pt x="1" y="2964"/>
                    <a:pt x="32" y="3894"/>
                    <a:pt x="78" y="4825"/>
                  </a:cubicBezTo>
                  <a:cubicBezTo>
                    <a:pt x="78" y="4833"/>
                    <a:pt x="86" y="4836"/>
                    <a:pt x="94" y="4836"/>
                  </a:cubicBezTo>
                  <a:cubicBezTo>
                    <a:pt x="102" y="4836"/>
                    <a:pt x="109" y="4833"/>
                    <a:pt x="109" y="4825"/>
                  </a:cubicBezTo>
                  <a:lnTo>
                    <a:pt x="109" y="3662"/>
                  </a:lnTo>
                  <a:cubicBezTo>
                    <a:pt x="202" y="3475"/>
                    <a:pt x="420" y="3351"/>
                    <a:pt x="575" y="3196"/>
                  </a:cubicBezTo>
                  <a:cubicBezTo>
                    <a:pt x="668" y="3088"/>
                    <a:pt x="761" y="2948"/>
                    <a:pt x="838" y="2809"/>
                  </a:cubicBezTo>
                  <a:cubicBezTo>
                    <a:pt x="1009" y="2483"/>
                    <a:pt x="1133" y="2111"/>
                    <a:pt x="1164" y="1738"/>
                  </a:cubicBezTo>
                  <a:cubicBezTo>
                    <a:pt x="1210" y="1342"/>
                    <a:pt x="1061" y="0"/>
                    <a:pt x="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2683800" y="355975"/>
              <a:ext cx="21350" cy="76775"/>
            </a:xfrm>
            <a:custGeom>
              <a:avLst/>
              <a:gdLst/>
              <a:ahLst/>
              <a:cxnLst/>
              <a:rect l="l" t="t" r="r" b="b"/>
              <a:pathLst>
                <a:path w="854" h="3071" extrusionOk="0">
                  <a:moveTo>
                    <a:pt x="745" y="1"/>
                  </a:moveTo>
                  <a:cubicBezTo>
                    <a:pt x="466" y="466"/>
                    <a:pt x="357" y="947"/>
                    <a:pt x="233" y="1443"/>
                  </a:cubicBezTo>
                  <a:cubicBezTo>
                    <a:pt x="140" y="1909"/>
                    <a:pt x="31" y="2420"/>
                    <a:pt x="0" y="2901"/>
                  </a:cubicBezTo>
                  <a:cubicBezTo>
                    <a:pt x="0" y="2979"/>
                    <a:pt x="0" y="3025"/>
                    <a:pt x="31" y="3056"/>
                  </a:cubicBezTo>
                  <a:cubicBezTo>
                    <a:pt x="31" y="3056"/>
                    <a:pt x="38" y="3070"/>
                    <a:pt x="43" y="3070"/>
                  </a:cubicBezTo>
                  <a:cubicBezTo>
                    <a:pt x="45" y="3070"/>
                    <a:pt x="47" y="3067"/>
                    <a:pt x="47" y="3056"/>
                  </a:cubicBezTo>
                  <a:cubicBezTo>
                    <a:pt x="47" y="3010"/>
                    <a:pt x="62" y="2963"/>
                    <a:pt x="62" y="2901"/>
                  </a:cubicBezTo>
                  <a:cubicBezTo>
                    <a:pt x="435" y="2638"/>
                    <a:pt x="729" y="2265"/>
                    <a:pt x="853" y="1816"/>
                  </a:cubicBezTo>
                  <a:lnTo>
                    <a:pt x="853" y="1816"/>
                  </a:lnTo>
                  <a:cubicBezTo>
                    <a:pt x="683" y="2234"/>
                    <a:pt x="419" y="2591"/>
                    <a:pt x="62" y="2870"/>
                  </a:cubicBezTo>
                  <a:cubicBezTo>
                    <a:pt x="78" y="2700"/>
                    <a:pt x="124" y="2498"/>
                    <a:pt x="140" y="2312"/>
                  </a:cubicBezTo>
                  <a:cubicBezTo>
                    <a:pt x="140" y="2281"/>
                    <a:pt x="156" y="2265"/>
                    <a:pt x="156" y="2265"/>
                  </a:cubicBezTo>
                  <a:cubicBezTo>
                    <a:pt x="146" y="2265"/>
                    <a:pt x="142" y="2272"/>
                    <a:pt x="141" y="2276"/>
                  </a:cubicBezTo>
                  <a:lnTo>
                    <a:pt x="141" y="2276"/>
                  </a:lnTo>
                  <a:cubicBezTo>
                    <a:pt x="203" y="1890"/>
                    <a:pt x="264" y="1535"/>
                    <a:pt x="357" y="1164"/>
                  </a:cubicBezTo>
                  <a:cubicBezTo>
                    <a:pt x="373" y="1118"/>
                    <a:pt x="419" y="1087"/>
                    <a:pt x="435" y="1040"/>
                  </a:cubicBezTo>
                  <a:cubicBezTo>
                    <a:pt x="435" y="1040"/>
                    <a:pt x="428" y="1033"/>
                    <a:pt x="423" y="1033"/>
                  </a:cubicBezTo>
                  <a:cubicBezTo>
                    <a:pt x="421" y="1033"/>
                    <a:pt x="419" y="1035"/>
                    <a:pt x="419" y="1040"/>
                  </a:cubicBezTo>
                  <a:cubicBezTo>
                    <a:pt x="388" y="1056"/>
                    <a:pt x="373" y="1102"/>
                    <a:pt x="357" y="1118"/>
                  </a:cubicBezTo>
                  <a:cubicBezTo>
                    <a:pt x="450" y="730"/>
                    <a:pt x="590" y="342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2687675" y="381575"/>
              <a:ext cx="17475" cy="29500"/>
            </a:xfrm>
            <a:custGeom>
              <a:avLst/>
              <a:gdLst/>
              <a:ahLst/>
              <a:cxnLst/>
              <a:rect l="l" t="t" r="r" b="b"/>
              <a:pathLst>
                <a:path w="699" h="1180" extrusionOk="0">
                  <a:moveTo>
                    <a:pt x="698" y="1"/>
                  </a:moveTo>
                  <a:cubicBezTo>
                    <a:pt x="512" y="404"/>
                    <a:pt x="280" y="823"/>
                    <a:pt x="1" y="1179"/>
                  </a:cubicBezTo>
                  <a:cubicBezTo>
                    <a:pt x="311" y="838"/>
                    <a:pt x="543" y="435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2696600" y="365300"/>
              <a:ext cx="8150" cy="13975"/>
            </a:xfrm>
            <a:custGeom>
              <a:avLst/>
              <a:gdLst/>
              <a:ahLst/>
              <a:cxnLst/>
              <a:rect l="l" t="t" r="r" b="b"/>
              <a:pathLst>
                <a:path w="326" h="559" extrusionOk="0">
                  <a:moveTo>
                    <a:pt x="326" y="0"/>
                  </a:moveTo>
                  <a:lnTo>
                    <a:pt x="326" y="0"/>
                  </a:lnTo>
                  <a:cubicBezTo>
                    <a:pt x="217" y="186"/>
                    <a:pt x="109" y="357"/>
                    <a:pt x="0" y="558"/>
                  </a:cubicBezTo>
                  <a:cubicBezTo>
                    <a:pt x="124" y="388"/>
                    <a:pt x="248" y="186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2695425" y="38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2650450" y="367025"/>
              <a:ext cx="31050" cy="99875"/>
            </a:xfrm>
            <a:custGeom>
              <a:avLst/>
              <a:gdLst/>
              <a:ahLst/>
              <a:cxnLst/>
              <a:rect l="l" t="t" r="r" b="b"/>
              <a:pathLst>
                <a:path w="1242" h="3995" extrusionOk="0">
                  <a:moveTo>
                    <a:pt x="225" y="1"/>
                  </a:moveTo>
                  <a:cubicBezTo>
                    <a:pt x="218" y="1"/>
                    <a:pt x="210" y="9"/>
                    <a:pt x="202" y="24"/>
                  </a:cubicBezTo>
                  <a:cubicBezTo>
                    <a:pt x="1" y="521"/>
                    <a:pt x="63" y="1141"/>
                    <a:pt x="233" y="1653"/>
                  </a:cubicBezTo>
                  <a:cubicBezTo>
                    <a:pt x="326" y="1916"/>
                    <a:pt x="466" y="2196"/>
                    <a:pt x="621" y="2428"/>
                  </a:cubicBezTo>
                  <a:cubicBezTo>
                    <a:pt x="792" y="2676"/>
                    <a:pt x="1009" y="2893"/>
                    <a:pt x="1164" y="3142"/>
                  </a:cubicBezTo>
                  <a:cubicBezTo>
                    <a:pt x="1164" y="3390"/>
                    <a:pt x="1133" y="3653"/>
                    <a:pt x="1071" y="3902"/>
                  </a:cubicBezTo>
                  <a:cubicBezTo>
                    <a:pt x="1071" y="3917"/>
                    <a:pt x="1071" y="3948"/>
                    <a:pt x="1086" y="3995"/>
                  </a:cubicBezTo>
                  <a:cubicBezTo>
                    <a:pt x="1164" y="3731"/>
                    <a:pt x="1210" y="3436"/>
                    <a:pt x="1226" y="3142"/>
                  </a:cubicBezTo>
                  <a:lnTo>
                    <a:pt x="1226" y="3126"/>
                  </a:lnTo>
                  <a:cubicBezTo>
                    <a:pt x="1241" y="2738"/>
                    <a:pt x="1195" y="2351"/>
                    <a:pt x="1133" y="1963"/>
                  </a:cubicBezTo>
                  <a:cubicBezTo>
                    <a:pt x="1009" y="1234"/>
                    <a:pt x="745" y="567"/>
                    <a:pt x="249" y="24"/>
                  </a:cubicBezTo>
                  <a:cubicBezTo>
                    <a:pt x="241" y="9"/>
                    <a:pt x="233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2657425" y="373650"/>
              <a:ext cx="21750" cy="65150"/>
            </a:xfrm>
            <a:custGeom>
              <a:avLst/>
              <a:gdLst/>
              <a:ahLst/>
              <a:cxnLst/>
              <a:rect l="l" t="t" r="r" b="b"/>
              <a:pathLst>
                <a:path w="870" h="2606" extrusionOk="0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8" y="19"/>
                    <a:pt x="15" y="30"/>
                    <a:pt x="21" y="41"/>
                  </a:cubicBezTo>
                  <a:lnTo>
                    <a:pt x="21" y="41"/>
                  </a:lnTo>
                  <a:lnTo>
                    <a:pt x="16" y="7"/>
                  </a:lnTo>
                  <a:cubicBezTo>
                    <a:pt x="16" y="2"/>
                    <a:pt x="15" y="0"/>
                    <a:pt x="12" y="0"/>
                  </a:cubicBezTo>
                  <a:close/>
                  <a:moveTo>
                    <a:pt x="32" y="7"/>
                  </a:moveTo>
                  <a:lnTo>
                    <a:pt x="39" y="70"/>
                  </a:lnTo>
                  <a:lnTo>
                    <a:pt x="39" y="70"/>
                  </a:lnTo>
                  <a:cubicBezTo>
                    <a:pt x="33" y="61"/>
                    <a:pt x="27" y="51"/>
                    <a:pt x="21" y="41"/>
                  </a:cubicBezTo>
                  <a:lnTo>
                    <a:pt x="21" y="41"/>
                  </a:lnTo>
                  <a:lnTo>
                    <a:pt x="72" y="370"/>
                  </a:lnTo>
                  <a:lnTo>
                    <a:pt x="39" y="70"/>
                  </a:lnTo>
                  <a:lnTo>
                    <a:pt x="39" y="70"/>
                  </a:lnTo>
                  <a:cubicBezTo>
                    <a:pt x="174" y="302"/>
                    <a:pt x="275" y="557"/>
                    <a:pt x="389" y="798"/>
                  </a:cubicBezTo>
                  <a:cubicBezTo>
                    <a:pt x="342" y="783"/>
                    <a:pt x="326" y="752"/>
                    <a:pt x="280" y="705"/>
                  </a:cubicBezTo>
                  <a:cubicBezTo>
                    <a:pt x="202" y="612"/>
                    <a:pt x="125" y="519"/>
                    <a:pt x="78" y="411"/>
                  </a:cubicBezTo>
                  <a:lnTo>
                    <a:pt x="72" y="370"/>
                  </a:lnTo>
                  <a:lnTo>
                    <a:pt x="78" y="426"/>
                  </a:lnTo>
                  <a:cubicBezTo>
                    <a:pt x="171" y="612"/>
                    <a:pt x="311" y="736"/>
                    <a:pt x="420" y="876"/>
                  </a:cubicBezTo>
                  <a:cubicBezTo>
                    <a:pt x="513" y="1155"/>
                    <a:pt x="621" y="1403"/>
                    <a:pt x="668" y="1667"/>
                  </a:cubicBezTo>
                  <a:lnTo>
                    <a:pt x="652" y="1651"/>
                  </a:lnTo>
                  <a:cubicBezTo>
                    <a:pt x="637" y="1651"/>
                    <a:pt x="606" y="1651"/>
                    <a:pt x="637" y="1667"/>
                  </a:cubicBezTo>
                  <a:lnTo>
                    <a:pt x="668" y="1713"/>
                  </a:lnTo>
                  <a:lnTo>
                    <a:pt x="792" y="2287"/>
                  </a:lnTo>
                  <a:cubicBezTo>
                    <a:pt x="590" y="2117"/>
                    <a:pt x="420" y="1931"/>
                    <a:pt x="264" y="1729"/>
                  </a:cubicBezTo>
                  <a:lnTo>
                    <a:pt x="264" y="1729"/>
                  </a:lnTo>
                  <a:cubicBezTo>
                    <a:pt x="420" y="1962"/>
                    <a:pt x="590" y="2179"/>
                    <a:pt x="807" y="2349"/>
                  </a:cubicBezTo>
                  <a:cubicBezTo>
                    <a:pt x="823" y="2427"/>
                    <a:pt x="823" y="2504"/>
                    <a:pt x="854" y="2582"/>
                  </a:cubicBezTo>
                  <a:cubicBezTo>
                    <a:pt x="854" y="2597"/>
                    <a:pt x="858" y="2605"/>
                    <a:pt x="862" y="2605"/>
                  </a:cubicBezTo>
                  <a:cubicBezTo>
                    <a:pt x="865" y="2605"/>
                    <a:pt x="869" y="2597"/>
                    <a:pt x="869" y="2582"/>
                  </a:cubicBezTo>
                  <a:cubicBezTo>
                    <a:pt x="823" y="1682"/>
                    <a:pt x="497" y="767"/>
                    <a:pt x="32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2660525" y="397475"/>
              <a:ext cx="11675" cy="15525"/>
            </a:xfrm>
            <a:custGeom>
              <a:avLst/>
              <a:gdLst/>
              <a:ahLst/>
              <a:cxnLst/>
              <a:rect l="l" t="t" r="r" b="b"/>
              <a:pathLst>
                <a:path w="467" h="621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18"/>
                    <a:pt x="280" y="435"/>
                    <a:pt x="466" y="621"/>
                  </a:cubicBezTo>
                  <a:cubicBezTo>
                    <a:pt x="342" y="419"/>
                    <a:pt x="156" y="21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2672425" y="413975"/>
              <a:ext cx="550" cy="200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2638050" y="404675"/>
              <a:ext cx="41500" cy="61450"/>
            </a:xfrm>
            <a:custGeom>
              <a:avLst/>
              <a:gdLst/>
              <a:ahLst/>
              <a:cxnLst/>
              <a:rect l="l" t="t" r="r" b="b"/>
              <a:pathLst>
                <a:path w="1660" h="2458" extrusionOk="0">
                  <a:moveTo>
                    <a:pt x="54" y="1"/>
                  </a:moveTo>
                  <a:cubicBezTo>
                    <a:pt x="38" y="1"/>
                    <a:pt x="27" y="12"/>
                    <a:pt x="16" y="23"/>
                  </a:cubicBezTo>
                  <a:cubicBezTo>
                    <a:pt x="0" y="23"/>
                    <a:pt x="0" y="23"/>
                    <a:pt x="0" y="54"/>
                  </a:cubicBezTo>
                  <a:cubicBezTo>
                    <a:pt x="47" y="472"/>
                    <a:pt x="233" y="876"/>
                    <a:pt x="497" y="1217"/>
                  </a:cubicBezTo>
                  <a:cubicBezTo>
                    <a:pt x="621" y="1341"/>
                    <a:pt x="745" y="1450"/>
                    <a:pt x="900" y="1527"/>
                  </a:cubicBezTo>
                  <a:cubicBezTo>
                    <a:pt x="1086" y="1620"/>
                    <a:pt x="1257" y="1713"/>
                    <a:pt x="1443" y="1775"/>
                  </a:cubicBezTo>
                  <a:cubicBezTo>
                    <a:pt x="1520" y="1992"/>
                    <a:pt x="1598" y="2225"/>
                    <a:pt x="1644" y="2458"/>
                  </a:cubicBezTo>
                  <a:cubicBezTo>
                    <a:pt x="1644" y="2427"/>
                    <a:pt x="1660" y="2411"/>
                    <a:pt x="1660" y="2396"/>
                  </a:cubicBezTo>
                  <a:cubicBezTo>
                    <a:pt x="1551" y="1403"/>
                    <a:pt x="900" y="550"/>
                    <a:pt x="78" y="7"/>
                  </a:cubicBezTo>
                  <a:cubicBezTo>
                    <a:pt x="69" y="3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2644775" y="412800"/>
              <a:ext cx="26650" cy="32775"/>
            </a:xfrm>
            <a:custGeom>
              <a:avLst/>
              <a:gdLst/>
              <a:ahLst/>
              <a:cxnLst/>
              <a:rect l="l" t="t" r="r" b="b"/>
              <a:pathLst>
                <a:path w="1066" h="1311" extrusionOk="0">
                  <a:moveTo>
                    <a:pt x="7" y="1"/>
                  </a:moveTo>
                  <a:cubicBezTo>
                    <a:pt x="4" y="1"/>
                    <a:pt x="0" y="8"/>
                    <a:pt x="10" y="8"/>
                  </a:cubicBezTo>
                  <a:cubicBezTo>
                    <a:pt x="10" y="3"/>
                    <a:pt x="9" y="1"/>
                    <a:pt x="7" y="1"/>
                  </a:cubicBezTo>
                  <a:close/>
                  <a:moveTo>
                    <a:pt x="88" y="209"/>
                  </a:moveTo>
                  <a:lnTo>
                    <a:pt x="88" y="209"/>
                  </a:lnTo>
                  <a:cubicBezTo>
                    <a:pt x="128" y="229"/>
                    <a:pt x="175" y="249"/>
                    <a:pt x="219" y="269"/>
                  </a:cubicBezTo>
                  <a:lnTo>
                    <a:pt x="219" y="269"/>
                  </a:lnTo>
                  <a:cubicBezTo>
                    <a:pt x="172" y="236"/>
                    <a:pt x="142" y="223"/>
                    <a:pt x="88" y="209"/>
                  </a:cubicBezTo>
                  <a:close/>
                  <a:moveTo>
                    <a:pt x="10" y="8"/>
                  </a:moveTo>
                  <a:lnTo>
                    <a:pt x="10" y="8"/>
                  </a:lnTo>
                  <a:cubicBezTo>
                    <a:pt x="86" y="84"/>
                    <a:pt x="162" y="145"/>
                    <a:pt x="238" y="278"/>
                  </a:cubicBezTo>
                  <a:lnTo>
                    <a:pt x="238" y="278"/>
                  </a:lnTo>
                  <a:cubicBezTo>
                    <a:pt x="232" y="275"/>
                    <a:pt x="225" y="272"/>
                    <a:pt x="219" y="269"/>
                  </a:cubicBezTo>
                  <a:lnTo>
                    <a:pt x="219" y="269"/>
                  </a:lnTo>
                  <a:cubicBezTo>
                    <a:pt x="227" y="275"/>
                    <a:pt x="235" y="281"/>
                    <a:pt x="243" y="287"/>
                  </a:cubicBezTo>
                  <a:cubicBezTo>
                    <a:pt x="241" y="284"/>
                    <a:pt x="240" y="281"/>
                    <a:pt x="238" y="278"/>
                  </a:cubicBezTo>
                  <a:lnTo>
                    <a:pt x="238" y="278"/>
                  </a:lnTo>
                  <a:cubicBezTo>
                    <a:pt x="256" y="286"/>
                    <a:pt x="273" y="294"/>
                    <a:pt x="290" y="303"/>
                  </a:cubicBezTo>
                  <a:cubicBezTo>
                    <a:pt x="414" y="458"/>
                    <a:pt x="538" y="597"/>
                    <a:pt x="646" y="752"/>
                  </a:cubicBezTo>
                  <a:cubicBezTo>
                    <a:pt x="476" y="675"/>
                    <a:pt x="305" y="582"/>
                    <a:pt x="135" y="473"/>
                  </a:cubicBezTo>
                  <a:lnTo>
                    <a:pt x="135" y="473"/>
                  </a:lnTo>
                  <a:cubicBezTo>
                    <a:pt x="305" y="597"/>
                    <a:pt x="491" y="706"/>
                    <a:pt x="693" y="783"/>
                  </a:cubicBezTo>
                  <a:cubicBezTo>
                    <a:pt x="770" y="892"/>
                    <a:pt x="832" y="985"/>
                    <a:pt x="910" y="1093"/>
                  </a:cubicBezTo>
                  <a:cubicBezTo>
                    <a:pt x="832" y="1062"/>
                    <a:pt x="755" y="1047"/>
                    <a:pt x="677" y="1000"/>
                  </a:cubicBezTo>
                  <a:cubicBezTo>
                    <a:pt x="569" y="938"/>
                    <a:pt x="491" y="892"/>
                    <a:pt x="414" y="830"/>
                  </a:cubicBezTo>
                  <a:lnTo>
                    <a:pt x="414" y="830"/>
                  </a:lnTo>
                  <a:cubicBezTo>
                    <a:pt x="553" y="969"/>
                    <a:pt x="724" y="1062"/>
                    <a:pt x="926" y="1125"/>
                  </a:cubicBezTo>
                  <a:cubicBezTo>
                    <a:pt x="972" y="1171"/>
                    <a:pt x="1003" y="1249"/>
                    <a:pt x="1034" y="1311"/>
                  </a:cubicBezTo>
                  <a:cubicBezTo>
                    <a:pt x="1034" y="1311"/>
                    <a:pt x="1065" y="1311"/>
                    <a:pt x="1065" y="1295"/>
                  </a:cubicBezTo>
                  <a:cubicBezTo>
                    <a:pt x="832" y="783"/>
                    <a:pt x="476" y="349"/>
                    <a:pt x="10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2645800" y="4219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0" y="16"/>
                    <a:pt x="16" y="16"/>
                    <a:pt x="31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2662075" y="454475"/>
              <a:ext cx="42300" cy="36850"/>
            </a:xfrm>
            <a:custGeom>
              <a:avLst/>
              <a:gdLst/>
              <a:ahLst/>
              <a:cxnLst/>
              <a:rect l="l" t="t" r="r" b="b"/>
              <a:pathLst>
                <a:path w="1692" h="1474" extrusionOk="0">
                  <a:moveTo>
                    <a:pt x="125" y="0"/>
                  </a:moveTo>
                  <a:lnTo>
                    <a:pt x="78" y="357"/>
                  </a:lnTo>
                  <a:lnTo>
                    <a:pt x="1" y="1474"/>
                  </a:lnTo>
                  <a:lnTo>
                    <a:pt x="1691" y="1474"/>
                  </a:lnTo>
                  <a:lnTo>
                    <a:pt x="1598" y="357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2664025" y="454475"/>
              <a:ext cx="38025" cy="8950"/>
            </a:xfrm>
            <a:custGeom>
              <a:avLst/>
              <a:gdLst/>
              <a:ahLst/>
              <a:cxnLst/>
              <a:rect l="l" t="t" r="r" b="b"/>
              <a:pathLst>
                <a:path w="1521" h="358" extrusionOk="0">
                  <a:moveTo>
                    <a:pt x="47" y="0"/>
                  </a:moveTo>
                  <a:lnTo>
                    <a:pt x="0" y="357"/>
                  </a:lnTo>
                  <a:lnTo>
                    <a:pt x="1520" y="357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2662075" y="447100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" y="1"/>
                  </a:moveTo>
                  <a:lnTo>
                    <a:pt x="1" y="357"/>
                  </a:lnTo>
                  <a:lnTo>
                    <a:pt x="1691" y="357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2781900" y="390100"/>
              <a:ext cx="25225" cy="100850"/>
            </a:xfrm>
            <a:custGeom>
              <a:avLst/>
              <a:gdLst/>
              <a:ahLst/>
              <a:cxnLst/>
              <a:rect l="l" t="t" r="r" b="b"/>
              <a:pathLst>
                <a:path w="1009" h="4034" extrusionOk="0">
                  <a:moveTo>
                    <a:pt x="0" y="1"/>
                  </a:moveTo>
                  <a:lnTo>
                    <a:pt x="0" y="4033"/>
                  </a:lnTo>
                  <a:lnTo>
                    <a:pt x="1008" y="403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2781900" y="385075"/>
              <a:ext cx="25225" cy="10875"/>
            </a:xfrm>
            <a:custGeom>
              <a:avLst/>
              <a:gdLst/>
              <a:ahLst/>
              <a:cxnLst/>
              <a:rect l="l" t="t" r="r" b="b"/>
              <a:pathLst>
                <a:path w="10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08" y="43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2781900" y="410275"/>
              <a:ext cx="25225" cy="4275"/>
            </a:xfrm>
            <a:custGeom>
              <a:avLst/>
              <a:gdLst/>
              <a:ahLst/>
              <a:cxnLst/>
              <a:rect l="l" t="t" r="r" b="b"/>
              <a:pathLst>
                <a:path w="1009" h="171" extrusionOk="0">
                  <a:moveTo>
                    <a:pt x="0" y="0"/>
                  </a:moveTo>
                  <a:lnTo>
                    <a:pt x="0" y="171"/>
                  </a:lnTo>
                  <a:lnTo>
                    <a:pt x="1008" y="171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2781900" y="466875"/>
              <a:ext cx="25225" cy="11275"/>
            </a:xfrm>
            <a:custGeom>
              <a:avLst/>
              <a:gdLst/>
              <a:ahLst/>
              <a:cxnLst/>
              <a:rect l="l" t="t" r="r" b="b"/>
              <a:pathLst>
                <a:path w="1009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008" y="45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2807475" y="373425"/>
              <a:ext cx="17875" cy="117525"/>
            </a:xfrm>
            <a:custGeom>
              <a:avLst/>
              <a:gdLst/>
              <a:ahLst/>
              <a:cxnLst/>
              <a:rect l="l" t="t" r="r" b="b"/>
              <a:pathLst>
                <a:path w="715" h="4701" extrusionOk="0">
                  <a:moveTo>
                    <a:pt x="1" y="1"/>
                  </a:moveTo>
                  <a:lnTo>
                    <a:pt x="1" y="4700"/>
                  </a:lnTo>
                  <a:lnTo>
                    <a:pt x="714" y="470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2810975" y="384675"/>
              <a:ext cx="10500" cy="45000"/>
            </a:xfrm>
            <a:custGeom>
              <a:avLst/>
              <a:gdLst/>
              <a:ahLst/>
              <a:cxnLst/>
              <a:rect l="l" t="t" r="r" b="b"/>
              <a:pathLst>
                <a:path w="420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419" y="180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2855575" y="395525"/>
              <a:ext cx="96175" cy="95425"/>
            </a:xfrm>
            <a:custGeom>
              <a:avLst/>
              <a:gdLst/>
              <a:ahLst/>
              <a:cxnLst/>
              <a:rect l="l" t="t" r="r" b="b"/>
              <a:pathLst>
                <a:path w="3847" h="3817" extrusionOk="0">
                  <a:moveTo>
                    <a:pt x="496" y="1"/>
                  </a:moveTo>
                  <a:lnTo>
                    <a:pt x="0" y="513"/>
                  </a:lnTo>
                  <a:lnTo>
                    <a:pt x="3350" y="3816"/>
                  </a:lnTo>
                  <a:lnTo>
                    <a:pt x="3847" y="3320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2889700" y="429650"/>
              <a:ext cx="39550" cy="39200"/>
            </a:xfrm>
            <a:custGeom>
              <a:avLst/>
              <a:gdLst/>
              <a:ahLst/>
              <a:cxnLst/>
              <a:rect l="l" t="t" r="r" b="b"/>
              <a:pathLst>
                <a:path w="1582" h="1568" extrusionOk="0">
                  <a:moveTo>
                    <a:pt x="310" y="1"/>
                  </a:moveTo>
                  <a:lnTo>
                    <a:pt x="0" y="295"/>
                  </a:lnTo>
                  <a:lnTo>
                    <a:pt x="1287" y="1567"/>
                  </a:lnTo>
                  <a:lnTo>
                    <a:pt x="1582" y="127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2825325" y="401750"/>
              <a:ext cx="30275" cy="89975"/>
            </a:xfrm>
            <a:custGeom>
              <a:avLst/>
              <a:gdLst/>
              <a:ahLst/>
              <a:cxnLst/>
              <a:rect l="l" t="t" r="r" b="b"/>
              <a:pathLst>
                <a:path w="1211" h="3599" extrusionOk="0">
                  <a:moveTo>
                    <a:pt x="0" y="0"/>
                  </a:moveTo>
                  <a:lnTo>
                    <a:pt x="0" y="3598"/>
                  </a:lnTo>
                  <a:lnTo>
                    <a:pt x="1210" y="3598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2825325" y="473075"/>
              <a:ext cx="30275" cy="8575"/>
            </a:xfrm>
            <a:custGeom>
              <a:avLst/>
              <a:gdLst/>
              <a:ahLst/>
              <a:cxnLst/>
              <a:rect l="l" t="t" r="r" b="b"/>
              <a:pathLst>
                <a:path w="1211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210" y="34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2825325" y="464950"/>
              <a:ext cx="30275" cy="3500"/>
            </a:xfrm>
            <a:custGeom>
              <a:avLst/>
              <a:gdLst/>
              <a:ahLst/>
              <a:cxnLst/>
              <a:rect l="l" t="t" r="r" b="b"/>
              <a:pathLst>
                <a:path w="1211" h="140" extrusionOk="0">
                  <a:moveTo>
                    <a:pt x="0" y="0"/>
                  </a:moveTo>
                  <a:lnTo>
                    <a:pt x="0" y="140"/>
                  </a:lnTo>
                  <a:lnTo>
                    <a:pt x="1210" y="14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2729950" y="405625"/>
              <a:ext cx="52350" cy="85700"/>
            </a:xfrm>
            <a:custGeom>
              <a:avLst/>
              <a:gdLst/>
              <a:ahLst/>
              <a:cxnLst/>
              <a:rect l="l" t="t" r="r" b="b"/>
              <a:pathLst>
                <a:path w="2094" h="3428" extrusionOk="0">
                  <a:moveTo>
                    <a:pt x="1334" y="0"/>
                  </a:moveTo>
                  <a:lnTo>
                    <a:pt x="0" y="3102"/>
                  </a:lnTo>
                  <a:lnTo>
                    <a:pt x="760" y="3428"/>
                  </a:lnTo>
                  <a:lnTo>
                    <a:pt x="2094" y="32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2733425" y="467650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125" y="1"/>
                  </a:moveTo>
                  <a:lnTo>
                    <a:pt x="1" y="295"/>
                  </a:lnTo>
                  <a:lnTo>
                    <a:pt x="761" y="621"/>
                  </a:lnTo>
                  <a:lnTo>
                    <a:pt x="885" y="3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752825" y="421525"/>
              <a:ext cx="22500" cy="15525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124" y="0"/>
                  </a:moveTo>
                  <a:lnTo>
                    <a:pt x="0" y="295"/>
                  </a:lnTo>
                  <a:lnTo>
                    <a:pt x="776" y="620"/>
                  </a:lnTo>
                  <a:lnTo>
                    <a:pt x="900" y="32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749725" y="433925"/>
              <a:ext cx="20575" cy="10875"/>
            </a:xfrm>
            <a:custGeom>
              <a:avLst/>
              <a:gdLst/>
              <a:ahLst/>
              <a:cxnLst/>
              <a:rect l="l" t="t" r="r" b="b"/>
              <a:pathLst>
                <a:path w="823" h="435" extrusionOk="0">
                  <a:moveTo>
                    <a:pt x="47" y="0"/>
                  </a:moveTo>
                  <a:lnTo>
                    <a:pt x="0" y="109"/>
                  </a:lnTo>
                  <a:lnTo>
                    <a:pt x="776" y="435"/>
                  </a:lnTo>
                  <a:lnTo>
                    <a:pt x="822" y="3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585700" y="1284625"/>
              <a:ext cx="933700" cy="1950"/>
            </a:xfrm>
            <a:custGeom>
              <a:avLst/>
              <a:gdLst/>
              <a:ahLst/>
              <a:cxnLst/>
              <a:rect l="l" t="t" r="r" b="b"/>
              <a:pathLst>
                <a:path w="37348" h="78" extrusionOk="0">
                  <a:moveTo>
                    <a:pt x="9337" y="0"/>
                  </a:moveTo>
                  <a:lnTo>
                    <a:pt x="4669" y="16"/>
                  </a:lnTo>
                  <a:lnTo>
                    <a:pt x="0" y="31"/>
                  </a:lnTo>
                  <a:lnTo>
                    <a:pt x="4669" y="62"/>
                  </a:lnTo>
                  <a:lnTo>
                    <a:pt x="9337" y="62"/>
                  </a:lnTo>
                  <a:lnTo>
                    <a:pt x="18659" y="78"/>
                  </a:lnTo>
                  <a:lnTo>
                    <a:pt x="28011" y="62"/>
                  </a:lnTo>
                  <a:lnTo>
                    <a:pt x="32679" y="62"/>
                  </a:lnTo>
                  <a:lnTo>
                    <a:pt x="37348" y="31"/>
                  </a:lnTo>
                  <a:lnTo>
                    <a:pt x="32679" y="16"/>
                  </a:lnTo>
                  <a:lnTo>
                    <a:pt x="28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619050" y="794900"/>
              <a:ext cx="171400" cy="490525"/>
            </a:xfrm>
            <a:custGeom>
              <a:avLst/>
              <a:gdLst/>
              <a:ahLst/>
              <a:cxnLst/>
              <a:rect l="l" t="t" r="r" b="b"/>
              <a:pathLst>
                <a:path w="6856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56" y="19620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3313875" y="794900"/>
              <a:ext cx="171800" cy="490525"/>
            </a:xfrm>
            <a:custGeom>
              <a:avLst/>
              <a:gdLst/>
              <a:ahLst/>
              <a:cxnLst/>
              <a:rect l="l" t="t" r="r" b="b"/>
              <a:pathLst>
                <a:path w="6872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71" y="19620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619050" y="794900"/>
              <a:ext cx="694850" cy="53550"/>
            </a:xfrm>
            <a:custGeom>
              <a:avLst/>
              <a:gdLst/>
              <a:ahLst/>
              <a:cxnLst/>
              <a:rect l="l" t="t" r="r" b="b"/>
              <a:pathLst>
                <a:path w="27794" h="2142" extrusionOk="0">
                  <a:moveTo>
                    <a:pt x="0" y="1"/>
                  </a:moveTo>
                  <a:lnTo>
                    <a:pt x="0" y="2141"/>
                  </a:lnTo>
                  <a:lnTo>
                    <a:pt x="27793" y="2141"/>
                  </a:lnTo>
                  <a:lnTo>
                    <a:pt x="27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2619050" y="820875"/>
              <a:ext cx="694075" cy="1200"/>
            </a:xfrm>
            <a:custGeom>
              <a:avLst/>
              <a:gdLst/>
              <a:ahLst/>
              <a:cxnLst/>
              <a:rect l="l" t="t" r="r" b="b"/>
              <a:pathLst>
                <a:path w="27763" h="48" extrusionOk="0">
                  <a:moveTo>
                    <a:pt x="13881" y="1"/>
                  </a:moveTo>
                  <a:lnTo>
                    <a:pt x="6933" y="16"/>
                  </a:lnTo>
                  <a:lnTo>
                    <a:pt x="3474" y="16"/>
                  </a:lnTo>
                  <a:lnTo>
                    <a:pt x="0" y="32"/>
                  </a:lnTo>
                  <a:lnTo>
                    <a:pt x="3474" y="32"/>
                  </a:lnTo>
                  <a:lnTo>
                    <a:pt x="6933" y="47"/>
                  </a:lnTo>
                  <a:lnTo>
                    <a:pt x="20814" y="47"/>
                  </a:lnTo>
                  <a:lnTo>
                    <a:pt x="24288" y="32"/>
                  </a:lnTo>
                  <a:lnTo>
                    <a:pt x="27762" y="32"/>
                  </a:lnTo>
                  <a:lnTo>
                    <a:pt x="24288" y="16"/>
                  </a:lnTo>
                  <a:lnTo>
                    <a:pt x="20814" y="16"/>
                  </a:lnTo>
                  <a:lnTo>
                    <a:pt x="13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3290600" y="794900"/>
              <a:ext cx="23300" cy="490525"/>
            </a:xfrm>
            <a:custGeom>
              <a:avLst/>
              <a:gdLst/>
              <a:ahLst/>
              <a:cxnLst/>
              <a:rect l="l" t="t" r="r" b="b"/>
              <a:pathLst>
                <a:path w="932" h="19621" extrusionOk="0">
                  <a:moveTo>
                    <a:pt x="1" y="1"/>
                  </a:moveTo>
                  <a:lnTo>
                    <a:pt x="1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2619050" y="794900"/>
              <a:ext cx="23275" cy="490525"/>
            </a:xfrm>
            <a:custGeom>
              <a:avLst/>
              <a:gdLst/>
              <a:ahLst/>
              <a:cxnLst/>
              <a:rect l="l" t="t" r="r" b="b"/>
              <a:pathLst>
                <a:path w="931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3429025" y="992650"/>
              <a:ext cx="84175" cy="152025"/>
            </a:xfrm>
            <a:custGeom>
              <a:avLst/>
              <a:gdLst/>
              <a:ahLst/>
              <a:cxnLst/>
              <a:rect l="l" t="t" r="r" b="b"/>
              <a:pathLst>
                <a:path w="3367" h="6081" extrusionOk="0">
                  <a:moveTo>
                    <a:pt x="3366" y="1"/>
                  </a:moveTo>
                  <a:lnTo>
                    <a:pt x="3366" y="1"/>
                  </a:lnTo>
                  <a:cubicBezTo>
                    <a:pt x="3366" y="1"/>
                    <a:pt x="2141" y="1117"/>
                    <a:pt x="1490" y="2125"/>
                  </a:cubicBezTo>
                  <a:cubicBezTo>
                    <a:pt x="807" y="3134"/>
                    <a:pt x="1" y="6080"/>
                    <a:pt x="1" y="6080"/>
                  </a:cubicBezTo>
                  <a:cubicBezTo>
                    <a:pt x="3335" y="4561"/>
                    <a:pt x="3366" y="1"/>
                    <a:pt x="3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3430200" y="1021975"/>
              <a:ext cx="67375" cy="122075"/>
            </a:xfrm>
            <a:custGeom>
              <a:avLst/>
              <a:gdLst/>
              <a:ahLst/>
              <a:cxnLst/>
              <a:rect l="l" t="t" r="r" b="b"/>
              <a:pathLst>
                <a:path w="2695" h="4883" extrusionOk="0">
                  <a:moveTo>
                    <a:pt x="2680" y="0"/>
                  </a:moveTo>
                  <a:cubicBezTo>
                    <a:pt x="2676" y="0"/>
                    <a:pt x="2672" y="2"/>
                    <a:pt x="2668" y="6"/>
                  </a:cubicBezTo>
                  <a:cubicBezTo>
                    <a:pt x="2435" y="286"/>
                    <a:pt x="2234" y="580"/>
                    <a:pt x="2048" y="890"/>
                  </a:cubicBezTo>
                  <a:cubicBezTo>
                    <a:pt x="2094" y="627"/>
                    <a:pt x="2203" y="394"/>
                    <a:pt x="2296" y="161"/>
                  </a:cubicBezTo>
                  <a:lnTo>
                    <a:pt x="2280" y="161"/>
                  </a:lnTo>
                  <a:cubicBezTo>
                    <a:pt x="2094" y="472"/>
                    <a:pt x="1986" y="797"/>
                    <a:pt x="1893" y="1123"/>
                  </a:cubicBezTo>
                  <a:cubicBezTo>
                    <a:pt x="1474" y="1790"/>
                    <a:pt x="1164" y="2534"/>
                    <a:pt x="838" y="3248"/>
                  </a:cubicBezTo>
                  <a:lnTo>
                    <a:pt x="1195" y="1852"/>
                  </a:lnTo>
                  <a:lnTo>
                    <a:pt x="1164" y="1852"/>
                  </a:lnTo>
                  <a:cubicBezTo>
                    <a:pt x="993" y="2364"/>
                    <a:pt x="853" y="2891"/>
                    <a:pt x="760" y="3403"/>
                  </a:cubicBezTo>
                  <a:cubicBezTo>
                    <a:pt x="528" y="3899"/>
                    <a:pt x="280" y="4380"/>
                    <a:pt x="0" y="4845"/>
                  </a:cubicBezTo>
                  <a:cubicBezTo>
                    <a:pt x="0" y="4861"/>
                    <a:pt x="0" y="4861"/>
                    <a:pt x="47" y="4861"/>
                  </a:cubicBezTo>
                  <a:cubicBezTo>
                    <a:pt x="47" y="4872"/>
                    <a:pt x="55" y="4883"/>
                    <a:pt x="65" y="4883"/>
                  </a:cubicBezTo>
                  <a:cubicBezTo>
                    <a:pt x="69" y="4883"/>
                    <a:pt x="73" y="4881"/>
                    <a:pt x="78" y="4876"/>
                  </a:cubicBezTo>
                  <a:cubicBezTo>
                    <a:pt x="233" y="4644"/>
                    <a:pt x="388" y="4411"/>
                    <a:pt x="528" y="4178"/>
                  </a:cubicBezTo>
                  <a:cubicBezTo>
                    <a:pt x="1195" y="3651"/>
                    <a:pt x="1660" y="3000"/>
                    <a:pt x="2125" y="2302"/>
                  </a:cubicBezTo>
                  <a:lnTo>
                    <a:pt x="2125" y="2286"/>
                  </a:lnTo>
                  <a:lnTo>
                    <a:pt x="2094" y="2286"/>
                  </a:lnTo>
                  <a:cubicBezTo>
                    <a:pt x="1629" y="2922"/>
                    <a:pt x="1164" y="3574"/>
                    <a:pt x="574" y="4085"/>
                  </a:cubicBezTo>
                  <a:cubicBezTo>
                    <a:pt x="853" y="3543"/>
                    <a:pt x="1117" y="2953"/>
                    <a:pt x="1365" y="2395"/>
                  </a:cubicBezTo>
                  <a:cubicBezTo>
                    <a:pt x="1768" y="1945"/>
                    <a:pt x="2141" y="1464"/>
                    <a:pt x="2466" y="968"/>
                  </a:cubicBezTo>
                  <a:lnTo>
                    <a:pt x="2466" y="968"/>
                  </a:lnTo>
                  <a:cubicBezTo>
                    <a:pt x="2156" y="1433"/>
                    <a:pt x="1815" y="1852"/>
                    <a:pt x="1443" y="2255"/>
                  </a:cubicBezTo>
                  <a:cubicBezTo>
                    <a:pt x="1784" y="1464"/>
                    <a:pt x="2156" y="704"/>
                    <a:pt x="2684" y="37"/>
                  </a:cubicBezTo>
                  <a:cubicBezTo>
                    <a:pt x="2695" y="15"/>
                    <a:pt x="2690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3370875" y="920525"/>
              <a:ext cx="91150" cy="224150"/>
            </a:xfrm>
            <a:custGeom>
              <a:avLst/>
              <a:gdLst/>
              <a:ahLst/>
              <a:cxnLst/>
              <a:rect l="l" t="t" r="r" b="b"/>
              <a:pathLst>
                <a:path w="3646" h="8966" extrusionOk="0">
                  <a:moveTo>
                    <a:pt x="2311" y="1"/>
                  </a:moveTo>
                  <a:cubicBezTo>
                    <a:pt x="2311" y="1"/>
                    <a:pt x="0" y="4111"/>
                    <a:pt x="2172" y="8965"/>
                  </a:cubicBezTo>
                  <a:cubicBezTo>
                    <a:pt x="2172" y="8965"/>
                    <a:pt x="3645" y="6220"/>
                    <a:pt x="3211" y="3584"/>
                  </a:cubicBezTo>
                  <a:cubicBezTo>
                    <a:pt x="2792" y="947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409650" y="952725"/>
              <a:ext cx="31825" cy="190550"/>
            </a:xfrm>
            <a:custGeom>
              <a:avLst/>
              <a:gdLst/>
              <a:ahLst/>
              <a:cxnLst/>
              <a:rect l="l" t="t" r="r" b="b"/>
              <a:pathLst>
                <a:path w="1273" h="7622" extrusionOk="0">
                  <a:moveTo>
                    <a:pt x="729" y="0"/>
                  </a:moveTo>
                  <a:cubicBezTo>
                    <a:pt x="714" y="0"/>
                    <a:pt x="714" y="16"/>
                    <a:pt x="714" y="16"/>
                  </a:cubicBezTo>
                  <a:cubicBezTo>
                    <a:pt x="698" y="822"/>
                    <a:pt x="652" y="1629"/>
                    <a:pt x="636" y="2420"/>
                  </a:cubicBezTo>
                  <a:cubicBezTo>
                    <a:pt x="497" y="1908"/>
                    <a:pt x="404" y="1396"/>
                    <a:pt x="357" y="869"/>
                  </a:cubicBezTo>
                  <a:cubicBezTo>
                    <a:pt x="357" y="861"/>
                    <a:pt x="353" y="857"/>
                    <a:pt x="349" y="857"/>
                  </a:cubicBezTo>
                  <a:cubicBezTo>
                    <a:pt x="345" y="857"/>
                    <a:pt x="342" y="861"/>
                    <a:pt x="342" y="869"/>
                  </a:cubicBezTo>
                  <a:cubicBezTo>
                    <a:pt x="357" y="1474"/>
                    <a:pt x="435" y="2094"/>
                    <a:pt x="621" y="2668"/>
                  </a:cubicBezTo>
                  <a:cubicBezTo>
                    <a:pt x="574" y="3645"/>
                    <a:pt x="559" y="4607"/>
                    <a:pt x="559" y="5584"/>
                  </a:cubicBezTo>
                  <a:cubicBezTo>
                    <a:pt x="311" y="4886"/>
                    <a:pt x="109" y="4141"/>
                    <a:pt x="0" y="3381"/>
                  </a:cubicBezTo>
                  <a:lnTo>
                    <a:pt x="0" y="3381"/>
                  </a:lnTo>
                  <a:cubicBezTo>
                    <a:pt x="47" y="4219"/>
                    <a:pt x="249" y="5056"/>
                    <a:pt x="559" y="5816"/>
                  </a:cubicBezTo>
                  <a:cubicBezTo>
                    <a:pt x="559" y="6390"/>
                    <a:pt x="559" y="6995"/>
                    <a:pt x="574" y="7600"/>
                  </a:cubicBezTo>
                  <a:cubicBezTo>
                    <a:pt x="574" y="7600"/>
                    <a:pt x="574" y="7615"/>
                    <a:pt x="590" y="7615"/>
                  </a:cubicBezTo>
                  <a:cubicBezTo>
                    <a:pt x="594" y="7620"/>
                    <a:pt x="600" y="7622"/>
                    <a:pt x="606" y="7622"/>
                  </a:cubicBezTo>
                  <a:cubicBezTo>
                    <a:pt x="621" y="7622"/>
                    <a:pt x="636" y="7611"/>
                    <a:pt x="636" y="7600"/>
                  </a:cubicBezTo>
                  <a:cubicBezTo>
                    <a:pt x="636" y="7305"/>
                    <a:pt x="652" y="7010"/>
                    <a:pt x="652" y="6716"/>
                  </a:cubicBezTo>
                  <a:cubicBezTo>
                    <a:pt x="667" y="6716"/>
                    <a:pt x="667" y="6700"/>
                    <a:pt x="667" y="6700"/>
                  </a:cubicBezTo>
                  <a:cubicBezTo>
                    <a:pt x="1008" y="5770"/>
                    <a:pt x="1257" y="4762"/>
                    <a:pt x="1272" y="3769"/>
                  </a:cubicBezTo>
                  <a:lnTo>
                    <a:pt x="1272" y="3769"/>
                  </a:lnTo>
                  <a:cubicBezTo>
                    <a:pt x="1210" y="4684"/>
                    <a:pt x="946" y="5506"/>
                    <a:pt x="698" y="6359"/>
                  </a:cubicBezTo>
                  <a:cubicBezTo>
                    <a:pt x="714" y="5537"/>
                    <a:pt x="729" y="4746"/>
                    <a:pt x="729" y="3955"/>
                  </a:cubicBezTo>
                  <a:cubicBezTo>
                    <a:pt x="962" y="3412"/>
                    <a:pt x="1133" y="2838"/>
                    <a:pt x="1179" y="2265"/>
                  </a:cubicBezTo>
                  <a:lnTo>
                    <a:pt x="1179" y="2265"/>
                  </a:lnTo>
                  <a:cubicBezTo>
                    <a:pt x="1086" y="2761"/>
                    <a:pt x="931" y="3273"/>
                    <a:pt x="745" y="3753"/>
                  </a:cubicBezTo>
                  <a:lnTo>
                    <a:pt x="745" y="16"/>
                  </a:lnTo>
                  <a:cubicBezTo>
                    <a:pt x="745" y="0"/>
                    <a:pt x="729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411575" y="1026475"/>
              <a:ext cx="2750" cy="18150"/>
            </a:xfrm>
            <a:custGeom>
              <a:avLst/>
              <a:gdLst/>
              <a:ahLst/>
              <a:cxnLst/>
              <a:rect l="l" t="t" r="r" b="b"/>
              <a:pathLst>
                <a:path w="110" h="726" extrusionOk="0">
                  <a:moveTo>
                    <a:pt x="9" y="1"/>
                  </a:moveTo>
                  <a:cubicBezTo>
                    <a:pt x="5" y="1"/>
                    <a:pt x="1" y="5"/>
                    <a:pt x="1" y="12"/>
                  </a:cubicBezTo>
                  <a:cubicBezTo>
                    <a:pt x="16" y="245"/>
                    <a:pt x="47" y="493"/>
                    <a:pt x="109" y="726"/>
                  </a:cubicBezTo>
                  <a:cubicBezTo>
                    <a:pt x="94" y="493"/>
                    <a:pt x="78" y="245"/>
                    <a:pt x="16" y="12"/>
                  </a:cubicBezTo>
                  <a:cubicBezTo>
                    <a:pt x="16" y="5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431750" y="976750"/>
              <a:ext cx="2350" cy="13000"/>
            </a:xfrm>
            <a:custGeom>
              <a:avLst/>
              <a:gdLst/>
              <a:ahLst/>
              <a:cxnLst/>
              <a:rect l="l" t="t" r="r" b="b"/>
              <a:pathLst>
                <a:path w="94" h="520" extrusionOk="0">
                  <a:moveTo>
                    <a:pt x="78" y="1"/>
                  </a:moveTo>
                  <a:cubicBezTo>
                    <a:pt x="62" y="171"/>
                    <a:pt x="47" y="326"/>
                    <a:pt x="0" y="513"/>
                  </a:cubicBezTo>
                  <a:cubicBezTo>
                    <a:pt x="0" y="513"/>
                    <a:pt x="7" y="519"/>
                    <a:pt x="12" y="519"/>
                  </a:cubicBezTo>
                  <a:cubicBezTo>
                    <a:pt x="14" y="519"/>
                    <a:pt x="16" y="518"/>
                    <a:pt x="16" y="513"/>
                  </a:cubicBezTo>
                  <a:cubicBezTo>
                    <a:pt x="62" y="326"/>
                    <a:pt x="93" y="17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338300" y="984500"/>
              <a:ext cx="74475" cy="160175"/>
            </a:xfrm>
            <a:custGeom>
              <a:avLst/>
              <a:gdLst/>
              <a:ahLst/>
              <a:cxnLst/>
              <a:rect l="l" t="t" r="r" b="b"/>
              <a:pathLst>
                <a:path w="2979" h="6407" extrusionOk="0">
                  <a:moveTo>
                    <a:pt x="1" y="1"/>
                  </a:moveTo>
                  <a:cubicBezTo>
                    <a:pt x="1" y="1"/>
                    <a:pt x="543" y="5026"/>
                    <a:pt x="2932" y="6406"/>
                  </a:cubicBezTo>
                  <a:cubicBezTo>
                    <a:pt x="2932" y="6406"/>
                    <a:pt x="2978" y="3553"/>
                    <a:pt x="2172" y="2141"/>
                  </a:cubicBezTo>
                  <a:cubicBezTo>
                    <a:pt x="1350" y="7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357700" y="1010100"/>
              <a:ext cx="47325" cy="124400"/>
            </a:xfrm>
            <a:custGeom>
              <a:avLst/>
              <a:gdLst/>
              <a:ahLst/>
              <a:cxnLst/>
              <a:rect l="l" t="t" r="r" b="b"/>
              <a:pathLst>
                <a:path w="1893" h="4976" extrusionOk="0">
                  <a:moveTo>
                    <a:pt x="0" y="1"/>
                  </a:moveTo>
                  <a:lnTo>
                    <a:pt x="0" y="16"/>
                  </a:lnTo>
                  <a:cubicBezTo>
                    <a:pt x="450" y="838"/>
                    <a:pt x="807" y="1660"/>
                    <a:pt x="1148" y="2513"/>
                  </a:cubicBezTo>
                  <a:cubicBezTo>
                    <a:pt x="714" y="2141"/>
                    <a:pt x="326" y="1753"/>
                    <a:pt x="16" y="1272"/>
                  </a:cubicBezTo>
                  <a:cubicBezTo>
                    <a:pt x="10" y="1262"/>
                    <a:pt x="7" y="1259"/>
                    <a:pt x="5" y="1259"/>
                  </a:cubicBezTo>
                  <a:cubicBezTo>
                    <a:pt x="0" y="1259"/>
                    <a:pt x="0" y="1272"/>
                    <a:pt x="0" y="1272"/>
                  </a:cubicBezTo>
                  <a:cubicBezTo>
                    <a:pt x="295" y="1815"/>
                    <a:pt x="729" y="2218"/>
                    <a:pt x="1194" y="2622"/>
                  </a:cubicBezTo>
                  <a:cubicBezTo>
                    <a:pt x="1402" y="3157"/>
                    <a:pt x="1596" y="3706"/>
                    <a:pt x="1748" y="4255"/>
                  </a:cubicBezTo>
                  <a:lnTo>
                    <a:pt x="1748" y="4255"/>
                  </a:lnTo>
                  <a:cubicBezTo>
                    <a:pt x="1706" y="4066"/>
                    <a:pt x="1661" y="3877"/>
                    <a:pt x="1613" y="3692"/>
                  </a:cubicBezTo>
                  <a:cubicBezTo>
                    <a:pt x="1629" y="3211"/>
                    <a:pt x="1582" y="2715"/>
                    <a:pt x="1489" y="2249"/>
                  </a:cubicBezTo>
                  <a:lnTo>
                    <a:pt x="1473" y="2249"/>
                  </a:lnTo>
                  <a:cubicBezTo>
                    <a:pt x="1536" y="2684"/>
                    <a:pt x="1551" y="3103"/>
                    <a:pt x="1567" y="3537"/>
                  </a:cubicBezTo>
                  <a:cubicBezTo>
                    <a:pt x="1380" y="2870"/>
                    <a:pt x="1148" y="2234"/>
                    <a:pt x="853" y="1598"/>
                  </a:cubicBezTo>
                  <a:cubicBezTo>
                    <a:pt x="791" y="1179"/>
                    <a:pt x="682" y="776"/>
                    <a:pt x="527" y="388"/>
                  </a:cubicBezTo>
                  <a:lnTo>
                    <a:pt x="527" y="388"/>
                  </a:lnTo>
                  <a:cubicBezTo>
                    <a:pt x="605" y="683"/>
                    <a:pt x="651" y="993"/>
                    <a:pt x="729" y="1303"/>
                  </a:cubicBezTo>
                  <a:cubicBezTo>
                    <a:pt x="527" y="854"/>
                    <a:pt x="264" y="435"/>
                    <a:pt x="16" y="1"/>
                  </a:cubicBezTo>
                  <a:close/>
                  <a:moveTo>
                    <a:pt x="651" y="2932"/>
                  </a:moveTo>
                  <a:lnTo>
                    <a:pt x="651" y="2932"/>
                  </a:lnTo>
                  <a:cubicBezTo>
                    <a:pt x="931" y="3521"/>
                    <a:pt x="1349" y="4018"/>
                    <a:pt x="1737" y="4421"/>
                  </a:cubicBezTo>
                  <a:cubicBezTo>
                    <a:pt x="1784" y="4591"/>
                    <a:pt x="1846" y="4793"/>
                    <a:pt x="1877" y="4964"/>
                  </a:cubicBezTo>
                  <a:cubicBezTo>
                    <a:pt x="1877" y="4971"/>
                    <a:pt x="1881" y="4975"/>
                    <a:pt x="1884" y="4975"/>
                  </a:cubicBezTo>
                  <a:cubicBezTo>
                    <a:pt x="1888" y="4975"/>
                    <a:pt x="1892" y="4971"/>
                    <a:pt x="1892" y="4964"/>
                  </a:cubicBezTo>
                  <a:cubicBezTo>
                    <a:pt x="1853" y="4753"/>
                    <a:pt x="1810" y="4538"/>
                    <a:pt x="1763" y="4323"/>
                  </a:cubicBezTo>
                  <a:lnTo>
                    <a:pt x="1763" y="4323"/>
                  </a:lnTo>
                  <a:cubicBezTo>
                    <a:pt x="1765" y="4324"/>
                    <a:pt x="1767" y="4326"/>
                    <a:pt x="1768" y="4328"/>
                  </a:cubicBezTo>
                  <a:cubicBezTo>
                    <a:pt x="1762" y="4304"/>
                    <a:pt x="1755" y="4279"/>
                    <a:pt x="1748" y="4255"/>
                  </a:cubicBezTo>
                  <a:lnTo>
                    <a:pt x="1748" y="4255"/>
                  </a:lnTo>
                  <a:cubicBezTo>
                    <a:pt x="1753" y="4278"/>
                    <a:pt x="1758" y="4300"/>
                    <a:pt x="1763" y="4323"/>
                  </a:cubicBezTo>
                  <a:lnTo>
                    <a:pt x="1763" y="4323"/>
                  </a:lnTo>
                  <a:cubicBezTo>
                    <a:pt x="1347" y="3905"/>
                    <a:pt x="991" y="3442"/>
                    <a:pt x="651" y="2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3350325" y="1025600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25"/>
                    <a:pt x="140" y="218"/>
                    <a:pt x="233" y="311"/>
                  </a:cubicBezTo>
                  <a:cubicBezTo>
                    <a:pt x="311" y="420"/>
                    <a:pt x="404" y="513"/>
                    <a:pt x="512" y="590"/>
                  </a:cubicBezTo>
                  <a:cubicBezTo>
                    <a:pt x="435" y="497"/>
                    <a:pt x="357" y="389"/>
                    <a:pt x="280" y="311"/>
                  </a:cubicBezTo>
                  <a:cubicBezTo>
                    <a:pt x="171" y="203"/>
                    <a:pt x="93" y="1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3381350" y="1149700"/>
              <a:ext cx="88425" cy="135725"/>
            </a:xfrm>
            <a:custGeom>
              <a:avLst/>
              <a:gdLst/>
              <a:ahLst/>
              <a:cxnLst/>
              <a:rect l="l" t="t" r="r" b="b"/>
              <a:pathLst>
                <a:path w="3537" h="5429" extrusionOk="0">
                  <a:moveTo>
                    <a:pt x="0" y="0"/>
                  </a:moveTo>
                  <a:lnTo>
                    <a:pt x="93" y="1365"/>
                  </a:lnTo>
                  <a:lnTo>
                    <a:pt x="403" y="5428"/>
                  </a:lnTo>
                  <a:lnTo>
                    <a:pt x="3118" y="5428"/>
                  </a:lnTo>
                  <a:lnTo>
                    <a:pt x="3428" y="1365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3381350" y="1149700"/>
              <a:ext cx="88425" cy="23675"/>
            </a:xfrm>
            <a:custGeom>
              <a:avLst/>
              <a:gdLst/>
              <a:ahLst/>
              <a:cxnLst/>
              <a:rect l="l" t="t" r="r" b="b"/>
              <a:pathLst>
                <a:path w="3537" h="947" extrusionOk="0">
                  <a:moveTo>
                    <a:pt x="0" y="0"/>
                  </a:moveTo>
                  <a:lnTo>
                    <a:pt x="78" y="946"/>
                  </a:lnTo>
                  <a:lnTo>
                    <a:pt x="3474" y="82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3375150" y="1133025"/>
              <a:ext cx="100425" cy="25600"/>
            </a:xfrm>
            <a:custGeom>
              <a:avLst/>
              <a:gdLst/>
              <a:ahLst/>
              <a:cxnLst/>
              <a:rect l="l" t="t" r="r" b="b"/>
              <a:pathLst>
                <a:path w="4017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017" y="1024"/>
                  </a:lnTo>
                  <a:lnTo>
                    <a:pt x="4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2585300" y="1040350"/>
              <a:ext cx="86500" cy="244675"/>
            </a:xfrm>
            <a:custGeom>
              <a:avLst/>
              <a:gdLst/>
              <a:ahLst/>
              <a:cxnLst/>
              <a:rect l="l" t="t" r="r" b="b"/>
              <a:pathLst>
                <a:path w="3460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3460" y="9787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2671775" y="1040350"/>
              <a:ext cx="210575" cy="244675"/>
            </a:xfrm>
            <a:custGeom>
              <a:avLst/>
              <a:gdLst/>
              <a:ahLst/>
              <a:cxnLst/>
              <a:rect l="l" t="t" r="r" b="b"/>
              <a:pathLst>
                <a:path w="8423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8422" y="9787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2585300" y="1081050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2585300" y="1118675"/>
              <a:ext cx="86500" cy="3125"/>
            </a:xfrm>
            <a:custGeom>
              <a:avLst/>
              <a:gdLst/>
              <a:ahLst/>
              <a:cxnLst/>
              <a:rect l="l" t="t" r="r" b="b"/>
              <a:pathLst>
                <a:path w="3460" h="125" extrusionOk="0">
                  <a:moveTo>
                    <a:pt x="1" y="0"/>
                  </a:moveTo>
                  <a:lnTo>
                    <a:pt x="1" y="124"/>
                  </a:lnTo>
                  <a:lnTo>
                    <a:pt x="3460" y="12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2585300" y="1135725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2619825" y="11644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0"/>
                  </a:moveTo>
                  <a:cubicBezTo>
                    <a:pt x="155" y="0"/>
                    <a:pt x="0" y="155"/>
                    <a:pt x="0" y="342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2623300" y="1167525"/>
              <a:ext cx="10900" cy="10875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35" y="342"/>
                    <a:pt x="435" y="218"/>
                  </a:cubicBezTo>
                  <a:cubicBezTo>
                    <a:pt x="435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2781900" y="1061675"/>
              <a:ext cx="82225" cy="126425"/>
            </a:xfrm>
            <a:custGeom>
              <a:avLst/>
              <a:gdLst/>
              <a:ahLst/>
              <a:cxnLst/>
              <a:rect l="l" t="t" r="r" b="b"/>
              <a:pathLst>
                <a:path w="3289" h="5057" extrusionOk="0">
                  <a:moveTo>
                    <a:pt x="0" y="0"/>
                  </a:moveTo>
                  <a:lnTo>
                    <a:pt x="0" y="5056"/>
                  </a:lnTo>
                  <a:lnTo>
                    <a:pt x="3288" y="505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2823000" y="1068650"/>
              <a:ext cx="34925" cy="46175"/>
            </a:xfrm>
            <a:custGeom>
              <a:avLst/>
              <a:gdLst/>
              <a:ahLst/>
              <a:cxnLst/>
              <a:rect l="l" t="t" r="r" b="b"/>
              <a:pathLst>
                <a:path w="139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396" y="1846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2882700" y="794900"/>
              <a:ext cx="48125" cy="475025"/>
            </a:xfrm>
            <a:custGeom>
              <a:avLst/>
              <a:gdLst/>
              <a:ahLst/>
              <a:cxnLst/>
              <a:rect l="l" t="t" r="r" b="b"/>
              <a:pathLst>
                <a:path w="1925" h="19001" extrusionOk="0">
                  <a:moveTo>
                    <a:pt x="1707" y="1"/>
                  </a:moveTo>
                  <a:cubicBezTo>
                    <a:pt x="1707" y="78"/>
                    <a:pt x="1815" y="12083"/>
                    <a:pt x="1707" y="14874"/>
                  </a:cubicBezTo>
                  <a:cubicBezTo>
                    <a:pt x="1614" y="17403"/>
                    <a:pt x="962" y="18907"/>
                    <a:pt x="1" y="18907"/>
                  </a:cubicBezTo>
                  <a:lnTo>
                    <a:pt x="1" y="19000"/>
                  </a:lnTo>
                  <a:cubicBezTo>
                    <a:pt x="1024" y="19000"/>
                    <a:pt x="1691" y="17496"/>
                    <a:pt x="1800" y="14890"/>
                  </a:cubicBezTo>
                  <a:cubicBezTo>
                    <a:pt x="1924" y="12098"/>
                    <a:pt x="1800" y="109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2882700" y="794525"/>
              <a:ext cx="48125" cy="465700"/>
            </a:xfrm>
            <a:custGeom>
              <a:avLst/>
              <a:gdLst/>
              <a:ahLst/>
              <a:cxnLst/>
              <a:rect l="l" t="t" r="r" b="b"/>
              <a:pathLst>
                <a:path w="1925" h="18628" extrusionOk="0">
                  <a:moveTo>
                    <a:pt x="1707" y="0"/>
                  </a:moveTo>
                  <a:cubicBezTo>
                    <a:pt x="1707" y="93"/>
                    <a:pt x="1815" y="11710"/>
                    <a:pt x="1707" y="14502"/>
                  </a:cubicBezTo>
                  <a:cubicBezTo>
                    <a:pt x="1614" y="17030"/>
                    <a:pt x="962" y="18534"/>
                    <a:pt x="1" y="18534"/>
                  </a:cubicBezTo>
                  <a:lnTo>
                    <a:pt x="1" y="18627"/>
                  </a:lnTo>
                  <a:cubicBezTo>
                    <a:pt x="1024" y="18627"/>
                    <a:pt x="1691" y="17138"/>
                    <a:pt x="1800" y="14502"/>
                  </a:cubicBezTo>
                  <a:cubicBezTo>
                    <a:pt x="1924" y="11726"/>
                    <a:pt x="1800" y="93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2882700" y="794525"/>
              <a:ext cx="41125" cy="464925"/>
            </a:xfrm>
            <a:custGeom>
              <a:avLst/>
              <a:gdLst/>
              <a:ahLst/>
              <a:cxnLst/>
              <a:rect l="l" t="t" r="r" b="b"/>
              <a:pathLst>
                <a:path w="1645" h="18597" extrusionOk="0">
                  <a:moveTo>
                    <a:pt x="1459" y="0"/>
                  </a:moveTo>
                  <a:cubicBezTo>
                    <a:pt x="1459" y="93"/>
                    <a:pt x="1552" y="11663"/>
                    <a:pt x="1459" y="14455"/>
                  </a:cubicBezTo>
                  <a:cubicBezTo>
                    <a:pt x="1350" y="16983"/>
                    <a:pt x="807" y="18503"/>
                    <a:pt x="1" y="18503"/>
                  </a:cubicBezTo>
                  <a:lnTo>
                    <a:pt x="1" y="18596"/>
                  </a:lnTo>
                  <a:cubicBezTo>
                    <a:pt x="885" y="18596"/>
                    <a:pt x="1459" y="17107"/>
                    <a:pt x="1552" y="14455"/>
                  </a:cubicBezTo>
                  <a:cubicBezTo>
                    <a:pt x="1645" y="11679"/>
                    <a:pt x="1552" y="93"/>
                    <a:pt x="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2882700" y="794525"/>
              <a:ext cx="37250" cy="456775"/>
            </a:xfrm>
            <a:custGeom>
              <a:avLst/>
              <a:gdLst/>
              <a:ahLst/>
              <a:cxnLst/>
              <a:rect l="l" t="t" r="r" b="b"/>
              <a:pathLst>
                <a:path w="1490" h="18271" extrusionOk="0">
                  <a:moveTo>
                    <a:pt x="1304" y="0"/>
                  </a:moveTo>
                  <a:cubicBezTo>
                    <a:pt x="1304" y="93"/>
                    <a:pt x="1397" y="11338"/>
                    <a:pt x="1304" y="14129"/>
                  </a:cubicBezTo>
                  <a:cubicBezTo>
                    <a:pt x="1195" y="16658"/>
                    <a:pt x="714" y="18162"/>
                    <a:pt x="1" y="18162"/>
                  </a:cubicBezTo>
                  <a:lnTo>
                    <a:pt x="1" y="18271"/>
                  </a:lnTo>
                  <a:cubicBezTo>
                    <a:pt x="792" y="18271"/>
                    <a:pt x="1304" y="16766"/>
                    <a:pt x="1397" y="14129"/>
                  </a:cubicBezTo>
                  <a:cubicBezTo>
                    <a:pt x="1490" y="11338"/>
                    <a:pt x="1397" y="93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2646175" y="534350"/>
              <a:ext cx="236550" cy="205525"/>
            </a:xfrm>
            <a:custGeom>
              <a:avLst/>
              <a:gdLst/>
              <a:ahLst/>
              <a:cxnLst/>
              <a:rect l="l" t="t" r="r" b="b"/>
              <a:pathLst>
                <a:path w="946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9462" y="8220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288270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51" y="822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659750" y="547150"/>
              <a:ext cx="209025" cy="177600"/>
            </a:xfrm>
            <a:custGeom>
              <a:avLst/>
              <a:gdLst/>
              <a:ahLst/>
              <a:cxnLst/>
              <a:rect l="l" t="t" r="r" b="b"/>
              <a:pathLst>
                <a:path w="836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60" y="7104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2659750" y="547150"/>
              <a:ext cx="209025" cy="7000"/>
            </a:xfrm>
            <a:custGeom>
              <a:avLst/>
              <a:gdLst/>
              <a:ahLst/>
              <a:cxnLst/>
              <a:rect l="l" t="t" r="r" b="b"/>
              <a:pathLst>
                <a:path w="836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60" y="27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26624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266752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26717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2669850" y="56537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0"/>
                  </a:moveTo>
                  <a:lnTo>
                    <a:pt x="0" y="2931"/>
                  </a:lnTo>
                  <a:lnTo>
                    <a:pt x="2295" y="293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2669850" y="565375"/>
              <a:ext cx="57400" cy="10475"/>
            </a:xfrm>
            <a:custGeom>
              <a:avLst/>
              <a:gdLst/>
              <a:ahLst/>
              <a:cxnLst/>
              <a:rect l="l" t="t" r="r" b="b"/>
              <a:pathLst>
                <a:path w="2296" h="419" extrusionOk="0">
                  <a:moveTo>
                    <a:pt x="0" y="0"/>
                  </a:moveTo>
                  <a:lnTo>
                    <a:pt x="0" y="419"/>
                  </a:lnTo>
                  <a:lnTo>
                    <a:pt x="2295" y="419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26768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26768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2691550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2676825" y="6212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0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26768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2676825" y="596775"/>
              <a:ext cx="29875" cy="2350"/>
            </a:xfrm>
            <a:custGeom>
              <a:avLst/>
              <a:gdLst/>
              <a:ahLst/>
              <a:cxnLst/>
              <a:rect l="l" t="t" r="r" b="b"/>
              <a:pathLst>
                <a:path w="1195" h="94" extrusionOk="0">
                  <a:moveTo>
                    <a:pt x="0" y="0"/>
                  </a:moveTo>
                  <a:lnTo>
                    <a:pt x="0" y="93"/>
                  </a:lnTo>
                  <a:lnTo>
                    <a:pt x="1194" y="93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2676825" y="60260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26768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0" y="1"/>
                  </a:moveTo>
                  <a:lnTo>
                    <a:pt x="0" y="94"/>
                  </a:lnTo>
                  <a:lnTo>
                    <a:pt x="1489" y="9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2676825" y="615375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1"/>
                  </a:moveTo>
                  <a:lnTo>
                    <a:pt x="0" y="94"/>
                  </a:lnTo>
                  <a:lnTo>
                    <a:pt x="1024" y="94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2676825" y="608800"/>
              <a:ext cx="39950" cy="2725"/>
            </a:xfrm>
            <a:custGeom>
              <a:avLst/>
              <a:gdLst/>
              <a:ahLst/>
              <a:cxnLst/>
              <a:rect l="l" t="t" r="r" b="b"/>
              <a:pathLst>
                <a:path w="159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2735750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2735750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27427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27427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27574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0" y="0"/>
                  </a:moveTo>
                  <a:lnTo>
                    <a:pt x="0" y="93"/>
                  </a:lnTo>
                  <a:lnTo>
                    <a:pt x="822" y="93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2742725" y="62120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0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27427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2742725" y="596775"/>
              <a:ext cx="29900" cy="2350"/>
            </a:xfrm>
            <a:custGeom>
              <a:avLst/>
              <a:gdLst/>
              <a:ahLst/>
              <a:cxnLst/>
              <a:rect l="l" t="t" r="r" b="b"/>
              <a:pathLst>
                <a:path w="1196" h="94" extrusionOk="0">
                  <a:moveTo>
                    <a:pt x="1" y="0"/>
                  </a:moveTo>
                  <a:lnTo>
                    <a:pt x="1" y="93"/>
                  </a:lnTo>
                  <a:lnTo>
                    <a:pt x="1195" y="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2742725" y="60260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27427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2742725" y="615375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1"/>
                  </a:moveTo>
                  <a:lnTo>
                    <a:pt x="1" y="94"/>
                  </a:lnTo>
                  <a:lnTo>
                    <a:pt x="1025" y="94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2742725" y="608800"/>
              <a:ext cx="39975" cy="2725"/>
            </a:xfrm>
            <a:custGeom>
              <a:avLst/>
              <a:gdLst/>
              <a:ahLst/>
              <a:cxnLst/>
              <a:rect l="l" t="t" r="r" b="b"/>
              <a:pathLst>
                <a:path w="1599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2801275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2801275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2808250" y="590575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2808250" y="62120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28233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2808250" y="621200"/>
              <a:ext cx="27950" cy="2350"/>
            </a:xfrm>
            <a:custGeom>
              <a:avLst/>
              <a:gdLst/>
              <a:ahLst/>
              <a:cxnLst/>
              <a:rect l="l" t="t" r="r" b="b"/>
              <a:pathLst>
                <a:path w="1118" h="94" extrusionOk="0">
                  <a:moveTo>
                    <a:pt x="1" y="0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2808250" y="608800"/>
              <a:ext cx="12450" cy="2725"/>
            </a:xfrm>
            <a:custGeom>
              <a:avLst/>
              <a:gdLst/>
              <a:ahLst/>
              <a:cxnLst/>
              <a:rect l="l" t="t" r="r" b="b"/>
              <a:pathLst>
                <a:path w="498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2808250" y="596775"/>
              <a:ext cx="30275" cy="2350"/>
            </a:xfrm>
            <a:custGeom>
              <a:avLst/>
              <a:gdLst/>
              <a:ahLst/>
              <a:cxnLst/>
              <a:rect l="l" t="t" r="r" b="b"/>
              <a:pathLst>
                <a:path w="1211" h="94" extrusionOk="0">
                  <a:moveTo>
                    <a:pt x="1" y="0"/>
                  </a:moveTo>
                  <a:lnTo>
                    <a:pt x="1" y="93"/>
                  </a:lnTo>
                  <a:lnTo>
                    <a:pt x="1211" y="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2808250" y="60260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2808250" y="627400"/>
              <a:ext cx="37650" cy="2350"/>
            </a:xfrm>
            <a:custGeom>
              <a:avLst/>
              <a:gdLst/>
              <a:ahLst/>
              <a:cxnLst/>
              <a:rect l="l" t="t" r="r" b="b"/>
              <a:pathLst>
                <a:path w="1506" h="94" extrusionOk="0">
                  <a:moveTo>
                    <a:pt x="1" y="1"/>
                  </a:moveTo>
                  <a:lnTo>
                    <a:pt x="1" y="94"/>
                  </a:lnTo>
                  <a:lnTo>
                    <a:pt x="1505" y="94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2808250" y="615375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1"/>
                  </a:moveTo>
                  <a:lnTo>
                    <a:pt x="1" y="94"/>
                  </a:lnTo>
                  <a:lnTo>
                    <a:pt x="1040" y="9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2808250" y="608800"/>
              <a:ext cx="40350" cy="2725"/>
            </a:xfrm>
            <a:custGeom>
              <a:avLst/>
              <a:gdLst/>
              <a:ahLst/>
              <a:cxnLst/>
              <a:rect l="l" t="t" r="r" b="b"/>
              <a:pathLst>
                <a:path w="1614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614" y="1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2669850" y="64562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1"/>
                  </a:moveTo>
                  <a:lnTo>
                    <a:pt x="0" y="2932"/>
                  </a:lnTo>
                  <a:lnTo>
                    <a:pt x="2295" y="2932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2669850" y="645625"/>
              <a:ext cx="57400" cy="10875"/>
            </a:xfrm>
            <a:custGeom>
              <a:avLst/>
              <a:gdLst/>
              <a:ahLst/>
              <a:cxnLst/>
              <a:rect l="l" t="t" r="r" b="b"/>
              <a:pathLst>
                <a:path w="2296" h="435" extrusionOk="0">
                  <a:moveTo>
                    <a:pt x="0" y="1"/>
                  </a:moveTo>
                  <a:lnTo>
                    <a:pt x="0" y="435"/>
                  </a:lnTo>
                  <a:lnTo>
                    <a:pt x="2295" y="435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26768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0" y="1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26768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0" y="1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2691550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2676825" y="701450"/>
              <a:ext cx="27550" cy="2375"/>
            </a:xfrm>
            <a:custGeom>
              <a:avLst/>
              <a:gdLst/>
              <a:ahLst/>
              <a:cxnLst/>
              <a:rect l="l" t="t" r="r" b="b"/>
              <a:pathLst>
                <a:path w="1102" h="95" extrusionOk="0">
                  <a:moveTo>
                    <a:pt x="0" y="1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26768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2676825" y="677025"/>
              <a:ext cx="29875" cy="2750"/>
            </a:xfrm>
            <a:custGeom>
              <a:avLst/>
              <a:gdLst/>
              <a:ahLst/>
              <a:cxnLst/>
              <a:rect l="l" t="t" r="r" b="b"/>
              <a:pathLst>
                <a:path w="1195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194" y="109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2676825" y="68325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26768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489" y="1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2676825" y="695650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0"/>
                  </a:moveTo>
                  <a:lnTo>
                    <a:pt x="0" y="93"/>
                  </a:lnTo>
                  <a:lnTo>
                    <a:pt x="1024" y="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2676825" y="689450"/>
              <a:ext cx="39950" cy="2350"/>
            </a:xfrm>
            <a:custGeom>
              <a:avLst/>
              <a:gdLst/>
              <a:ahLst/>
              <a:cxnLst/>
              <a:rect l="l" t="t" r="r" b="b"/>
              <a:pathLst>
                <a:path w="1598" h="94" extrusionOk="0">
                  <a:moveTo>
                    <a:pt x="0" y="0"/>
                  </a:moveTo>
                  <a:lnTo>
                    <a:pt x="0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35750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35750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7427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7427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1" y="1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27574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822" y="109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2742725" y="701450"/>
              <a:ext cx="27575" cy="2375"/>
            </a:xfrm>
            <a:custGeom>
              <a:avLst/>
              <a:gdLst/>
              <a:ahLst/>
              <a:cxnLst/>
              <a:rect l="l" t="t" r="r" b="b"/>
              <a:pathLst>
                <a:path w="1103" h="95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27427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2742725" y="677025"/>
              <a:ext cx="29900" cy="2750"/>
            </a:xfrm>
            <a:custGeom>
              <a:avLst/>
              <a:gdLst/>
              <a:ahLst/>
              <a:cxnLst/>
              <a:rect l="l" t="t" r="r" b="b"/>
              <a:pathLst>
                <a:path w="119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195" y="109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2742725" y="68325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27427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490" y="1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2742725" y="695650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0"/>
                  </a:moveTo>
                  <a:lnTo>
                    <a:pt x="1" y="93"/>
                  </a:lnTo>
                  <a:lnTo>
                    <a:pt x="1025" y="9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2742725" y="689450"/>
              <a:ext cx="39975" cy="2350"/>
            </a:xfrm>
            <a:custGeom>
              <a:avLst/>
              <a:gdLst/>
              <a:ahLst/>
              <a:cxnLst/>
              <a:rect l="l" t="t" r="r" b="b"/>
              <a:pathLst>
                <a:path w="1599" h="94" extrusionOk="0">
                  <a:moveTo>
                    <a:pt x="1" y="0"/>
                  </a:moveTo>
                  <a:lnTo>
                    <a:pt x="1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2801275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2808250" y="670825"/>
              <a:ext cx="12450" cy="2750"/>
            </a:xfrm>
            <a:custGeom>
              <a:avLst/>
              <a:gdLst/>
              <a:ahLst/>
              <a:cxnLst/>
              <a:rect l="l" t="t" r="r" b="b"/>
              <a:pathLst>
                <a:path w="498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2808250" y="701450"/>
              <a:ext cx="12450" cy="2375"/>
            </a:xfrm>
            <a:custGeom>
              <a:avLst/>
              <a:gdLst/>
              <a:ahLst/>
              <a:cxnLst/>
              <a:rect l="l" t="t" r="r" b="b"/>
              <a:pathLst>
                <a:path w="498" h="95" extrusionOk="0">
                  <a:moveTo>
                    <a:pt x="1" y="1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28233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2808250" y="701450"/>
              <a:ext cx="27950" cy="2375"/>
            </a:xfrm>
            <a:custGeom>
              <a:avLst/>
              <a:gdLst/>
              <a:ahLst/>
              <a:cxnLst/>
              <a:rect l="l" t="t" r="r" b="b"/>
              <a:pathLst>
                <a:path w="1118" h="95" extrusionOk="0">
                  <a:moveTo>
                    <a:pt x="1" y="1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2808250" y="68945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2808250" y="677025"/>
              <a:ext cx="30275" cy="2750"/>
            </a:xfrm>
            <a:custGeom>
              <a:avLst/>
              <a:gdLst/>
              <a:ahLst/>
              <a:cxnLst/>
              <a:rect l="l" t="t" r="r" b="b"/>
              <a:pathLst>
                <a:path w="1211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211" y="10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2808250" y="68325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2808250" y="707675"/>
              <a:ext cx="37650" cy="2725"/>
            </a:xfrm>
            <a:custGeom>
              <a:avLst/>
              <a:gdLst/>
              <a:ahLst/>
              <a:cxnLst/>
              <a:rect l="l" t="t" r="r" b="b"/>
              <a:pathLst>
                <a:path w="150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05" y="109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2808250" y="695650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0"/>
                  </a:moveTo>
                  <a:lnTo>
                    <a:pt x="1" y="93"/>
                  </a:lnTo>
                  <a:lnTo>
                    <a:pt x="1040" y="93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2808250" y="689450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1" y="0"/>
                  </a:moveTo>
                  <a:lnTo>
                    <a:pt x="1" y="93"/>
                  </a:lnTo>
                  <a:lnTo>
                    <a:pt x="1614" y="93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2801275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27020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47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2729950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5" y="388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27101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35" y="180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27225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19" y="1800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2730325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233" y="0"/>
                  </a:moveTo>
                  <a:lnTo>
                    <a:pt x="1" y="729"/>
                  </a:lnTo>
                  <a:lnTo>
                    <a:pt x="3102" y="574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29676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0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2967625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3018425" y="739850"/>
              <a:ext cx="89575" cy="45000"/>
            </a:xfrm>
            <a:custGeom>
              <a:avLst/>
              <a:gdLst/>
              <a:ahLst/>
              <a:cxnLst/>
              <a:rect l="l" t="t" r="r" b="b"/>
              <a:pathLst>
                <a:path w="3583" h="1800" extrusionOk="0">
                  <a:moveTo>
                    <a:pt x="21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3006400" y="739850"/>
              <a:ext cx="89600" cy="45000"/>
            </a:xfrm>
            <a:custGeom>
              <a:avLst/>
              <a:gdLst/>
              <a:ahLst/>
              <a:cxnLst/>
              <a:rect l="l" t="t" r="r" b="b"/>
              <a:pathLst>
                <a:path w="3584" h="1800" extrusionOk="0">
                  <a:moveTo>
                    <a:pt x="18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3009500" y="739850"/>
              <a:ext cx="83400" cy="17850"/>
            </a:xfrm>
            <a:custGeom>
              <a:avLst/>
              <a:gdLst/>
              <a:ahLst/>
              <a:cxnLst/>
              <a:rect l="l" t="t" r="r" b="b"/>
              <a:pathLst>
                <a:path w="3336" h="714" extrusionOk="0">
                  <a:moveTo>
                    <a:pt x="63" y="0"/>
                  </a:moveTo>
                  <a:lnTo>
                    <a:pt x="0" y="574"/>
                  </a:lnTo>
                  <a:lnTo>
                    <a:pt x="3335" y="714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2885800" y="534350"/>
              <a:ext cx="323800" cy="205525"/>
            </a:xfrm>
            <a:custGeom>
              <a:avLst/>
              <a:gdLst/>
              <a:ahLst/>
              <a:cxnLst/>
              <a:rect l="l" t="t" r="r" b="b"/>
              <a:pathLst>
                <a:path w="1295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12951" y="8220"/>
                  </a:lnTo>
                  <a:lnTo>
                    <a:pt x="12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321035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450" y="822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2900150" y="547150"/>
              <a:ext cx="296275" cy="177600"/>
            </a:xfrm>
            <a:custGeom>
              <a:avLst/>
              <a:gdLst/>
              <a:ahLst/>
              <a:cxnLst/>
              <a:rect l="l" t="t" r="r" b="b"/>
              <a:pathLst>
                <a:path w="1185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11850" y="7104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2906350" y="563525"/>
              <a:ext cx="116350" cy="140300"/>
            </a:xfrm>
            <a:custGeom>
              <a:avLst/>
              <a:gdLst/>
              <a:ahLst/>
              <a:cxnLst/>
              <a:rect l="l" t="t" r="r" b="b"/>
              <a:pathLst>
                <a:path w="4654" h="5612" extrusionOk="0">
                  <a:moveTo>
                    <a:pt x="3667" y="0"/>
                  </a:moveTo>
                  <a:cubicBezTo>
                    <a:pt x="3622" y="0"/>
                    <a:pt x="3576" y="4"/>
                    <a:pt x="3522" y="12"/>
                  </a:cubicBezTo>
                  <a:cubicBezTo>
                    <a:pt x="3429" y="28"/>
                    <a:pt x="3335" y="43"/>
                    <a:pt x="3258" y="90"/>
                  </a:cubicBezTo>
                  <a:lnTo>
                    <a:pt x="3211" y="105"/>
                  </a:lnTo>
                  <a:lnTo>
                    <a:pt x="3180" y="121"/>
                  </a:lnTo>
                  <a:cubicBezTo>
                    <a:pt x="3165" y="152"/>
                    <a:pt x="3134" y="152"/>
                    <a:pt x="3118" y="167"/>
                  </a:cubicBezTo>
                  <a:cubicBezTo>
                    <a:pt x="3087" y="198"/>
                    <a:pt x="3041" y="229"/>
                    <a:pt x="3010" y="260"/>
                  </a:cubicBezTo>
                  <a:cubicBezTo>
                    <a:pt x="2963" y="276"/>
                    <a:pt x="2948" y="322"/>
                    <a:pt x="2901" y="353"/>
                  </a:cubicBezTo>
                  <a:cubicBezTo>
                    <a:pt x="2870" y="384"/>
                    <a:pt x="2824" y="415"/>
                    <a:pt x="2808" y="462"/>
                  </a:cubicBezTo>
                  <a:cubicBezTo>
                    <a:pt x="2715" y="586"/>
                    <a:pt x="2622" y="741"/>
                    <a:pt x="2560" y="896"/>
                  </a:cubicBezTo>
                  <a:cubicBezTo>
                    <a:pt x="2436" y="1206"/>
                    <a:pt x="2343" y="1516"/>
                    <a:pt x="2281" y="1827"/>
                  </a:cubicBezTo>
                  <a:cubicBezTo>
                    <a:pt x="2281" y="1904"/>
                    <a:pt x="2265" y="1982"/>
                    <a:pt x="2250" y="2059"/>
                  </a:cubicBezTo>
                  <a:lnTo>
                    <a:pt x="2203" y="2292"/>
                  </a:lnTo>
                  <a:cubicBezTo>
                    <a:pt x="2203" y="2354"/>
                    <a:pt x="2188" y="2432"/>
                    <a:pt x="2172" y="2509"/>
                  </a:cubicBezTo>
                  <a:cubicBezTo>
                    <a:pt x="2157" y="2587"/>
                    <a:pt x="2126" y="2664"/>
                    <a:pt x="2110" y="2726"/>
                  </a:cubicBezTo>
                  <a:cubicBezTo>
                    <a:pt x="2095" y="2757"/>
                    <a:pt x="2095" y="2804"/>
                    <a:pt x="2079" y="2819"/>
                  </a:cubicBezTo>
                  <a:cubicBezTo>
                    <a:pt x="2079" y="2835"/>
                    <a:pt x="2048" y="2835"/>
                    <a:pt x="2048" y="2866"/>
                  </a:cubicBezTo>
                  <a:lnTo>
                    <a:pt x="2033" y="2897"/>
                  </a:lnTo>
                  <a:cubicBezTo>
                    <a:pt x="2017" y="2959"/>
                    <a:pt x="1955" y="3021"/>
                    <a:pt x="1924" y="3052"/>
                  </a:cubicBezTo>
                  <a:cubicBezTo>
                    <a:pt x="1800" y="3145"/>
                    <a:pt x="1691" y="3223"/>
                    <a:pt x="1552" y="3285"/>
                  </a:cubicBezTo>
                  <a:cubicBezTo>
                    <a:pt x="1273" y="3424"/>
                    <a:pt x="963" y="3533"/>
                    <a:pt x="699" y="3734"/>
                  </a:cubicBezTo>
                  <a:cubicBezTo>
                    <a:pt x="637" y="3796"/>
                    <a:pt x="559" y="3827"/>
                    <a:pt x="497" y="3889"/>
                  </a:cubicBezTo>
                  <a:lnTo>
                    <a:pt x="327" y="4060"/>
                  </a:lnTo>
                  <a:cubicBezTo>
                    <a:pt x="218" y="4200"/>
                    <a:pt x="125" y="4355"/>
                    <a:pt x="63" y="4510"/>
                  </a:cubicBezTo>
                  <a:cubicBezTo>
                    <a:pt x="16" y="4587"/>
                    <a:pt x="1" y="4680"/>
                    <a:pt x="1" y="4773"/>
                  </a:cubicBezTo>
                  <a:cubicBezTo>
                    <a:pt x="1" y="4882"/>
                    <a:pt x="1" y="4975"/>
                    <a:pt x="32" y="5068"/>
                  </a:cubicBezTo>
                  <a:cubicBezTo>
                    <a:pt x="78" y="5161"/>
                    <a:pt x="125" y="5270"/>
                    <a:pt x="187" y="5347"/>
                  </a:cubicBezTo>
                  <a:cubicBezTo>
                    <a:pt x="280" y="5425"/>
                    <a:pt x="342" y="5471"/>
                    <a:pt x="451" y="5518"/>
                  </a:cubicBezTo>
                  <a:cubicBezTo>
                    <a:pt x="544" y="5580"/>
                    <a:pt x="668" y="5596"/>
                    <a:pt x="761" y="5611"/>
                  </a:cubicBezTo>
                  <a:cubicBezTo>
                    <a:pt x="869" y="5611"/>
                    <a:pt x="978" y="5611"/>
                    <a:pt x="1071" y="5596"/>
                  </a:cubicBezTo>
                  <a:cubicBezTo>
                    <a:pt x="1102" y="5596"/>
                    <a:pt x="1118" y="5580"/>
                    <a:pt x="1149" y="5580"/>
                  </a:cubicBezTo>
                  <a:lnTo>
                    <a:pt x="1211" y="5549"/>
                  </a:lnTo>
                  <a:cubicBezTo>
                    <a:pt x="1226" y="5533"/>
                    <a:pt x="1288" y="5533"/>
                    <a:pt x="1319" y="5518"/>
                  </a:cubicBezTo>
                  <a:cubicBezTo>
                    <a:pt x="1412" y="5502"/>
                    <a:pt x="1490" y="5456"/>
                    <a:pt x="1567" y="5425"/>
                  </a:cubicBezTo>
                  <a:cubicBezTo>
                    <a:pt x="1753" y="5347"/>
                    <a:pt x="1878" y="5270"/>
                    <a:pt x="2017" y="5192"/>
                  </a:cubicBezTo>
                  <a:cubicBezTo>
                    <a:pt x="2141" y="5115"/>
                    <a:pt x="2265" y="5053"/>
                    <a:pt x="2405" y="4991"/>
                  </a:cubicBezTo>
                  <a:cubicBezTo>
                    <a:pt x="2529" y="4929"/>
                    <a:pt x="2653" y="4898"/>
                    <a:pt x="2793" y="4882"/>
                  </a:cubicBezTo>
                  <a:lnTo>
                    <a:pt x="2917" y="4851"/>
                  </a:lnTo>
                  <a:cubicBezTo>
                    <a:pt x="2948" y="4836"/>
                    <a:pt x="3010" y="4836"/>
                    <a:pt x="3041" y="4820"/>
                  </a:cubicBezTo>
                  <a:cubicBezTo>
                    <a:pt x="3118" y="4773"/>
                    <a:pt x="3227" y="4758"/>
                    <a:pt x="3304" y="4727"/>
                  </a:cubicBezTo>
                  <a:cubicBezTo>
                    <a:pt x="3475" y="4665"/>
                    <a:pt x="3630" y="4572"/>
                    <a:pt x="3785" y="4448"/>
                  </a:cubicBezTo>
                  <a:cubicBezTo>
                    <a:pt x="3940" y="4339"/>
                    <a:pt x="4080" y="4200"/>
                    <a:pt x="4173" y="4045"/>
                  </a:cubicBezTo>
                  <a:cubicBezTo>
                    <a:pt x="4282" y="3889"/>
                    <a:pt x="4359" y="3719"/>
                    <a:pt x="4406" y="3533"/>
                  </a:cubicBezTo>
                  <a:cubicBezTo>
                    <a:pt x="4437" y="3362"/>
                    <a:pt x="4468" y="3192"/>
                    <a:pt x="4468" y="3021"/>
                  </a:cubicBezTo>
                  <a:cubicBezTo>
                    <a:pt x="4468" y="2943"/>
                    <a:pt x="4468" y="2835"/>
                    <a:pt x="4437" y="2757"/>
                  </a:cubicBezTo>
                  <a:cubicBezTo>
                    <a:pt x="4437" y="2726"/>
                    <a:pt x="4421" y="2680"/>
                    <a:pt x="4421" y="2649"/>
                  </a:cubicBezTo>
                  <a:cubicBezTo>
                    <a:pt x="4406" y="2602"/>
                    <a:pt x="4406" y="2571"/>
                    <a:pt x="4406" y="2525"/>
                  </a:cubicBezTo>
                  <a:cubicBezTo>
                    <a:pt x="4390" y="2401"/>
                    <a:pt x="4390" y="2245"/>
                    <a:pt x="4406" y="2090"/>
                  </a:cubicBezTo>
                  <a:cubicBezTo>
                    <a:pt x="4421" y="2013"/>
                    <a:pt x="4421" y="1935"/>
                    <a:pt x="4437" y="1858"/>
                  </a:cubicBezTo>
                  <a:lnTo>
                    <a:pt x="4499" y="1625"/>
                  </a:lnTo>
                  <a:cubicBezTo>
                    <a:pt x="4545" y="1548"/>
                    <a:pt x="4561" y="1470"/>
                    <a:pt x="4576" y="1392"/>
                  </a:cubicBezTo>
                  <a:cubicBezTo>
                    <a:pt x="4592" y="1346"/>
                    <a:pt x="4607" y="1315"/>
                    <a:pt x="4607" y="1268"/>
                  </a:cubicBezTo>
                  <a:cubicBezTo>
                    <a:pt x="4638" y="1237"/>
                    <a:pt x="4638" y="1191"/>
                    <a:pt x="4638" y="1160"/>
                  </a:cubicBezTo>
                  <a:cubicBezTo>
                    <a:pt x="4654" y="1005"/>
                    <a:pt x="4638" y="850"/>
                    <a:pt x="4514" y="710"/>
                  </a:cubicBezTo>
                  <a:lnTo>
                    <a:pt x="4514" y="710"/>
                  </a:lnTo>
                  <a:cubicBezTo>
                    <a:pt x="4561" y="850"/>
                    <a:pt x="4592" y="1005"/>
                    <a:pt x="4576" y="1160"/>
                  </a:cubicBezTo>
                  <a:cubicBezTo>
                    <a:pt x="4576" y="1222"/>
                    <a:pt x="4561" y="1299"/>
                    <a:pt x="4514" y="1315"/>
                  </a:cubicBezTo>
                  <a:cubicBezTo>
                    <a:pt x="4483" y="1392"/>
                    <a:pt x="4468" y="1439"/>
                    <a:pt x="4421" y="1532"/>
                  </a:cubicBezTo>
                  <a:cubicBezTo>
                    <a:pt x="4359" y="1656"/>
                    <a:pt x="4313" y="1811"/>
                    <a:pt x="4251" y="1966"/>
                  </a:cubicBezTo>
                  <a:cubicBezTo>
                    <a:pt x="4204" y="2121"/>
                    <a:pt x="4173" y="2307"/>
                    <a:pt x="4126" y="2463"/>
                  </a:cubicBezTo>
                  <a:cubicBezTo>
                    <a:pt x="4126" y="2478"/>
                    <a:pt x="4111" y="2525"/>
                    <a:pt x="4111" y="2571"/>
                  </a:cubicBezTo>
                  <a:cubicBezTo>
                    <a:pt x="4111" y="2602"/>
                    <a:pt x="4095" y="2649"/>
                    <a:pt x="4095" y="2680"/>
                  </a:cubicBezTo>
                  <a:cubicBezTo>
                    <a:pt x="4095" y="2757"/>
                    <a:pt x="4080" y="2819"/>
                    <a:pt x="4049" y="2897"/>
                  </a:cubicBezTo>
                  <a:cubicBezTo>
                    <a:pt x="4033" y="2959"/>
                    <a:pt x="4018" y="3036"/>
                    <a:pt x="4002" y="3098"/>
                  </a:cubicBezTo>
                  <a:cubicBezTo>
                    <a:pt x="3971" y="3176"/>
                    <a:pt x="3956" y="3223"/>
                    <a:pt x="3925" y="3285"/>
                  </a:cubicBezTo>
                  <a:cubicBezTo>
                    <a:pt x="3863" y="3409"/>
                    <a:pt x="3785" y="3517"/>
                    <a:pt x="3708" y="3610"/>
                  </a:cubicBezTo>
                  <a:cubicBezTo>
                    <a:pt x="3553" y="3827"/>
                    <a:pt x="3320" y="3967"/>
                    <a:pt x="3087" y="4060"/>
                  </a:cubicBezTo>
                  <a:cubicBezTo>
                    <a:pt x="3025" y="4076"/>
                    <a:pt x="2948" y="4107"/>
                    <a:pt x="2886" y="4122"/>
                  </a:cubicBezTo>
                  <a:cubicBezTo>
                    <a:pt x="2855" y="4122"/>
                    <a:pt x="2839" y="4138"/>
                    <a:pt x="2793" y="4138"/>
                  </a:cubicBezTo>
                  <a:lnTo>
                    <a:pt x="2731" y="4153"/>
                  </a:lnTo>
                  <a:lnTo>
                    <a:pt x="2684" y="4184"/>
                  </a:lnTo>
                  <a:cubicBezTo>
                    <a:pt x="2498" y="4215"/>
                    <a:pt x="2327" y="4277"/>
                    <a:pt x="2172" y="4355"/>
                  </a:cubicBezTo>
                  <a:cubicBezTo>
                    <a:pt x="2017" y="4432"/>
                    <a:pt x="1862" y="4510"/>
                    <a:pt x="1722" y="4603"/>
                  </a:cubicBezTo>
                  <a:cubicBezTo>
                    <a:pt x="1598" y="4680"/>
                    <a:pt x="1459" y="4773"/>
                    <a:pt x="1335" y="4836"/>
                  </a:cubicBezTo>
                  <a:cubicBezTo>
                    <a:pt x="1257" y="4882"/>
                    <a:pt x="1211" y="4913"/>
                    <a:pt x="1149" y="4929"/>
                  </a:cubicBezTo>
                  <a:cubicBezTo>
                    <a:pt x="1102" y="4960"/>
                    <a:pt x="1087" y="4960"/>
                    <a:pt x="1056" y="4975"/>
                  </a:cubicBezTo>
                  <a:lnTo>
                    <a:pt x="994" y="4991"/>
                  </a:lnTo>
                  <a:lnTo>
                    <a:pt x="947" y="5006"/>
                  </a:lnTo>
                  <a:cubicBezTo>
                    <a:pt x="916" y="5037"/>
                    <a:pt x="854" y="5053"/>
                    <a:pt x="792" y="5053"/>
                  </a:cubicBezTo>
                  <a:cubicBezTo>
                    <a:pt x="745" y="5053"/>
                    <a:pt x="699" y="5053"/>
                    <a:pt x="637" y="5037"/>
                  </a:cubicBezTo>
                  <a:cubicBezTo>
                    <a:pt x="544" y="5006"/>
                    <a:pt x="466" y="4960"/>
                    <a:pt x="404" y="4851"/>
                  </a:cubicBezTo>
                  <a:cubicBezTo>
                    <a:pt x="373" y="4820"/>
                    <a:pt x="358" y="4758"/>
                    <a:pt x="358" y="4696"/>
                  </a:cubicBezTo>
                  <a:cubicBezTo>
                    <a:pt x="327" y="4649"/>
                    <a:pt x="327" y="4572"/>
                    <a:pt x="358" y="4510"/>
                  </a:cubicBezTo>
                  <a:cubicBezTo>
                    <a:pt x="389" y="4370"/>
                    <a:pt x="451" y="4231"/>
                    <a:pt x="528" y="4122"/>
                  </a:cubicBezTo>
                  <a:cubicBezTo>
                    <a:pt x="621" y="3998"/>
                    <a:pt x="714" y="3889"/>
                    <a:pt x="838" y="3812"/>
                  </a:cubicBezTo>
                  <a:cubicBezTo>
                    <a:pt x="947" y="3734"/>
                    <a:pt x="1087" y="3657"/>
                    <a:pt x="1226" y="3595"/>
                  </a:cubicBezTo>
                  <a:cubicBezTo>
                    <a:pt x="1381" y="3533"/>
                    <a:pt x="1521" y="3502"/>
                    <a:pt x="1676" y="3440"/>
                  </a:cubicBezTo>
                  <a:cubicBezTo>
                    <a:pt x="1831" y="3409"/>
                    <a:pt x="1986" y="3331"/>
                    <a:pt x="2141" y="3254"/>
                  </a:cubicBezTo>
                  <a:cubicBezTo>
                    <a:pt x="2219" y="3207"/>
                    <a:pt x="2296" y="3145"/>
                    <a:pt x="2343" y="3067"/>
                  </a:cubicBezTo>
                  <a:lnTo>
                    <a:pt x="2405" y="3021"/>
                  </a:lnTo>
                  <a:cubicBezTo>
                    <a:pt x="2420" y="2990"/>
                    <a:pt x="2420" y="2974"/>
                    <a:pt x="2451" y="2959"/>
                  </a:cubicBezTo>
                  <a:cubicBezTo>
                    <a:pt x="2482" y="2912"/>
                    <a:pt x="2498" y="2881"/>
                    <a:pt x="2529" y="2835"/>
                  </a:cubicBezTo>
                  <a:cubicBezTo>
                    <a:pt x="2607" y="2680"/>
                    <a:pt x="2653" y="2525"/>
                    <a:pt x="2715" y="2370"/>
                  </a:cubicBezTo>
                  <a:cubicBezTo>
                    <a:pt x="2731" y="2292"/>
                    <a:pt x="2762" y="2214"/>
                    <a:pt x="2793" y="2137"/>
                  </a:cubicBezTo>
                  <a:cubicBezTo>
                    <a:pt x="2839" y="2059"/>
                    <a:pt x="2855" y="1982"/>
                    <a:pt x="2870" y="1904"/>
                  </a:cubicBezTo>
                  <a:cubicBezTo>
                    <a:pt x="2948" y="1625"/>
                    <a:pt x="3025" y="1315"/>
                    <a:pt x="3118" y="1036"/>
                  </a:cubicBezTo>
                  <a:cubicBezTo>
                    <a:pt x="3165" y="896"/>
                    <a:pt x="3227" y="788"/>
                    <a:pt x="3273" y="648"/>
                  </a:cubicBezTo>
                  <a:cubicBezTo>
                    <a:pt x="3304" y="586"/>
                    <a:pt x="3335" y="555"/>
                    <a:pt x="3382" y="493"/>
                  </a:cubicBezTo>
                  <a:lnTo>
                    <a:pt x="3429" y="431"/>
                  </a:lnTo>
                  <a:cubicBezTo>
                    <a:pt x="3444" y="431"/>
                    <a:pt x="3444" y="415"/>
                    <a:pt x="3475" y="415"/>
                  </a:cubicBezTo>
                  <a:lnTo>
                    <a:pt x="3491" y="400"/>
                  </a:lnTo>
                  <a:lnTo>
                    <a:pt x="3506" y="384"/>
                  </a:lnTo>
                  <a:cubicBezTo>
                    <a:pt x="3630" y="307"/>
                    <a:pt x="3739" y="245"/>
                    <a:pt x="3878" y="229"/>
                  </a:cubicBezTo>
                  <a:cubicBezTo>
                    <a:pt x="3940" y="229"/>
                    <a:pt x="4018" y="229"/>
                    <a:pt x="4080" y="245"/>
                  </a:cubicBezTo>
                  <a:cubicBezTo>
                    <a:pt x="4111" y="260"/>
                    <a:pt x="4126" y="260"/>
                    <a:pt x="4173" y="276"/>
                  </a:cubicBezTo>
                  <a:cubicBezTo>
                    <a:pt x="4204" y="307"/>
                    <a:pt x="4251" y="322"/>
                    <a:pt x="4266" y="338"/>
                  </a:cubicBezTo>
                  <a:cubicBezTo>
                    <a:pt x="4390" y="431"/>
                    <a:pt x="4483" y="570"/>
                    <a:pt x="4514" y="710"/>
                  </a:cubicBezTo>
                  <a:cubicBezTo>
                    <a:pt x="4483" y="539"/>
                    <a:pt x="4406" y="384"/>
                    <a:pt x="4282" y="260"/>
                  </a:cubicBezTo>
                  <a:cubicBezTo>
                    <a:pt x="4251" y="229"/>
                    <a:pt x="4220" y="183"/>
                    <a:pt x="4189" y="167"/>
                  </a:cubicBezTo>
                  <a:cubicBezTo>
                    <a:pt x="4142" y="121"/>
                    <a:pt x="4111" y="105"/>
                    <a:pt x="4064" y="90"/>
                  </a:cubicBezTo>
                  <a:cubicBezTo>
                    <a:pt x="3971" y="43"/>
                    <a:pt x="3894" y="28"/>
                    <a:pt x="3801" y="12"/>
                  </a:cubicBezTo>
                  <a:cubicBezTo>
                    <a:pt x="3754" y="4"/>
                    <a:pt x="3712" y="0"/>
                    <a:pt x="3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3023075" y="590575"/>
              <a:ext cx="163250" cy="131850"/>
            </a:xfrm>
            <a:custGeom>
              <a:avLst/>
              <a:gdLst/>
              <a:ahLst/>
              <a:cxnLst/>
              <a:rect l="l" t="t" r="r" b="b"/>
              <a:pathLst>
                <a:path w="6530" h="5274" extrusionOk="0">
                  <a:moveTo>
                    <a:pt x="2590" y="388"/>
                  </a:moveTo>
                  <a:cubicBezTo>
                    <a:pt x="2637" y="388"/>
                    <a:pt x="2699" y="388"/>
                    <a:pt x="2761" y="403"/>
                  </a:cubicBezTo>
                  <a:cubicBezTo>
                    <a:pt x="2839" y="419"/>
                    <a:pt x="2901" y="450"/>
                    <a:pt x="2947" y="481"/>
                  </a:cubicBezTo>
                  <a:cubicBezTo>
                    <a:pt x="3071" y="559"/>
                    <a:pt x="3180" y="652"/>
                    <a:pt x="3288" y="776"/>
                  </a:cubicBezTo>
                  <a:cubicBezTo>
                    <a:pt x="3474" y="1008"/>
                    <a:pt x="3676" y="1319"/>
                    <a:pt x="3940" y="1582"/>
                  </a:cubicBezTo>
                  <a:cubicBezTo>
                    <a:pt x="4079" y="1737"/>
                    <a:pt x="4250" y="1861"/>
                    <a:pt x="4421" y="1954"/>
                  </a:cubicBezTo>
                  <a:cubicBezTo>
                    <a:pt x="4498" y="2016"/>
                    <a:pt x="4607" y="2047"/>
                    <a:pt x="4700" y="2078"/>
                  </a:cubicBezTo>
                  <a:cubicBezTo>
                    <a:pt x="4793" y="2110"/>
                    <a:pt x="4870" y="2125"/>
                    <a:pt x="4963" y="2156"/>
                  </a:cubicBezTo>
                  <a:lnTo>
                    <a:pt x="5491" y="2265"/>
                  </a:lnTo>
                  <a:cubicBezTo>
                    <a:pt x="5568" y="2280"/>
                    <a:pt x="5661" y="2327"/>
                    <a:pt x="5739" y="2342"/>
                  </a:cubicBezTo>
                  <a:cubicBezTo>
                    <a:pt x="5816" y="2358"/>
                    <a:pt x="5894" y="2404"/>
                    <a:pt x="5971" y="2435"/>
                  </a:cubicBezTo>
                  <a:cubicBezTo>
                    <a:pt x="6049" y="2482"/>
                    <a:pt x="6111" y="2544"/>
                    <a:pt x="6173" y="2590"/>
                  </a:cubicBezTo>
                  <a:cubicBezTo>
                    <a:pt x="6204" y="2652"/>
                    <a:pt x="6251" y="2714"/>
                    <a:pt x="6266" y="2792"/>
                  </a:cubicBezTo>
                  <a:cubicBezTo>
                    <a:pt x="6282" y="2823"/>
                    <a:pt x="6282" y="2869"/>
                    <a:pt x="6282" y="2901"/>
                  </a:cubicBezTo>
                  <a:lnTo>
                    <a:pt x="6282" y="2963"/>
                  </a:lnTo>
                  <a:lnTo>
                    <a:pt x="6282" y="3025"/>
                  </a:lnTo>
                  <a:lnTo>
                    <a:pt x="6235" y="3257"/>
                  </a:lnTo>
                  <a:cubicBezTo>
                    <a:pt x="6173" y="3412"/>
                    <a:pt x="6096" y="3552"/>
                    <a:pt x="5971" y="3660"/>
                  </a:cubicBezTo>
                  <a:cubicBezTo>
                    <a:pt x="5925" y="3723"/>
                    <a:pt x="5847" y="3769"/>
                    <a:pt x="5785" y="3816"/>
                  </a:cubicBezTo>
                  <a:cubicBezTo>
                    <a:pt x="5708" y="3847"/>
                    <a:pt x="5646" y="3893"/>
                    <a:pt x="5568" y="3924"/>
                  </a:cubicBezTo>
                  <a:cubicBezTo>
                    <a:pt x="5413" y="4017"/>
                    <a:pt x="5258" y="4064"/>
                    <a:pt x="5103" y="4110"/>
                  </a:cubicBezTo>
                  <a:cubicBezTo>
                    <a:pt x="5072" y="4126"/>
                    <a:pt x="5025" y="4141"/>
                    <a:pt x="4994" y="4141"/>
                  </a:cubicBezTo>
                  <a:lnTo>
                    <a:pt x="4932" y="4157"/>
                  </a:lnTo>
                  <a:lnTo>
                    <a:pt x="4870" y="4188"/>
                  </a:lnTo>
                  <a:cubicBezTo>
                    <a:pt x="4793" y="4203"/>
                    <a:pt x="4715" y="4203"/>
                    <a:pt x="4622" y="4219"/>
                  </a:cubicBezTo>
                  <a:lnTo>
                    <a:pt x="4498" y="4234"/>
                  </a:lnTo>
                  <a:lnTo>
                    <a:pt x="4390" y="4265"/>
                  </a:lnTo>
                  <a:cubicBezTo>
                    <a:pt x="4312" y="4265"/>
                    <a:pt x="4234" y="4281"/>
                    <a:pt x="4141" y="4281"/>
                  </a:cubicBezTo>
                  <a:lnTo>
                    <a:pt x="3862" y="4296"/>
                  </a:lnTo>
                  <a:lnTo>
                    <a:pt x="3723" y="4312"/>
                  </a:lnTo>
                  <a:lnTo>
                    <a:pt x="3568" y="4312"/>
                  </a:lnTo>
                  <a:cubicBezTo>
                    <a:pt x="3211" y="4343"/>
                    <a:pt x="2839" y="4420"/>
                    <a:pt x="2482" y="4498"/>
                  </a:cubicBezTo>
                  <a:cubicBezTo>
                    <a:pt x="2389" y="4514"/>
                    <a:pt x="2296" y="4529"/>
                    <a:pt x="2218" y="4545"/>
                  </a:cubicBezTo>
                  <a:cubicBezTo>
                    <a:pt x="2141" y="4576"/>
                    <a:pt x="2048" y="4591"/>
                    <a:pt x="1970" y="4607"/>
                  </a:cubicBezTo>
                  <a:cubicBezTo>
                    <a:pt x="1815" y="4653"/>
                    <a:pt x="1675" y="4684"/>
                    <a:pt x="1520" y="4684"/>
                  </a:cubicBezTo>
                  <a:cubicBezTo>
                    <a:pt x="1458" y="4684"/>
                    <a:pt x="1381" y="4684"/>
                    <a:pt x="1319" y="4669"/>
                  </a:cubicBezTo>
                  <a:cubicBezTo>
                    <a:pt x="1272" y="4653"/>
                    <a:pt x="1195" y="4622"/>
                    <a:pt x="1133" y="4591"/>
                  </a:cubicBezTo>
                  <a:cubicBezTo>
                    <a:pt x="1117" y="4576"/>
                    <a:pt x="1070" y="4545"/>
                    <a:pt x="1039" y="4529"/>
                  </a:cubicBezTo>
                  <a:lnTo>
                    <a:pt x="977" y="4514"/>
                  </a:lnTo>
                  <a:cubicBezTo>
                    <a:pt x="962" y="4498"/>
                    <a:pt x="931" y="4498"/>
                    <a:pt x="915" y="4467"/>
                  </a:cubicBezTo>
                  <a:cubicBezTo>
                    <a:pt x="853" y="4451"/>
                    <a:pt x="807" y="4389"/>
                    <a:pt x="745" y="4358"/>
                  </a:cubicBezTo>
                  <a:lnTo>
                    <a:pt x="698" y="4312"/>
                  </a:lnTo>
                  <a:lnTo>
                    <a:pt x="667" y="4281"/>
                  </a:lnTo>
                  <a:lnTo>
                    <a:pt x="652" y="4265"/>
                  </a:lnTo>
                  <a:lnTo>
                    <a:pt x="621" y="4234"/>
                  </a:lnTo>
                  <a:lnTo>
                    <a:pt x="590" y="4203"/>
                  </a:lnTo>
                  <a:lnTo>
                    <a:pt x="543" y="4157"/>
                  </a:lnTo>
                  <a:lnTo>
                    <a:pt x="528" y="4141"/>
                  </a:lnTo>
                  <a:cubicBezTo>
                    <a:pt x="512" y="4141"/>
                    <a:pt x="512" y="4126"/>
                    <a:pt x="512" y="4126"/>
                  </a:cubicBezTo>
                  <a:lnTo>
                    <a:pt x="497" y="4079"/>
                  </a:lnTo>
                  <a:lnTo>
                    <a:pt x="466" y="4048"/>
                  </a:lnTo>
                  <a:cubicBezTo>
                    <a:pt x="450" y="3986"/>
                    <a:pt x="435" y="3909"/>
                    <a:pt x="419" y="3847"/>
                  </a:cubicBezTo>
                  <a:lnTo>
                    <a:pt x="419" y="3831"/>
                  </a:lnTo>
                  <a:lnTo>
                    <a:pt x="419" y="3816"/>
                  </a:lnTo>
                  <a:lnTo>
                    <a:pt x="419" y="3754"/>
                  </a:lnTo>
                  <a:lnTo>
                    <a:pt x="419" y="3645"/>
                  </a:lnTo>
                  <a:cubicBezTo>
                    <a:pt x="435" y="3567"/>
                    <a:pt x="435" y="3490"/>
                    <a:pt x="450" y="3412"/>
                  </a:cubicBezTo>
                  <a:cubicBezTo>
                    <a:pt x="450" y="3335"/>
                    <a:pt x="497" y="3257"/>
                    <a:pt x="512" y="3180"/>
                  </a:cubicBezTo>
                  <a:cubicBezTo>
                    <a:pt x="574" y="2994"/>
                    <a:pt x="652" y="2869"/>
                    <a:pt x="729" y="2714"/>
                  </a:cubicBezTo>
                  <a:cubicBezTo>
                    <a:pt x="760" y="2637"/>
                    <a:pt x="822" y="2575"/>
                    <a:pt x="853" y="2497"/>
                  </a:cubicBezTo>
                  <a:cubicBezTo>
                    <a:pt x="900" y="2482"/>
                    <a:pt x="915" y="2435"/>
                    <a:pt x="931" y="2404"/>
                  </a:cubicBezTo>
                  <a:lnTo>
                    <a:pt x="977" y="2342"/>
                  </a:lnTo>
                  <a:lnTo>
                    <a:pt x="1008" y="2280"/>
                  </a:lnTo>
                  <a:cubicBezTo>
                    <a:pt x="1117" y="2125"/>
                    <a:pt x="1226" y="2016"/>
                    <a:pt x="1350" y="1877"/>
                  </a:cubicBezTo>
                  <a:cubicBezTo>
                    <a:pt x="1458" y="1737"/>
                    <a:pt x="1582" y="1613"/>
                    <a:pt x="1675" y="1474"/>
                  </a:cubicBezTo>
                  <a:cubicBezTo>
                    <a:pt x="1768" y="1319"/>
                    <a:pt x="1846" y="1179"/>
                    <a:pt x="1939" y="1024"/>
                  </a:cubicBezTo>
                  <a:cubicBezTo>
                    <a:pt x="1986" y="946"/>
                    <a:pt x="2017" y="884"/>
                    <a:pt x="2079" y="807"/>
                  </a:cubicBezTo>
                  <a:cubicBezTo>
                    <a:pt x="2125" y="760"/>
                    <a:pt x="2172" y="683"/>
                    <a:pt x="2234" y="621"/>
                  </a:cubicBezTo>
                  <a:cubicBezTo>
                    <a:pt x="2296" y="559"/>
                    <a:pt x="2358" y="497"/>
                    <a:pt x="2404" y="466"/>
                  </a:cubicBezTo>
                  <a:cubicBezTo>
                    <a:pt x="2466" y="419"/>
                    <a:pt x="2528" y="388"/>
                    <a:pt x="2590" y="388"/>
                  </a:cubicBezTo>
                  <a:close/>
                  <a:moveTo>
                    <a:pt x="2668" y="0"/>
                  </a:moveTo>
                  <a:cubicBezTo>
                    <a:pt x="2621" y="0"/>
                    <a:pt x="2606" y="16"/>
                    <a:pt x="2559" y="16"/>
                  </a:cubicBezTo>
                  <a:cubicBezTo>
                    <a:pt x="2528" y="16"/>
                    <a:pt x="2482" y="16"/>
                    <a:pt x="2466" y="31"/>
                  </a:cubicBezTo>
                  <a:cubicBezTo>
                    <a:pt x="2373" y="78"/>
                    <a:pt x="2280" y="124"/>
                    <a:pt x="2203" y="217"/>
                  </a:cubicBezTo>
                  <a:cubicBezTo>
                    <a:pt x="2141" y="295"/>
                    <a:pt x="2063" y="357"/>
                    <a:pt x="2017" y="450"/>
                  </a:cubicBezTo>
                  <a:cubicBezTo>
                    <a:pt x="1986" y="512"/>
                    <a:pt x="1939" y="621"/>
                    <a:pt x="1908" y="698"/>
                  </a:cubicBezTo>
                  <a:cubicBezTo>
                    <a:pt x="1861" y="791"/>
                    <a:pt x="1846" y="869"/>
                    <a:pt x="1815" y="946"/>
                  </a:cubicBezTo>
                  <a:cubicBezTo>
                    <a:pt x="1737" y="1101"/>
                    <a:pt x="1675" y="1256"/>
                    <a:pt x="1598" y="1412"/>
                  </a:cubicBezTo>
                  <a:cubicBezTo>
                    <a:pt x="1520" y="1567"/>
                    <a:pt x="1427" y="1706"/>
                    <a:pt x="1303" y="1846"/>
                  </a:cubicBezTo>
                  <a:lnTo>
                    <a:pt x="977" y="2249"/>
                  </a:lnTo>
                  <a:lnTo>
                    <a:pt x="869" y="2342"/>
                  </a:lnTo>
                  <a:lnTo>
                    <a:pt x="776" y="2435"/>
                  </a:lnTo>
                  <a:lnTo>
                    <a:pt x="683" y="2528"/>
                  </a:lnTo>
                  <a:cubicBezTo>
                    <a:pt x="636" y="2559"/>
                    <a:pt x="605" y="2590"/>
                    <a:pt x="590" y="2637"/>
                  </a:cubicBezTo>
                  <a:cubicBezTo>
                    <a:pt x="466" y="2761"/>
                    <a:pt x="373" y="2901"/>
                    <a:pt x="279" y="3056"/>
                  </a:cubicBezTo>
                  <a:cubicBezTo>
                    <a:pt x="217" y="3133"/>
                    <a:pt x="171" y="3211"/>
                    <a:pt x="140" y="3288"/>
                  </a:cubicBezTo>
                  <a:cubicBezTo>
                    <a:pt x="93" y="3381"/>
                    <a:pt x="62" y="3459"/>
                    <a:pt x="47" y="3567"/>
                  </a:cubicBezTo>
                  <a:cubicBezTo>
                    <a:pt x="16" y="3598"/>
                    <a:pt x="0" y="3645"/>
                    <a:pt x="0" y="3691"/>
                  </a:cubicBezTo>
                  <a:lnTo>
                    <a:pt x="0" y="3769"/>
                  </a:lnTo>
                  <a:lnTo>
                    <a:pt x="0" y="3816"/>
                  </a:lnTo>
                  <a:lnTo>
                    <a:pt x="0" y="3862"/>
                  </a:lnTo>
                  <a:cubicBezTo>
                    <a:pt x="0" y="3955"/>
                    <a:pt x="16" y="4064"/>
                    <a:pt x="47" y="4157"/>
                  </a:cubicBezTo>
                  <a:cubicBezTo>
                    <a:pt x="47" y="4188"/>
                    <a:pt x="47" y="4219"/>
                    <a:pt x="62" y="4250"/>
                  </a:cubicBezTo>
                  <a:cubicBezTo>
                    <a:pt x="78" y="4265"/>
                    <a:pt x="78" y="4296"/>
                    <a:pt x="93" y="4327"/>
                  </a:cubicBezTo>
                  <a:cubicBezTo>
                    <a:pt x="93" y="4343"/>
                    <a:pt x="124" y="4343"/>
                    <a:pt x="124" y="4358"/>
                  </a:cubicBezTo>
                  <a:lnTo>
                    <a:pt x="140" y="4405"/>
                  </a:lnTo>
                  <a:cubicBezTo>
                    <a:pt x="155" y="4420"/>
                    <a:pt x="155" y="4451"/>
                    <a:pt x="171" y="4482"/>
                  </a:cubicBezTo>
                  <a:lnTo>
                    <a:pt x="217" y="4560"/>
                  </a:lnTo>
                  <a:cubicBezTo>
                    <a:pt x="217" y="4576"/>
                    <a:pt x="233" y="4576"/>
                    <a:pt x="233" y="4591"/>
                  </a:cubicBezTo>
                  <a:lnTo>
                    <a:pt x="264" y="4638"/>
                  </a:lnTo>
                  <a:lnTo>
                    <a:pt x="310" y="4684"/>
                  </a:lnTo>
                  <a:lnTo>
                    <a:pt x="373" y="4746"/>
                  </a:lnTo>
                  <a:lnTo>
                    <a:pt x="497" y="4870"/>
                  </a:lnTo>
                  <a:lnTo>
                    <a:pt x="528" y="4886"/>
                  </a:lnTo>
                  <a:lnTo>
                    <a:pt x="574" y="4901"/>
                  </a:lnTo>
                  <a:lnTo>
                    <a:pt x="698" y="4963"/>
                  </a:lnTo>
                  <a:cubicBezTo>
                    <a:pt x="729" y="4979"/>
                    <a:pt x="745" y="4979"/>
                    <a:pt x="760" y="4994"/>
                  </a:cubicBezTo>
                  <a:lnTo>
                    <a:pt x="822" y="5041"/>
                  </a:lnTo>
                  <a:cubicBezTo>
                    <a:pt x="853" y="5056"/>
                    <a:pt x="900" y="5087"/>
                    <a:pt x="962" y="5118"/>
                  </a:cubicBezTo>
                  <a:cubicBezTo>
                    <a:pt x="1055" y="5149"/>
                    <a:pt x="1164" y="5211"/>
                    <a:pt x="1272" y="5227"/>
                  </a:cubicBezTo>
                  <a:cubicBezTo>
                    <a:pt x="1381" y="5242"/>
                    <a:pt x="1505" y="5273"/>
                    <a:pt x="1613" y="5273"/>
                  </a:cubicBezTo>
                  <a:cubicBezTo>
                    <a:pt x="1737" y="5273"/>
                    <a:pt x="1846" y="5242"/>
                    <a:pt x="1939" y="5227"/>
                  </a:cubicBezTo>
                  <a:cubicBezTo>
                    <a:pt x="2063" y="5211"/>
                    <a:pt x="2141" y="5196"/>
                    <a:pt x="2234" y="5165"/>
                  </a:cubicBezTo>
                  <a:cubicBezTo>
                    <a:pt x="2404" y="5118"/>
                    <a:pt x="2559" y="5056"/>
                    <a:pt x="2745" y="5010"/>
                  </a:cubicBezTo>
                  <a:cubicBezTo>
                    <a:pt x="3071" y="4917"/>
                    <a:pt x="3412" y="4855"/>
                    <a:pt x="3754" y="4808"/>
                  </a:cubicBezTo>
                  <a:lnTo>
                    <a:pt x="3800" y="4777"/>
                  </a:lnTo>
                  <a:lnTo>
                    <a:pt x="3862" y="4777"/>
                  </a:lnTo>
                  <a:lnTo>
                    <a:pt x="4002" y="4762"/>
                  </a:lnTo>
                  <a:lnTo>
                    <a:pt x="4265" y="4731"/>
                  </a:lnTo>
                  <a:cubicBezTo>
                    <a:pt x="4312" y="4731"/>
                    <a:pt x="4374" y="4700"/>
                    <a:pt x="4405" y="4700"/>
                  </a:cubicBezTo>
                  <a:lnTo>
                    <a:pt x="4545" y="4684"/>
                  </a:lnTo>
                  <a:lnTo>
                    <a:pt x="4684" y="4669"/>
                  </a:lnTo>
                  <a:lnTo>
                    <a:pt x="4808" y="4622"/>
                  </a:lnTo>
                  <a:cubicBezTo>
                    <a:pt x="4917" y="4607"/>
                    <a:pt x="4979" y="4591"/>
                    <a:pt x="5087" y="4545"/>
                  </a:cubicBezTo>
                  <a:lnTo>
                    <a:pt x="5149" y="4529"/>
                  </a:lnTo>
                  <a:lnTo>
                    <a:pt x="5196" y="4514"/>
                  </a:lnTo>
                  <a:cubicBezTo>
                    <a:pt x="5243" y="4498"/>
                    <a:pt x="5305" y="4467"/>
                    <a:pt x="5336" y="4451"/>
                  </a:cubicBezTo>
                  <a:cubicBezTo>
                    <a:pt x="5413" y="4436"/>
                    <a:pt x="5506" y="4374"/>
                    <a:pt x="5584" y="4343"/>
                  </a:cubicBezTo>
                  <a:cubicBezTo>
                    <a:pt x="5661" y="4281"/>
                    <a:pt x="5739" y="4250"/>
                    <a:pt x="5816" y="4188"/>
                  </a:cubicBezTo>
                  <a:cubicBezTo>
                    <a:pt x="5971" y="4064"/>
                    <a:pt x="6111" y="3955"/>
                    <a:pt x="6235" y="3800"/>
                  </a:cubicBezTo>
                  <a:cubicBezTo>
                    <a:pt x="6251" y="3754"/>
                    <a:pt x="6282" y="3723"/>
                    <a:pt x="6313" y="3676"/>
                  </a:cubicBezTo>
                  <a:lnTo>
                    <a:pt x="6344" y="3629"/>
                  </a:lnTo>
                  <a:cubicBezTo>
                    <a:pt x="6359" y="3598"/>
                    <a:pt x="6359" y="3583"/>
                    <a:pt x="6375" y="3567"/>
                  </a:cubicBezTo>
                  <a:cubicBezTo>
                    <a:pt x="6421" y="3490"/>
                    <a:pt x="6452" y="3412"/>
                    <a:pt x="6483" y="3319"/>
                  </a:cubicBezTo>
                  <a:cubicBezTo>
                    <a:pt x="6514" y="3211"/>
                    <a:pt x="6530" y="3133"/>
                    <a:pt x="6530" y="3040"/>
                  </a:cubicBezTo>
                  <a:lnTo>
                    <a:pt x="6530" y="2963"/>
                  </a:lnTo>
                  <a:lnTo>
                    <a:pt x="6530" y="2901"/>
                  </a:lnTo>
                  <a:cubicBezTo>
                    <a:pt x="6530" y="2854"/>
                    <a:pt x="6530" y="2792"/>
                    <a:pt x="6514" y="2745"/>
                  </a:cubicBezTo>
                  <a:cubicBezTo>
                    <a:pt x="6499" y="2652"/>
                    <a:pt x="6437" y="2559"/>
                    <a:pt x="6375" y="2482"/>
                  </a:cubicBezTo>
                  <a:cubicBezTo>
                    <a:pt x="6313" y="2404"/>
                    <a:pt x="6220" y="2342"/>
                    <a:pt x="6142" y="2280"/>
                  </a:cubicBezTo>
                  <a:cubicBezTo>
                    <a:pt x="6065" y="2218"/>
                    <a:pt x="5987" y="2187"/>
                    <a:pt x="5894" y="2141"/>
                  </a:cubicBezTo>
                  <a:cubicBezTo>
                    <a:pt x="5863" y="2125"/>
                    <a:pt x="5801" y="2110"/>
                    <a:pt x="5754" y="2094"/>
                  </a:cubicBezTo>
                  <a:lnTo>
                    <a:pt x="5630" y="2032"/>
                  </a:lnTo>
                  <a:cubicBezTo>
                    <a:pt x="5444" y="1954"/>
                    <a:pt x="5274" y="1892"/>
                    <a:pt x="5118" y="1830"/>
                  </a:cubicBezTo>
                  <a:cubicBezTo>
                    <a:pt x="5041" y="1815"/>
                    <a:pt x="4963" y="1784"/>
                    <a:pt x="4886" y="1737"/>
                  </a:cubicBezTo>
                  <a:cubicBezTo>
                    <a:pt x="4824" y="1706"/>
                    <a:pt x="4762" y="1660"/>
                    <a:pt x="4700" y="1629"/>
                  </a:cubicBezTo>
                  <a:cubicBezTo>
                    <a:pt x="4638" y="1567"/>
                    <a:pt x="4576" y="1520"/>
                    <a:pt x="4529" y="1474"/>
                  </a:cubicBezTo>
                  <a:cubicBezTo>
                    <a:pt x="4467" y="1412"/>
                    <a:pt x="4421" y="1350"/>
                    <a:pt x="4374" y="1288"/>
                  </a:cubicBezTo>
                  <a:lnTo>
                    <a:pt x="4327" y="1241"/>
                  </a:lnTo>
                  <a:lnTo>
                    <a:pt x="4296" y="1179"/>
                  </a:lnTo>
                  <a:lnTo>
                    <a:pt x="4219" y="1086"/>
                  </a:lnTo>
                  <a:lnTo>
                    <a:pt x="4064" y="869"/>
                  </a:lnTo>
                  <a:cubicBezTo>
                    <a:pt x="3955" y="714"/>
                    <a:pt x="3847" y="559"/>
                    <a:pt x="3707" y="419"/>
                  </a:cubicBezTo>
                  <a:cubicBezTo>
                    <a:pt x="3630" y="372"/>
                    <a:pt x="3552" y="295"/>
                    <a:pt x="3474" y="233"/>
                  </a:cubicBezTo>
                  <a:cubicBezTo>
                    <a:pt x="3381" y="171"/>
                    <a:pt x="3288" y="109"/>
                    <a:pt x="3180" y="78"/>
                  </a:cubicBezTo>
                  <a:cubicBezTo>
                    <a:pt x="3071" y="31"/>
                    <a:pt x="2978" y="16"/>
                    <a:pt x="2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3102550" y="554500"/>
              <a:ext cx="84950" cy="66325"/>
            </a:xfrm>
            <a:custGeom>
              <a:avLst/>
              <a:gdLst/>
              <a:ahLst/>
              <a:cxnLst/>
              <a:rect l="l" t="t" r="r" b="b"/>
              <a:pathLst>
                <a:path w="3398" h="2653" extrusionOk="0">
                  <a:moveTo>
                    <a:pt x="280" y="1"/>
                  </a:moveTo>
                  <a:lnTo>
                    <a:pt x="264" y="32"/>
                  </a:lnTo>
                  <a:lnTo>
                    <a:pt x="233" y="47"/>
                  </a:lnTo>
                  <a:lnTo>
                    <a:pt x="218" y="63"/>
                  </a:lnTo>
                  <a:lnTo>
                    <a:pt x="202" y="78"/>
                  </a:lnTo>
                  <a:lnTo>
                    <a:pt x="187" y="109"/>
                  </a:lnTo>
                  <a:lnTo>
                    <a:pt x="156" y="125"/>
                  </a:lnTo>
                  <a:lnTo>
                    <a:pt x="140" y="140"/>
                  </a:lnTo>
                  <a:lnTo>
                    <a:pt x="125" y="156"/>
                  </a:lnTo>
                  <a:lnTo>
                    <a:pt x="63" y="218"/>
                  </a:lnTo>
                  <a:cubicBezTo>
                    <a:pt x="63" y="233"/>
                    <a:pt x="47" y="233"/>
                    <a:pt x="47" y="264"/>
                  </a:cubicBezTo>
                  <a:lnTo>
                    <a:pt x="47" y="280"/>
                  </a:lnTo>
                  <a:lnTo>
                    <a:pt x="47" y="296"/>
                  </a:lnTo>
                  <a:cubicBezTo>
                    <a:pt x="47" y="311"/>
                    <a:pt x="32" y="358"/>
                    <a:pt x="32" y="373"/>
                  </a:cubicBezTo>
                  <a:lnTo>
                    <a:pt x="32" y="420"/>
                  </a:lnTo>
                  <a:lnTo>
                    <a:pt x="32" y="435"/>
                  </a:lnTo>
                  <a:cubicBezTo>
                    <a:pt x="1" y="466"/>
                    <a:pt x="1" y="497"/>
                    <a:pt x="1" y="528"/>
                  </a:cubicBezTo>
                  <a:lnTo>
                    <a:pt x="1" y="575"/>
                  </a:lnTo>
                  <a:lnTo>
                    <a:pt x="1" y="621"/>
                  </a:lnTo>
                  <a:lnTo>
                    <a:pt x="1" y="730"/>
                  </a:lnTo>
                  <a:cubicBezTo>
                    <a:pt x="32" y="745"/>
                    <a:pt x="32" y="761"/>
                    <a:pt x="32" y="776"/>
                  </a:cubicBezTo>
                  <a:lnTo>
                    <a:pt x="32" y="792"/>
                  </a:lnTo>
                  <a:lnTo>
                    <a:pt x="32" y="823"/>
                  </a:lnTo>
                  <a:cubicBezTo>
                    <a:pt x="63" y="900"/>
                    <a:pt x="78" y="947"/>
                    <a:pt x="125" y="1009"/>
                  </a:cubicBezTo>
                  <a:cubicBezTo>
                    <a:pt x="156" y="1071"/>
                    <a:pt x="202" y="1133"/>
                    <a:pt x="233" y="1164"/>
                  </a:cubicBezTo>
                  <a:lnTo>
                    <a:pt x="357" y="1288"/>
                  </a:lnTo>
                  <a:cubicBezTo>
                    <a:pt x="389" y="1319"/>
                    <a:pt x="435" y="1366"/>
                    <a:pt x="466" y="1381"/>
                  </a:cubicBezTo>
                  <a:lnTo>
                    <a:pt x="528" y="1412"/>
                  </a:lnTo>
                  <a:lnTo>
                    <a:pt x="590" y="1459"/>
                  </a:lnTo>
                  <a:lnTo>
                    <a:pt x="683" y="1521"/>
                  </a:lnTo>
                  <a:lnTo>
                    <a:pt x="854" y="1629"/>
                  </a:lnTo>
                  <a:cubicBezTo>
                    <a:pt x="885" y="1645"/>
                    <a:pt x="900" y="1645"/>
                    <a:pt x="900" y="1676"/>
                  </a:cubicBezTo>
                  <a:lnTo>
                    <a:pt x="916" y="1691"/>
                  </a:lnTo>
                  <a:lnTo>
                    <a:pt x="931" y="1707"/>
                  </a:lnTo>
                  <a:cubicBezTo>
                    <a:pt x="931" y="1722"/>
                    <a:pt x="931" y="1722"/>
                    <a:pt x="962" y="1753"/>
                  </a:cubicBezTo>
                  <a:lnTo>
                    <a:pt x="978" y="1769"/>
                  </a:lnTo>
                  <a:cubicBezTo>
                    <a:pt x="993" y="1769"/>
                    <a:pt x="993" y="1784"/>
                    <a:pt x="993" y="1784"/>
                  </a:cubicBezTo>
                  <a:cubicBezTo>
                    <a:pt x="1040" y="1862"/>
                    <a:pt x="1086" y="1940"/>
                    <a:pt x="1148" y="2017"/>
                  </a:cubicBezTo>
                  <a:cubicBezTo>
                    <a:pt x="1273" y="2172"/>
                    <a:pt x="1397" y="2312"/>
                    <a:pt x="1536" y="2451"/>
                  </a:cubicBezTo>
                  <a:cubicBezTo>
                    <a:pt x="1614" y="2498"/>
                    <a:pt x="1691" y="2560"/>
                    <a:pt x="1769" y="2606"/>
                  </a:cubicBezTo>
                  <a:cubicBezTo>
                    <a:pt x="1846" y="2637"/>
                    <a:pt x="1939" y="2653"/>
                    <a:pt x="2048" y="2653"/>
                  </a:cubicBezTo>
                  <a:cubicBezTo>
                    <a:pt x="2141" y="2653"/>
                    <a:pt x="2219" y="2637"/>
                    <a:pt x="2312" y="2622"/>
                  </a:cubicBezTo>
                  <a:cubicBezTo>
                    <a:pt x="2389" y="2575"/>
                    <a:pt x="2482" y="2544"/>
                    <a:pt x="2560" y="2498"/>
                  </a:cubicBezTo>
                  <a:cubicBezTo>
                    <a:pt x="2637" y="2467"/>
                    <a:pt x="2715" y="2405"/>
                    <a:pt x="2792" y="2343"/>
                  </a:cubicBezTo>
                  <a:cubicBezTo>
                    <a:pt x="2870" y="2296"/>
                    <a:pt x="2948" y="2234"/>
                    <a:pt x="3010" y="2157"/>
                  </a:cubicBezTo>
                  <a:cubicBezTo>
                    <a:pt x="3010" y="2141"/>
                    <a:pt x="3025" y="2110"/>
                    <a:pt x="3056" y="2095"/>
                  </a:cubicBezTo>
                  <a:cubicBezTo>
                    <a:pt x="3056" y="2079"/>
                    <a:pt x="3072" y="2064"/>
                    <a:pt x="3087" y="2033"/>
                  </a:cubicBezTo>
                  <a:cubicBezTo>
                    <a:pt x="3087" y="2017"/>
                    <a:pt x="3103" y="2002"/>
                    <a:pt x="3134" y="1986"/>
                  </a:cubicBezTo>
                  <a:lnTo>
                    <a:pt x="3165" y="1924"/>
                  </a:lnTo>
                  <a:cubicBezTo>
                    <a:pt x="3227" y="1831"/>
                    <a:pt x="3258" y="1753"/>
                    <a:pt x="3304" y="1645"/>
                  </a:cubicBezTo>
                  <a:cubicBezTo>
                    <a:pt x="3335" y="1552"/>
                    <a:pt x="3366" y="1459"/>
                    <a:pt x="3382" y="1366"/>
                  </a:cubicBezTo>
                  <a:cubicBezTo>
                    <a:pt x="3397" y="1257"/>
                    <a:pt x="3397" y="1149"/>
                    <a:pt x="3382" y="1055"/>
                  </a:cubicBezTo>
                  <a:cubicBezTo>
                    <a:pt x="3366" y="1024"/>
                    <a:pt x="3366" y="993"/>
                    <a:pt x="3366" y="978"/>
                  </a:cubicBezTo>
                  <a:lnTo>
                    <a:pt x="3366" y="931"/>
                  </a:lnTo>
                  <a:lnTo>
                    <a:pt x="3366" y="916"/>
                  </a:lnTo>
                  <a:lnTo>
                    <a:pt x="3366" y="900"/>
                  </a:lnTo>
                  <a:lnTo>
                    <a:pt x="3335" y="854"/>
                  </a:lnTo>
                  <a:cubicBezTo>
                    <a:pt x="3320" y="838"/>
                    <a:pt x="3335" y="838"/>
                    <a:pt x="3320" y="823"/>
                  </a:cubicBezTo>
                  <a:cubicBezTo>
                    <a:pt x="3304" y="792"/>
                    <a:pt x="3304" y="761"/>
                    <a:pt x="3289" y="745"/>
                  </a:cubicBezTo>
                  <a:cubicBezTo>
                    <a:pt x="3258" y="714"/>
                    <a:pt x="3258" y="683"/>
                    <a:pt x="3242" y="668"/>
                  </a:cubicBezTo>
                  <a:cubicBezTo>
                    <a:pt x="3242" y="621"/>
                    <a:pt x="3227" y="606"/>
                    <a:pt x="3211" y="590"/>
                  </a:cubicBezTo>
                  <a:lnTo>
                    <a:pt x="3087" y="466"/>
                  </a:lnTo>
                  <a:lnTo>
                    <a:pt x="3056" y="451"/>
                  </a:lnTo>
                  <a:lnTo>
                    <a:pt x="3010" y="435"/>
                  </a:lnTo>
                  <a:cubicBezTo>
                    <a:pt x="2948" y="373"/>
                    <a:pt x="2870" y="327"/>
                    <a:pt x="2792" y="311"/>
                  </a:cubicBezTo>
                  <a:cubicBezTo>
                    <a:pt x="2699" y="280"/>
                    <a:pt x="2606" y="280"/>
                    <a:pt x="2513" y="280"/>
                  </a:cubicBezTo>
                  <a:cubicBezTo>
                    <a:pt x="2312" y="296"/>
                    <a:pt x="2141" y="311"/>
                    <a:pt x="1970" y="327"/>
                  </a:cubicBezTo>
                  <a:lnTo>
                    <a:pt x="1660" y="327"/>
                  </a:lnTo>
                  <a:cubicBezTo>
                    <a:pt x="1629" y="311"/>
                    <a:pt x="1614" y="311"/>
                    <a:pt x="1598" y="311"/>
                  </a:cubicBezTo>
                  <a:lnTo>
                    <a:pt x="1552" y="311"/>
                  </a:lnTo>
                  <a:lnTo>
                    <a:pt x="1490" y="296"/>
                  </a:lnTo>
                  <a:cubicBezTo>
                    <a:pt x="1319" y="233"/>
                    <a:pt x="1148" y="171"/>
                    <a:pt x="978" y="140"/>
                  </a:cubicBezTo>
                  <a:cubicBezTo>
                    <a:pt x="931" y="140"/>
                    <a:pt x="869" y="125"/>
                    <a:pt x="838" y="125"/>
                  </a:cubicBezTo>
                  <a:lnTo>
                    <a:pt x="761" y="109"/>
                  </a:lnTo>
                  <a:lnTo>
                    <a:pt x="528" y="109"/>
                  </a:lnTo>
                  <a:cubicBezTo>
                    <a:pt x="466" y="109"/>
                    <a:pt x="389" y="109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2913725" y="587075"/>
              <a:ext cx="36875" cy="39975"/>
            </a:xfrm>
            <a:custGeom>
              <a:avLst/>
              <a:gdLst/>
              <a:ahLst/>
              <a:cxnLst/>
              <a:rect l="l" t="t" r="r" b="b"/>
              <a:pathLst>
                <a:path w="1475" h="1599" extrusionOk="0">
                  <a:moveTo>
                    <a:pt x="1117" y="1"/>
                  </a:moveTo>
                  <a:cubicBezTo>
                    <a:pt x="1102" y="1"/>
                    <a:pt x="1071" y="16"/>
                    <a:pt x="1040" y="16"/>
                  </a:cubicBezTo>
                  <a:cubicBezTo>
                    <a:pt x="962" y="63"/>
                    <a:pt x="869" y="94"/>
                    <a:pt x="792" y="140"/>
                  </a:cubicBezTo>
                  <a:cubicBezTo>
                    <a:pt x="714" y="171"/>
                    <a:pt x="636" y="187"/>
                    <a:pt x="543" y="233"/>
                  </a:cubicBezTo>
                  <a:cubicBezTo>
                    <a:pt x="450" y="264"/>
                    <a:pt x="373" y="311"/>
                    <a:pt x="295" y="373"/>
                  </a:cubicBezTo>
                  <a:cubicBezTo>
                    <a:pt x="140" y="481"/>
                    <a:pt x="32" y="637"/>
                    <a:pt x="16" y="838"/>
                  </a:cubicBezTo>
                  <a:cubicBezTo>
                    <a:pt x="1" y="931"/>
                    <a:pt x="1" y="1024"/>
                    <a:pt x="16" y="1133"/>
                  </a:cubicBezTo>
                  <a:cubicBezTo>
                    <a:pt x="32" y="1164"/>
                    <a:pt x="32" y="1226"/>
                    <a:pt x="63" y="1257"/>
                  </a:cubicBezTo>
                  <a:cubicBezTo>
                    <a:pt x="78" y="1272"/>
                    <a:pt x="78" y="1303"/>
                    <a:pt x="94" y="1319"/>
                  </a:cubicBezTo>
                  <a:cubicBezTo>
                    <a:pt x="109" y="1334"/>
                    <a:pt x="109" y="1365"/>
                    <a:pt x="140" y="1381"/>
                  </a:cubicBezTo>
                  <a:cubicBezTo>
                    <a:pt x="171" y="1412"/>
                    <a:pt x="187" y="1459"/>
                    <a:pt x="233" y="1474"/>
                  </a:cubicBezTo>
                  <a:cubicBezTo>
                    <a:pt x="264" y="1521"/>
                    <a:pt x="311" y="1536"/>
                    <a:pt x="342" y="1552"/>
                  </a:cubicBezTo>
                  <a:cubicBezTo>
                    <a:pt x="388" y="1567"/>
                    <a:pt x="450" y="1598"/>
                    <a:pt x="497" y="1598"/>
                  </a:cubicBezTo>
                  <a:lnTo>
                    <a:pt x="683" y="1598"/>
                  </a:lnTo>
                  <a:cubicBezTo>
                    <a:pt x="776" y="1567"/>
                    <a:pt x="869" y="1536"/>
                    <a:pt x="962" y="1474"/>
                  </a:cubicBezTo>
                  <a:cubicBezTo>
                    <a:pt x="1040" y="1412"/>
                    <a:pt x="1117" y="1365"/>
                    <a:pt x="1179" y="1288"/>
                  </a:cubicBezTo>
                  <a:cubicBezTo>
                    <a:pt x="1226" y="1210"/>
                    <a:pt x="1272" y="1133"/>
                    <a:pt x="1319" y="1055"/>
                  </a:cubicBezTo>
                  <a:cubicBezTo>
                    <a:pt x="1350" y="947"/>
                    <a:pt x="1396" y="869"/>
                    <a:pt x="1412" y="776"/>
                  </a:cubicBezTo>
                  <a:cubicBezTo>
                    <a:pt x="1458" y="683"/>
                    <a:pt x="1474" y="590"/>
                    <a:pt x="1474" y="481"/>
                  </a:cubicBezTo>
                  <a:cubicBezTo>
                    <a:pt x="1474" y="435"/>
                    <a:pt x="1458" y="388"/>
                    <a:pt x="1458" y="326"/>
                  </a:cubicBezTo>
                  <a:cubicBezTo>
                    <a:pt x="1427" y="311"/>
                    <a:pt x="1427" y="311"/>
                    <a:pt x="1458" y="249"/>
                  </a:cubicBezTo>
                  <a:lnTo>
                    <a:pt x="1458" y="233"/>
                  </a:lnTo>
                  <a:lnTo>
                    <a:pt x="1458" y="218"/>
                  </a:lnTo>
                  <a:cubicBezTo>
                    <a:pt x="1458" y="218"/>
                    <a:pt x="1427" y="202"/>
                    <a:pt x="1427" y="171"/>
                  </a:cubicBezTo>
                  <a:cubicBezTo>
                    <a:pt x="1427" y="171"/>
                    <a:pt x="1412" y="156"/>
                    <a:pt x="1412" y="140"/>
                  </a:cubicBezTo>
                  <a:cubicBezTo>
                    <a:pt x="1396" y="140"/>
                    <a:pt x="1396" y="109"/>
                    <a:pt x="1381" y="94"/>
                  </a:cubicBezTo>
                  <a:lnTo>
                    <a:pt x="1334" y="63"/>
                  </a:lnTo>
                  <a:cubicBezTo>
                    <a:pt x="1303" y="16"/>
                    <a:pt x="1257" y="1"/>
                    <a:pt x="1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149075" y="591350"/>
              <a:ext cx="6625" cy="5825"/>
            </a:xfrm>
            <a:custGeom>
              <a:avLst/>
              <a:gdLst/>
              <a:ahLst/>
              <a:cxnLst/>
              <a:rect l="l" t="t" r="r" b="b"/>
              <a:pathLst>
                <a:path w="265" h="233" extrusionOk="0">
                  <a:moveTo>
                    <a:pt x="141" y="0"/>
                  </a:moveTo>
                  <a:lnTo>
                    <a:pt x="109" y="109"/>
                  </a:lnTo>
                  <a:lnTo>
                    <a:pt x="1" y="124"/>
                  </a:lnTo>
                  <a:lnTo>
                    <a:pt x="109" y="140"/>
                  </a:lnTo>
                  <a:lnTo>
                    <a:pt x="141" y="233"/>
                  </a:lnTo>
                  <a:lnTo>
                    <a:pt x="156" y="140"/>
                  </a:lnTo>
                  <a:lnTo>
                    <a:pt x="265" y="124"/>
                  </a:lnTo>
                  <a:lnTo>
                    <a:pt x="156" y="10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2950950" y="639025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25" y="1"/>
                  </a:moveTo>
                  <a:lnTo>
                    <a:pt x="94" y="94"/>
                  </a:lnTo>
                  <a:lnTo>
                    <a:pt x="1" y="109"/>
                  </a:lnTo>
                  <a:lnTo>
                    <a:pt x="94" y="140"/>
                  </a:lnTo>
                  <a:lnTo>
                    <a:pt x="125" y="234"/>
                  </a:lnTo>
                  <a:lnTo>
                    <a:pt x="140" y="140"/>
                  </a:lnTo>
                  <a:lnTo>
                    <a:pt x="233" y="109"/>
                  </a:lnTo>
                  <a:lnTo>
                    <a:pt x="140" y="9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130475" y="656475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09" y="1"/>
                  </a:moveTo>
                  <a:lnTo>
                    <a:pt x="94" y="94"/>
                  </a:lnTo>
                  <a:lnTo>
                    <a:pt x="0" y="140"/>
                  </a:lnTo>
                  <a:lnTo>
                    <a:pt x="94" y="156"/>
                  </a:lnTo>
                  <a:lnTo>
                    <a:pt x="109" y="249"/>
                  </a:lnTo>
                  <a:lnTo>
                    <a:pt x="125" y="156"/>
                  </a:lnTo>
                  <a:lnTo>
                    <a:pt x="249" y="140"/>
                  </a:lnTo>
                  <a:lnTo>
                    <a:pt x="156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173125" y="577375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78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63"/>
                  </a:lnTo>
                  <a:lnTo>
                    <a:pt x="78" y="63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139400" y="7092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78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109" y="78"/>
                  </a:lnTo>
                  <a:lnTo>
                    <a:pt x="140" y="78"/>
                  </a:lnTo>
                  <a:lnTo>
                    <a:pt x="109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102175" y="5898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47"/>
                  </a:lnTo>
                  <a:lnTo>
                    <a:pt x="0" y="62"/>
                  </a:lnTo>
                  <a:lnTo>
                    <a:pt x="62" y="93"/>
                  </a:lnTo>
                  <a:lnTo>
                    <a:pt x="78" y="140"/>
                  </a:lnTo>
                  <a:lnTo>
                    <a:pt x="78" y="93"/>
                  </a:lnTo>
                  <a:lnTo>
                    <a:pt x="140" y="62"/>
                  </a:lnTo>
                  <a:lnTo>
                    <a:pt x="78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2914500" y="6405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63" y="1"/>
                  </a:moveTo>
                  <a:lnTo>
                    <a:pt x="63" y="32"/>
                  </a:lnTo>
                  <a:lnTo>
                    <a:pt x="1" y="47"/>
                  </a:lnTo>
                  <a:lnTo>
                    <a:pt x="63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47"/>
                  </a:lnTo>
                  <a:lnTo>
                    <a:pt x="78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176225" y="596375"/>
              <a:ext cx="3525" cy="3125"/>
            </a:xfrm>
            <a:custGeom>
              <a:avLst/>
              <a:gdLst/>
              <a:ahLst/>
              <a:cxnLst/>
              <a:rect l="l" t="t" r="r" b="b"/>
              <a:pathLst>
                <a:path w="141" h="125" extrusionOk="0">
                  <a:moveTo>
                    <a:pt x="63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63"/>
                  </a:lnTo>
                  <a:lnTo>
                    <a:pt x="78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061075" y="6491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06400" y="705350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47" y="0"/>
                  </a:moveTo>
                  <a:lnTo>
                    <a:pt x="47" y="47"/>
                  </a:lnTo>
                  <a:lnTo>
                    <a:pt x="0" y="62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4" y="62"/>
                  </a:lnTo>
                  <a:lnTo>
                    <a:pt x="78" y="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2964125" y="575450"/>
              <a:ext cx="3525" cy="350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63" y="0"/>
                  </a:moveTo>
                  <a:lnTo>
                    <a:pt x="63" y="62"/>
                  </a:lnTo>
                  <a:lnTo>
                    <a:pt x="1" y="78"/>
                  </a:lnTo>
                  <a:lnTo>
                    <a:pt x="63" y="78"/>
                  </a:lnTo>
                  <a:lnTo>
                    <a:pt x="63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3175075" y="654550"/>
              <a:ext cx="3125" cy="3900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47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93"/>
                  </a:lnTo>
                  <a:lnTo>
                    <a:pt x="47" y="155"/>
                  </a:lnTo>
                  <a:lnTo>
                    <a:pt x="78" y="93"/>
                  </a:lnTo>
                  <a:lnTo>
                    <a:pt x="124" y="78"/>
                  </a:lnTo>
                  <a:lnTo>
                    <a:pt x="78" y="6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136300" y="7142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5" y="1"/>
                    <a:pt x="2" y="8"/>
                    <a:pt x="5" y="8"/>
                  </a:cubicBezTo>
                  <a:cubicBezTo>
                    <a:pt x="7" y="8"/>
                    <a:pt x="10" y="6"/>
                    <a:pt x="16" y="1"/>
                  </a:cubicBezTo>
                  <a:lnTo>
                    <a:pt x="16" y="1"/>
                  </a:lnTo>
                  <a:cubicBezTo>
                    <a:pt x="0" y="16"/>
                    <a:pt x="0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142100" y="669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31"/>
                    <a:pt x="16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010650" y="69370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7" y="32"/>
                    <a:pt x="17" y="16"/>
                    <a:pt x="17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113825" y="711150"/>
              <a:ext cx="1175" cy="900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5" y="1"/>
                  </a:moveTo>
                  <a:cubicBezTo>
                    <a:pt x="3" y="13"/>
                    <a:pt x="0" y="36"/>
                    <a:pt x="8" y="36"/>
                  </a:cubicBezTo>
                  <a:cubicBezTo>
                    <a:pt x="10" y="36"/>
                    <a:pt x="12" y="35"/>
                    <a:pt x="15" y="32"/>
                  </a:cubicBezTo>
                  <a:cubicBezTo>
                    <a:pt x="46" y="32"/>
                    <a:pt x="46" y="16"/>
                    <a:pt x="46" y="1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159700" y="620425"/>
              <a:ext cx="650" cy="1175"/>
            </a:xfrm>
            <a:custGeom>
              <a:avLst/>
              <a:gdLst/>
              <a:ahLst/>
              <a:cxnLst/>
              <a:rect l="l" t="t" r="r" b="b"/>
              <a:pathLst>
                <a:path w="26" h="47" extrusionOk="0">
                  <a:moveTo>
                    <a:pt x="10" y="0"/>
                  </a:moveTo>
                  <a:cubicBezTo>
                    <a:pt x="3" y="15"/>
                    <a:pt x="2" y="23"/>
                    <a:pt x="4" y="24"/>
                  </a:cubicBezTo>
                  <a:lnTo>
                    <a:pt x="4" y="24"/>
                  </a:lnTo>
                  <a:cubicBezTo>
                    <a:pt x="5" y="18"/>
                    <a:pt x="7" y="1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0" y="16"/>
                    <a:pt x="6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24"/>
                  </a:lnTo>
                  <a:cubicBezTo>
                    <a:pt x="0" y="47"/>
                    <a:pt x="10" y="47"/>
                    <a:pt x="10" y="47"/>
                  </a:cubicBezTo>
                  <a:cubicBezTo>
                    <a:pt x="26" y="47"/>
                    <a:pt x="26" y="31"/>
                    <a:pt x="26" y="3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154900" y="5677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31"/>
                  </a:lnTo>
                  <a:cubicBezTo>
                    <a:pt x="32" y="31"/>
                    <a:pt x="32" y="16"/>
                    <a:pt x="32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146375" y="7069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0"/>
                  </a:cubicBezTo>
                  <a:lnTo>
                    <a:pt x="0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4" y="7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2926125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2" y="8"/>
                  </a:cubicBezTo>
                  <a:cubicBezTo>
                    <a:pt x="28" y="8"/>
                    <a:pt x="2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036250" y="6716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cubicBezTo>
                    <a:pt x="16" y="16"/>
                    <a:pt x="16" y="16"/>
                    <a:pt x="1" y="1"/>
                  </a:cubicBezTo>
                  <a:lnTo>
                    <a:pt x="1" y="16"/>
                  </a:lnTo>
                  <a:lnTo>
                    <a:pt x="1" y="1"/>
                  </a:ln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014150" y="7084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2999800" y="69137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1" y="8"/>
                  </a:cubicBezTo>
                  <a:cubicBezTo>
                    <a:pt x="28" y="8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123500" y="676250"/>
              <a:ext cx="1175" cy="1575"/>
            </a:xfrm>
            <a:custGeom>
              <a:avLst/>
              <a:gdLst/>
              <a:ahLst/>
              <a:cxnLst/>
              <a:rect l="l" t="t" r="r" b="b"/>
              <a:pathLst>
                <a:path w="47" h="63" extrusionOk="0">
                  <a:moveTo>
                    <a:pt x="16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16" y="63"/>
                    <a:pt x="47" y="63"/>
                    <a:pt x="47" y="47"/>
                  </a:cubicBezTo>
                  <a:cubicBezTo>
                    <a:pt x="47" y="16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2987400" y="585150"/>
              <a:ext cx="5850" cy="6225"/>
            </a:xfrm>
            <a:custGeom>
              <a:avLst/>
              <a:gdLst/>
              <a:ahLst/>
              <a:cxnLst/>
              <a:rect l="l" t="t" r="r" b="b"/>
              <a:pathLst>
                <a:path w="234" h="249" extrusionOk="0">
                  <a:moveTo>
                    <a:pt x="109" y="0"/>
                  </a:moveTo>
                  <a:lnTo>
                    <a:pt x="93" y="93"/>
                  </a:lnTo>
                  <a:lnTo>
                    <a:pt x="0" y="140"/>
                  </a:lnTo>
                  <a:lnTo>
                    <a:pt x="93" y="155"/>
                  </a:lnTo>
                  <a:lnTo>
                    <a:pt x="109" y="248"/>
                  </a:lnTo>
                  <a:lnTo>
                    <a:pt x="140" y="155"/>
                  </a:lnTo>
                  <a:lnTo>
                    <a:pt x="233" y="140"/>
                  </a:lnTo>
                  <a:lnTo>
                    <a:pt x="140" y="9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2996700" y="563825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78" y="0"/>
                  </a:moveTo>
                  <a:lnTo>
                    <a:pt x="47" y="62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2912175" y="6037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2918375" y="710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32" y="32"/>
                    <a:pt x="32" y="16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070750" y="709225"/>
              <a:ext cx="425" cy="1175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" y="0"/>
                  </a:moveTo>
                  <a:lnTo>
                    <a:pt x="1" y="47"/>
                  </a:lnTo>
                  <a:cubicBezTo>
                    <a:pt x="16" y="47"/>
                    <a:pt x="16" y="16"/>
                    <a:pt x="16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2928075" y="6371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0"/>
                  </a:moveTo>
                  <a:lnTo>
                    <a:pt x="0" y="31"/>
                  </a:lnTo>
                  <a:cubicBezTo>
                    <a:pt x="31" y="31"/>
                    <a:pt x="31" y="16"/>
                    <a:pt x="3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2907525" y="5677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16" y="47"/>
                    <a:pt x="31" y="16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2944350" y="69100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lnTo>
                    <a:pt x="1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5" y="7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167700" y="7065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046650" y="597150"/>
              <a:ext cx="875" cy="675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19" y="1"/>
                  </a:moveTo>
                  <a:cubicBezTo>
                    <a:pt x="1" y="19"/>
                    <a:pt x="4" y="27"/>
                    <a:pt x="10" y="27"/>
                  </a:cubicBezTo>
                  <a:cubicBezTo>
                    <a:pt x="14" y="27"/>
                    <a:pt x="19" y="23"/>
                    <a:pt x="19" y="16"/>
                  </a:cubicBezTo>
                  <a:cubicBezTo>
                    <a:pt x="19" y="16"/>
                    <a:pt x="34" y="16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2995150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6" y="1"/>
                  </a:moveTo>
                  <a:cubicBezTo>
                    <a:pt x="1" y="16"/>
                    <a:pt x="1" y="16"/>
                    <a:pt x="16" y="16"/>
                  </a:cubicBezTo>
                  <a:cubicBezTo>
                    <a:pt x="16" y="16"/>
                    <a:pt x="32" y="16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2977700" y="6813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0"/>
                    <a:pt x="1" y="0"/>
                    <a:pt x="1" y="16"/>
                  </a:cubicBezTo>
                  <a:cubicBezTo>
                    <a:pt x="1" y="31"/>
                    <a:pt x="1" y="47"/>
                    <a:pt x="16" y="47"/>
                  </a:cubicBezTo>
                  <a:cubicBezTo>
                    <a:pt x="16" y="47"/>
                    <a:pt x="32" y="47"/>
                    <a:pt x="32" y="31"/>
                  </a:cubicBezTo>
                  <a:cubicBezTo>
                    <a:pt x="32" y="16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079300" y="622350"/>
              <a:ext cx="1175" cy="1600"/>
            </a:xfrm>
            <a:custGeom>
              <a:avLst/>
              <a:gdLst/>
              <a:ahLst/>
              <a:cxnLst/>
              <a:rect l="l" t="t" r="r" b="b"/>
              <a:pathLst>
                <a:path w="47" h="64" extrusionOk="0">
                  <a:moveTo>
                    <a:pt x="31" y="1"/>
                  </a:moveTo>
                  <a:lnTo>
                    <a:pt x="0" y="17"/>
                  </a:lnTo>
                  <a:cubicBezTo>
                    <a:pt x="0" y="48"/>
                    <a:pt x="0" y="63"/>
                    <a:pt x="31" y="63"/>
                  </a:cubicBezTo>
                  <a:cubicBezTo>
                    <a:pt x="31" y="63"/>
                    <a:pt x="47" y="63"/>
                    <a:pt x="47" y="48"/>
                  </a:cubicBezTo>
                  <a:cubicBezTo>
                    <a:pt x="47" y="17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148300" y="6378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6" y="31"/>
                    <a:pt x="1" y="47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47"/>
                  </a:cubicBezTo>
                  <a:cubicBezTo>
                    <a:pt x="78" y="31"/>
                    <a:pt x="6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2987000" y="658800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47" y="1"/>
                  </a:moveTo>
                  <a:lnTo>
                    <a:pt x="47" y="63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179725" y="70767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47" y="62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185150" y="691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0" y="16"/>
                    <a:pt x="16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029650" y="7142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3100625" y="677425"/>
              <a:ext cx="3500" cy="3125"/>
            </a:xfrm>
            <a:custGeom>
              <a:avLst/>
              <a:gdLst/>
              <a:ahLst/>
              <a:cxnLst/>
              <a:rect l="l" t="t" r="r" b="b"/>
              <a:pathLst>
                <a:path w="140" h="125" extrusionOk="0">
                  <a:moveTo>
                    <a:pt x="62" y="0"/>
                  </a:moveTo>
                  <a:lnTo>
                    <a:pt x="47" y="47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24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4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3045550" y="5905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16"/>
                    <a:pt x="1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3055275" y="703000"/>
              <a:ext cx="775" cy="575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5" y="1"/>
                  </a:moveTo>
                  <a:cubicBezTo>
                    <a:pt x="5" y="1"/>
                    <a:pt x="1" y="8"/>
                    <a:pt x="5" y="8"/>
                  </a:cubicBezTo>
                  <a:cubicBezTo>
                    <a:pt x="6" y="8"/>
                    <a:pt x="10" y="6"/>
                    <a:pt x="15" y="1"/>
                  </a:cubicBezTo>
                  <a:lnTo>
                    <a:pt x="15" y="1"/>
                  </a:lnTo>
                  <a:cubicBezTo>
                    <a:pt x="4" y="12"/>
                    <a:pt x="1" y="23"/>
                    <a:pt x="5" y="23"/>
                  </a:cubicBezTo>
                  <a:cubicBezTo>
                    <a:pt x="7" y="23"/>
                    <a:pt x="11" y="21"/>
                    <a:pt x="15" y="17"/>
                  </a:cubicBezTo>
                  <a:cubicBezTo>
                    <a:pt x="15" y="17"/>
                    <a:pt x="31" y="17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2933900" y="6530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40" y="62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2917600" y="67665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31"/>
                    <a:pt x="16" y="47"/>
                    <a:pt x="16" y="47"/>
                  </a:cubicBezTo>
                  <a:cubicBezTo>
                    <a:pt x="32" y="47"/>
                    <a:pt x="32" y="31"/>
                    <a:pt x="32" y="3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2973450" y="6471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16" y="1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31" y="47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2926125" y="606475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2922250" y="6037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32" y="1"/>
                  </a:moveTo>
                  <a:lnTo>
                    <a:pt x="1" y="16"/>
                  </a:lnTo>
                  <a:cubicBezTo>
                    <a:pt x="1" y="32"/>
                    <a:pt x="1" y="47"/>
                    <a:pt x="32" y="47"/>
                  </a:cubicBezTo>
                  <a:cubicBezTo>
                    <a:pt x="32" y="47"/>
                    <a:pt x="47" y="47"/>
                    <a:pt x="47" y="32"/>
                  </a:cubicBezTo>
                  <a:cubicBezTo>
                    <a:pt x="47" y="16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3080450" y="569625"/>
              <a:ext cx="800" cy="1575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" y="47"/>
                    <a:pt x="1" y="63"/>
                    <a:pt x="16" y="63"/>
                  </a:cubicBezTo>
                  <a:cubicBezTo>
                    <a:pt x="16" y="63"/>
                    <a:pt x="32" y="63"/>
                    <a:pt x="32" y="47"/>
                  </a:cubicBezTo>
                  <a:cubicBezTo>
                    <a:pt x="32" y="16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2923800" y="562275"/>
              <a:ext cx="88450" cy="7775"/>
            </a:xfrm>
            <a:custGeom>
              <a:avLst/>
              <a:gdLst/>
              <a:ahLst/>
              <a:cxnLst/>
              <a:rect l="l" t="t" r="r" b="b"/>
              <a:pathLst>
                <a:path w="3538" h="311" extrusionOk="0">
                  <a:moveTo>
                    <a:pt x="1" y="0"/>
                  </a:moveTo>
                  <a:lnTo>
                    <a:pt x="1" y="310"/>
                  </a:lnTo>
                  <a:lnTo>
                    <a:pt x="3537" y="3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2925350" y="563825"/>
              <a:ext cx="57425" cy="5450"/>
            </a:xfrm>
            <a:custGeom>
              <a:avLst/>
              <a:gdLst/>
              <a:ahLst/>
              <a:cxnLst/>
              <a:rect l="l" t="t" r="r" b="b"/>
              <a:pathLst>
                <a:path w="2297" h="218" extrusionOk="0">
                  <a:moveTo>
                    <a:pt x="1" y="0"/>
                  </a:moveTo>
                  <a:lnTo>
                    <a:pt x="1" y="217"/>
                  </a:lnTo>
                  <a:lnTo>
                    <a:pt x="2296" y="217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2909850" y="561875"/>
              <a:ext cx="10500" cy="9325"/>
            </a:xfrm>
            <a:custGeom>
              <a:avLst/>
              <a:gdLst/>
              <a:ahLst/>
              <a:cxnLst/>
              <a:rect l="l" t="t" r="r" b="b"/>
              <a:pathLst>
                <a:path w="420" h="373" extrusionOk="0">
                  <a:moveTo>
                    <a:pt x="109" y="1"/>
                  </a:moveTo>
                  <a:cubicBezTo>
                    <a:pt x="32" y="1"/>
                    <a:pt x="1" y="94"/>
                    <a:pt x="63" y="202"/>
                  </a:cubicBezTo>
                  <a:cubicBezTo>
                    <a:pt x="94" y="280"/>
                    <a:pt x="156" y="326"/>
                    <a:pt x="218" y="373"/>
                  </a:cubicBezTo>
                  <a:cubicBezTo>
                    <a:pt x="264" y="311"/>
                    <a:pt x="326" y="249"/>
                    <a:pt x="373" y="202"/>
                  </a:cubicBezTo>
                  <a:cubicBezTo>
                    <a:pt x="419" y="94"/>
                    <a:pt x="404" y="1"/>
                    <a:pt x="342" y="1"/>
                  </a:cubicBezTo>
                  <a:cubicBezTo>
                    <a:pt x="249" y="1"/>
                    <a:pt x="233" y="109"/>
                    <a:pt x="233" y="109"/>
                  </a:cubicBezTo>
                  <a:cubicBezTo>
                    <a:pt x="233" y="109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2956775" y="564200"/>
              <a:ext cx="1575" cy="3900"/>
            </a:xfrm>
            <a:custGeom>
              <a:avLst/>
              <a:gdLst/>
              <a:ahLst/>
              <a:cxnLst/>
              <a:rect l="l" t="t" r="r" b="b"/>
              <a:pathLst>
                <a:path w="63" h="156" extrusionOk="0">
                  <a:moveTo>
                    <a:pt x="16" y="1"/>
                  </a:moveTo>
                  <a:cubicBezTo>
                    <a:pt x="0" y="1"/>
                    <a:pt x="0" y="32"/>
                    <a:pt x="0" y="32"/>
                  </a:cubicBezTo>
                  <a:cubicBezTo>
                    <a:pt x="0" y="47"/>
                    <a:pt x="16" y="47"/>
                    <a:pt x="16" y="47"/>
                  </a:cubicBezTo>
                  <a:lnTo>
                    <a:pt x="62" y="47"/>
                  </a:lnTo>
                  <a:lnTo>
                    <a:pt x="16" y="1"/>
                  </a:lnTo>
                  <a:close/>
                  <a:moveTo>
                    <a:pt x="62" y="47"/>
                  </a:moveTo>
                  <a:lnTo>
                    <a:pt x="16" y="140"/>
                  </a:lnTo>
                  <a:lnTo>
                    <a:pt x="16" y="156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29587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63" y="47"/>
                  </a:moveTo>
                  <a:cubicBezTo>
                    <a:pt x="63" y="47"/>
                    <a:pt x="63" y="54"/>
                    <a:pt x="58" y="54"/>
                  </a:cubicBezTo>
                  <a:cubicBezTo>
                    <a:pt x="56" y="54"/>
                    <a:pt x="52" y="52"/>
                    <a:pt x="47" y="47"/>
                  </a:cubicBezTo>
                  <a:close/>
                  <a:moveTo>
                    <a:pt x="63" y="78"/>
                  </a:moveTo>
                  <a:cubicBezTo>
                    <a:pt x="63" y="78"/>
                    <a:pt x="78" y="78"/>
                    <a:pt x="78" y="109"/>
                  </a:cubicBezTo>
                  <a:cubicBezTo>
                    <a:pt x="78" y="120"/>
                    <a:pt x="71" y="131"/>
                    <a:pt x="66" y="131"/>
                  </a:cubicBezTo>
                  <a:cubicBezTo>
                    <a:pt x="64" y="131"/>
                    <a:pt x="63" y="129"/>
                    <a:pt x="63" y="125"/>
                  </a:cubicBezTo>
                  <a:cubicBezTo>
                    <a:pt x="63" y="125"/>
                    <a:pt x="32" y="125"/>
                    <a:pt x="32" y="109"/>
                  </a:cubicBezTo>
                  <a:cubicBezTo>
                    <a:pt x="32" y="109"/>
                    <a:pt x="32" y="78"/>
                    <a:pt x="63" y="78"/>
                  </a:cubicBezTo>
                  <a:close/>
                  <a:moveTo>
                    <a:pt x="63" y="1"/>
                  </a:moveTo>
                  <a:cubicBezTo>
                    <a:pt x="47" y="1"/>
                    <a:pt x="16" y="32"/>
                    <a:pt x="16" y="47"/>
                  </a:cubicBezTo>
                  <a:lnTo>
                    <a:pt x="16" y="63"/>
                  </a:lnTo>
                  <a:cubicBezTo>
                    <a:pt x="1" y="78"/>
                    <a:pt x="1" y="78"/>
                    <a:pt x="1" y="109"/>
                  </a:cubicBezTo>
                  <a:lnTo>
                    <a:pt x="1" y="125"/>
                  </a:lnTo>
                  <a:cubicBezTo>
                    <a:pt x="16" y="140"/>
                    <a:pt x="47" y="156"/>
                    <a:pt x="63" y="156"/>
                  </a:cubicBezTo>
                  <a:cubicBezTo>
                    <a:pt x="78" y="140"/>
                    <a:pt x="94" y="125"/>
                    <a:pt x="94" y="109"/>
                  </a:cubicBezTo>
                  <a:lnTo>
                    <a:pt x="94" y="63"/>
                  </a:lnTo>
                  <a:lnTo>
                    <a:pt x="94" y="47"/>
                  </a:lnTo>
                  <a:cubicBezTo>
                    <a:pt x="94" y="16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9618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16" y="1"/>
                  </a:moveTo>
                  <a:cubicBezTo>
                    <a:pt x="1" y="1"/>
                    <a:pt x="1" y="32"/>
                    <a:pt x="1" y="32"/>
                  </a:cubicBezTo>
                  <a:cubicBezTo>
                    <a:pt x="1" y="47"/>
                    <a:pt x="16" y="47"/>
                    <a:pt x="16" y="47"/>
                  </a:cubicBezTo>
                  <a:lnTo>
                    <a:pt x="47" y="47"/>
                  </a:lnTo>
                  <a:lnTo>
                    <a:pt x="32" y="63"/>
                  </a:lnTo>
                  <a:lnTo>
                    <a:pt x="32" y="78"/>
                  </a:lnTo>
                  <a:cubicBezTo>
                    <a:pt x="47" y="78"/>
                    <a:pt x="47" y="78"/>
                    <a:pt x="47" y="109"/>
                  </a:cubicBezTo>
                  <a:lnTo>
                    <a:pt x="47" y="125"/>
                  </a:lnTo>
                  <a:lnTo>
                    <a:pt x="1" y="125"/>
                  </a:lnTo>
                  <a:lnTo>
                    <a:pt x="1" y="140"/>
                  </a:lnTo>
                  <a:cubicBezTo>
                    <a:pt x="16" y="156"/>
                    <a:pt x="16" y="156"/>
                    <a:pt x="32" y="156"/>
                  </a:cubicBezTo>
                  <a:cubicBezTo>
                    <a:pt x="47" y="156"/>
                    <a:pt x="78" y="140"/>
                    <a:pt x="78" y="140"/>
                  </a:cubicBezTo>
                  <a:cubicBezTo>
                    <a:pt x="94" y="125"/>
                    <a:pt x="94" y="125"/>
                    <a:pt x="94" y="109"/>
                  </a:cubicBezTo>
                  <a:cubicBezTo>
                    <a:pt x="94" y="78"/>
                    <a:pt x="78" y="63"/>
                    <a:pt x="78" y="63"/>
                  </a:cubicBezTo>
                  <a:lnTo>
                    <a:pt x="94" y="32"/>
                  </a:lnTo>
                  <a:cubicBezTo>
                    <a:pt x="94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966075" y="564975"/>
              <a:ext cx="1575" cy="2750"/>
            </a:xfrm>
            <a:custGeom>
              <a:avLst/>
              <a:gdLst/>
              <a:ahLst/>
              <a:cxnLst/>
              <a:rect l="l" t="t" r="r" b="b"/>
              <a:pathLst>
                <a:path w="63" h="110" extrusionOk="0">
                  <a:moveTo>
                    <a:pt x="31" y="1"/>
                  </a:moveTo>
                  <a:lnTo>
                    <a:pt x="0" y="109"/>
                  </a:lnTo>
                  <a:lnTo>
                    <a:pt x="62" y="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969950" y="564975"/>
              <a:ext cx="400" cy="3125"/>
            </a:xfrm>
            <a:custGeom>
              <a:avLst/>
              <a:gdLst/>
              <a:ahLst/>
              <a:cxnLst/>
              <a:rect l="l" t="t" r="r" b="b"/>
              <a:pathLst>
                <a:path w="16" h="125" extrusionOk="0">
                  <a:moveTo>
                    <a:pt x="16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0" y="125"/>
                  </a:lnTo>
                  <a:cubicBezTo>
                    <a:pt x="16" y="125"/>
                    <a:pt x="16" y="109"/>
                    <a:pt x="16" y="109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9715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32" y="1"/>
                  </a:moveTo>
                  <a:cubicBezTo>
                    <a:pt x="16" y="1"/>
                    <a:pt x="1" y="32"/>
                    <a:pt x="1" y="32"/>
                  </a:cubicBezTo>
                  <a:lnTo>
                    <a:pt x="1" y="47"/>
                  </a:lnTo>
                  <a:lnTo>
                    <a:pt x="47" y="47"/>
                  </a:lnTo>
                  <a:lnTo>
                    <a:pt x="47" y="63"/>
                  </a:lnTo>
                  <a:lnTo>
                    <a:pt x="47" y="78"/>
                  </a:lnTo>
                  <a:lnTo>
                    <a:pt x="1" y="140"/>
                  </a:lnTo>
                  <a:lnTo>
                    <a:pt x="1" y="156"/>
                  </a:lnTo>
                  <a:lnTo>
                    <a:pt x="78" y="140"/>
                  </a:lnTo>
                  <a:lnTo>
                    <a:pt x="32" y="140"/>
                  </a:lnTo>
                  <a:lnTo>
                    <a:pt x="63" y="109"/>
                  </a:lnTo>
                  <a:cubicBezTo>
                    <a:pt x="94" y="78"/>
                    <a:pt x="94" y="78"/>
                    <a:pt x="94" y="63"/>
                  </a:cubicBezTo>
                  <a:cubicBezTo>
                    <a:pt x="94" y="47"/>
                    <a:pt x="63" y="32"/>
                    <a:pt x="63" y="32"/>
                  </a:cubicBezTo>
                  <a:cubicBezTo>
                    <a:pt x="47" y="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2973825" y="56497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63" y="1"/>
                  </a:moveTo>
                  <a:cubicBezTo>
                    <a:pt x="32" y="1"/>
                    <a:pt x="16" y="1"/>
                    <a:pt x="16" y="16"/>
                  </a:cubicBezTo>
                  <a:cubicBezTo>
                    <a:pt x="1" y="16"/>
                    <a:pt x="1" y="32"/>
                    <a:pt x="1" y="47"/>
                  </a:cubicBezTo>
                  <a:cubicBezTo>
                    <a:pt x="1" y="78"/>
                    <a:pt x="1" y="94"/>
                    <a:pt x="16" y="94"/>
                  </a:cubicBezTo>
                  <a:cubicBezTo>
                    <a:pt x="32" y="109"/>
                    <a:pt x="32" y="109"/>
                    <a:pt x="63" y="109"/>
                  </a:cubicBezTo>
                  <a:cubicBezTo>
                    <a:pt x="78" y="109"/>
                    <a:pt x="94" y="109"/>
                    <a:pt x="94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4" y="32"/>
                    <a:pt x="94" y="16"/>
                  </a:cubicBezTo>
                  <a:cubicBezTo>
                    <a:pt x="78" y="1"/>
                    <a:pt x="78" y="1"/>
                    <a:pt x="63" y="1"/>
                  </a:cubicBezTo>
                  <a:lnTo>
                    <a:pt x="78" y="16"/>
                  </a:lnTo>
                  <a:lnTo>
                    <a:pt x="78" y="47"/>
                  </a:lnTo>
                  <a:cubicBezTo>
                    <a:pt x="78" y="78"/>
                    <a:pt x="78" y="78"/>
                    <a:pt x="63" y="94"/>
                  </a:cubicBezTo>
                  <a:cubicBezTo>
                    <a:pt x="63" y="99"/>
                    <a:pt x="59" y="101"/>
                    <a:pt x="55" y="101"/>
                  </a:cubicBezTo>
                  <a:cubicBezTo>
                    <a:pt x="45" y="101"/>
                    <a:pt x="32" y="94"/>
                    <a:pt x="32" y="94"/>
                  </a:cubicBezTo>
                  <a:lnTo>
                    <a:pt x="32" y="47"/>
                  </a:lnTo>
                  <a:lnTo>
                    <a:pt x="32" y="16"/>
                  </a:lnTo>
                  <a:cubicBezTo>
                    <a:pt x="32" y="1"/>
                    <a:pt x="6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2977325" y="56497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6" y="16"/>
                  </a:moveTo>
                  <a:cubicBezTo>
                    <a:pt x="0" y="16"/>
                    <a:pt x="0" y="32"/>
                    <a:pt x="0" y="47"/>
                  </a:cubicBezTo>
                  <a:cubicBezTo>
                    <a:pt x="0" y="78"/>
                    <a:pt x="0" y="94"/>
                    <a:pt x="16" y="94"/>
                  </a:cubicBezTo>
                  <a:lnTo>
                    <a:pt x="16" y="47"/>
                  </a:lnTo>
                  <a:lnTo>
                    <a:pt x="16" y="16"/>
                  </a:lnTo>
                  <a:close/>
                  <a:moveTo>
                    <a:pt x="16" y="94"/>
                  </a:moveTo>
                  <a:cubicBezTo>
                    <a:pt x="16" y="109"/>
                    <a:pt x="31" y="109"/>
                    <a:pt x="31" y="109"/>
                  </a:cubicBezTo>
                  <a:lnTo>
                    <a:pt x="16" y="94"/>
                  </a:lnTo>
                  <a:close/>
                  <a:moveTo>
                    <a:pt x="31" y="1"/>
                  </a:moveTo>
                  <a:cubicBezTo>
                    <a:pt x="31" y="1"/>
                    <a:pt x="16" y="1"/>
                    <a:pt x="16" y="16"/>
                  </a:cubicBezTo>
                  <a:cubicBezTo>
                    <a:pt x="22" y="10"/>
                    <a:pt x="28" y="6"/>
                    <a:pt x="35" y="4"/>
                  </a:cubicBezTo>
                  <a:lnTo>
                    <a:pt x="35" y="4"/>
                  </a:lnTo>
                  <a:lnTo>
                    <a:pt x="47" y="16"/>
                  </a:lnTo>
                  <a:lnTo>
                    <a:pt x="47" y="47"/>
                  </a:lnTo>
                  <a:lnTo>
                    <a:pt x="47" y="94"/>
                  </a:lnTo>
                  <a:cubicBezTo>
                    <a:pt x="47" y="109"/>
                    <a:pt x="31" y="109"/>
                    <a:pt x="31" y="109"/>
                  </a:cubicBezTo>
                  <a:cubicBezTo>
                    <a:pt x="47" y="109"/>
                    <a:pt x="78" y="109"/>
                    <a:pt x="93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3" y="32"/>
                    <a:pt x="93" y="16"/>
                  </a:cubicBezTo>
                  <a:cubicBezTo>
                    <a:pt x="93" y="1"/>
                    <a:pt x="78" y="1"/>
                    <a:pt x="78" y="1"/>
                  </a:cubicBezTo>
                  <a:cubicBezTo>
                    <a:pt x="59" y="1"/>
                    <a:pt x="46" y="1"/>
                    <a:pt x="35" y="4"/>
                  </a:cubicBezTo>
                  <a:lnTo>
                    <a:pt x="35" y="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2999800" y="590575"/>
              <a:ext cx="96975" cy="96950"/>
            </a:xfrm>
            <a:custGeom>
              <a:avLst/>
              <a:gdLst/>
              <a:ahLst/>
              <a:cxnLst/>
              <a:rect l="l" t="t" r="r" b="b"/>
              <a:pathLst>
                <a:path w="3879" h="3878" extrusionOk="0">
                  <a:moveTo>
                    <a:pt x="1939" y="16"/>
                  </a:moveTo>
                  <a:cubicBezTo>
                    <a:pt x="3010" y="16"/>
                    <a:pt x="3863" y="869"/>
                    <a:pt x="3863" y="1939"/>
                  </a:cubicBezTo>
                  <a:cubicBezTo>
                    <a:pt x="3863" y="3009"/>
                    <a:pt x="3010" y="3862"/>
                    <a:pt x="1939" y="3862"/>
                  </a:cubicBezTo>
                  <a:cubicBezTo>
                    <a:pt x="885" y="3862"/>
                    <a:pt x="32" y="3009"/>
                    <a:pt x="32" y="1939"/>
                  </a:cubicBezTo>
                  <a:cubicBezTo>
                    <a:pt x="32" y="869"/>
                    <a:pt x="885" y="16"/>
                    <a:pt x="1939" y="16"/>
                  </a:cubicBezTo>
                  <a:close/>
                  <a:moveTo>
                    <a:pt x="1939" y="0"/>
                  </a:moveTo>
                  <a:cubicBezTo>
                    <a:pt x="885" y="0"/>
                    <a:pt x="1" y="869"/>
                    <a:pt x="1" y="1939"/>
                  </a:cubicBezTo>
                  <a:cubicBezTo>
                    <a:pt x="1" y="3009"/>
                    <a:pt x="885" y="3878"/>
                    <a:pt x="1939" y="3878"/>
                  </a:cubicBezTo>
                  <a:cubicBezTo>
                    <a:pt x="3025" y="3878"/>
                    <a:pt x="3878" y="3009"/>
                    <a:pt x="3878" y="1939"/>
                  </a:cubicBezTo>
                  <a:cubicBezTo>
                    <a:pt x="3878" y="869"/>
                    <a:pt x="3010" y="0"/>
                    <a:pt x="1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009100" y="599875"/>
              <a:ext cx="78750" cy="78350"/>
            </a:xfrm>
            <a:custGeom>
              <a:avLst/>
              <a:gdLst/>
              <a:ahLst/>
              <a:cxnLst/>
              <a:rect l="l" t="t" r="r" b="b"/>
              <a:pathLst>
                <a:path w="3150" h="3134" extrusionOk="0">
                  <a:moveTo>
                    <a:pt x="1567" y="16"/>
                  </a:moveTo>
                  <a:cubicBezTo>
                    <a:pt x="2420" y="16"/>
                    <a:pt x="3118" y="714"/>
                    <a:pt x="3118" y="1567"/>
                  </a:cubicBezTo>
                  <a:cubicBezTo>
                    <a:pt x="3118" y="2420"/>
                    <a:pt x="2420" y="3118"/>
                    <a:pt x="1567" y="3118"/>
                  </a:cubicBezTo>
                  <a:cubicBezTo>
                    <a:pt x="714" y="3118"/>
                    <a:pt x="16" y="2420"/>
                    <a:pt x="16" y="1567"/>
                  </a:cubicBezTo>
                  <a:cubicBezTo>
                    <a:pt x="16" y="714"/>
                    <a:pt x="714" y="16"/>
                    <a:pt x="1567" y="16"/>
                  </a:cubicBezTo>
                  <a:close/>
                  <a:moveTo>
                    <a:pt x="1567" y="0"/>
                  </a:moveTo>
                  <a:cubicBezTo>
                    <a:pt x="699" y="0"/>
                    <a:pt x="1" y="698"/>
                    <a:pt x="1" y="1567"/>
                  </a:cubicBezTo>
                  <a:cubicBezTo>
                    <a:pt x="1" y="2435"/>
                    <a:pt x="699" y="3133"/>
                    <a:pt x="1567" y="3133"/>
                  </a:cubicBezTo>
                  <a:cubicBezTo>
                    <a:pt x="2451" y="3133"/>
                    <a:pt x="3149" y="2435"/>
                    <a:pt x="3149" y="1567"/>
                  </a:cubicBezTo>
                  <a:cubicBezTo>
                    <a:pt x="3149" y="698"/>
                    <a:pt x="2451" y="0"/>
                    <a:pt x="1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995150" y="638250"/>
              <a:ext cx="106650" cy="800"/>
            </a:xfrm>
            <a:custGeom>
              <a:avLst/>
              <a:gdLst/>
              <a:ahLst/>
              <a:cxnLst/>
              <a:rect l="l" t="t" r="r" b="b"/>
              <a:pathLst>
                <a:path w="4266" h="32" extrusionOk="0">
                  <a:moveTo>
                    <a:pt x="1" y="1"/>
                  </a:moveTo>
                  <a:lnTo>
                    <a:pt x="1" y="32"/>
                  </a:lnTo>
                  <a:lnTo>
                    <a:pt x="4266" y="32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048275" y="585525"/>
              <a:ext cx="400" cy="106650"/>
            </a:xfrm>
            <a:custGeom>
              <a:avLst/>
              <a:gdLst/>
              <a:ahLst/>
              <a:cxnLst/>
              <a:rect l="l" t="t" r="r" b="b"/>
              <a:pathLst>
                <a:path w="16" h="4266" extrusionOk="0">
                  <a:moveTo>
                    <a:pt x="0" y="1"/>
                  </a:moveTo>
                  <a:lnTo>
                    <a:pt x="0" y="4266"/>
                  </a:lnTo>
                  <a:lnTo>
                    <a:pt x="16" y="42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916450" y="681050"/>
              <a:ext cx="6600" cy="8525"/>
            </a:xfrm>
            <a:custGeom>
              <a:avLst/>
              <a:gdLst/>
              <a:ahLst/>
              <a:cxnLst/>
              <a:rect l="l" t="t" r="r" b="b"/>
              <a:pathLst>
                <a:path w="264" h="341" extrusionOk="0">
                  <a:moveTo>
                    <a:pt x="152" y="0"/>
                  </a:moveTo>
                  <a:cubicBezTo>
                    <a:pt x="113" y="0"/>
                    <a:pt x="74" y="33"/>
                    <a:pt x="62" y="57"/>
                  </a:cubicBezTo>
                  <a:lnTo>
                    <a:pt x="31" y="212"/>
                  </a:lnTo>
                  <a:cubicBezTo>
                    <a:pt x="0" y="259"/>
                    <a:pt x="47" y="321"/>
                    <a:pt x="78" y="336"/>
                  </a:cubicBezTo>
                  <a:cubicBezTo>
                    <a:pt x="89" y="339"/>
                    <a:pt x="99" y="340"/>
                    <a:pt x="109" y="340"/>
                  </a:cubicBezTo>
                  <a:cubicBezTo>
                    <a:pt x="155" y="340"/>
                    <a:pt x="189" y="312"/>
                    <a:pt x="202" y="274"/>
                  </a:cubicBezTo>
                  <a:lnTo>
                    <a:pt x="233" y="119"/>
                  </a:lnTo>
                  <a:cubicBezTo>
                    <a:pt x="264" y="88"/>
                    <a:pt x="217" y="26"/>
                    <a:pt x="186" y="10"/>
                  </a:cubicBezTo>
                  <a:cubicBezTo>
                    <a:pt x="175" y="3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966450" y="687500"/>
              <a:ext cx="4300" cy="8550"/>
            </a:xfrm>
            <a:custGeom>
              <a:avLst/>
              <a:gdLst/>
              <a:ahLst/>
              <a:cxnLst/>
              <a:rect l="l" t="t" r="r" b="b"/>
              <a:pathLst>
                <a:path w="172" h="34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lnTo>
                    <a:pt x="1" y="264"/>
                  </a:lnTo>
                  <a:cubicBezTo>
                    <a:pt x="1" y="311"/>
                    <a:pt x="47" y="342"/>
                    <a:pt x="94" y="342"/>
                  </a:cubicBezTo>
                  <a:cubicBezTo>
                    <a:pt x="140" y="342"/>
                    <a:pt x="172" y="311"/>
                    <a:pt x="172" y="249"/>
                  </a:cubicBezTo>
                  <a:lnTo>
                    <a:pt x="172" y="78"/>
                  </a:lnTo>
                  <a:cubicBezTo>
                    <a:pt x="172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926900" y="668250"/>
              <a:ext cx="6250" cy="5825"/>
            </a:xfrm>
            <a:custGeom>
              <a:avLst/>
              <a:gdLst/>
              <a:ahLst/>
              <a:cxnLst/>
              <a:rect l="l" t="t" r="r" b="b"/>
              <a:pathLst>
                <a:path w="250" h="233" extrusionOk="0">
                  <a:moveTo>
                    <a:pt x="162" y="0"/>
                  </a:moveTo>
                  <a:cubicBezTo>
                    <a:pt x="145" y="0"/>
                    <a:pt x="129" y="4"/>
                    <a:pt x="109" y="11"/>
                  </a:cubicBezTo>
                  <a:lnTo>
                    <a:pt x="32" y="73"/>
                  </a:lnTo>
                  <a:cubicBezTo>
                    <a:pt x="1" y="104"/>
                    <a:pt x="1" y="150"/>
                    <a:pt x="16" y="181"/>
                  </a:cubicBezTo>
                  <a:cubicBezTo>
                    <a:pt x="26" y="218"/>
                    <a:pt x="51" y="233"/>
                    <a:pt x="76" y="233"/>
                  </a:cubicBezTo>
                  <a:cubicBezTo>
                    <a:pt x="94" y="233"/>
                    <a:pt x="112" y="225"/>
                    <a:pt x="125" y="212"/>
                  </a:cubicBezTo>
                  <a:lnTo>
                    <a:pt x="203" y="150"/>
                  </a:lnTo>
                  <a:cubicBezTo>
                    <a:pt x="249" y="104"/>
                    <a:pt x="249" y="73"/>
                    <a:pt x="234" y="26"/>
                  </a:cubicBezTo>
                  <a:cubicBezTo>
                    <a:pt x="206" y="8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923425" y="705075"/>
              <a:ext cx="6225" cy="5975"/>
            </a:xfrm>
            <a:custGeom>
              <a:avLst/>
              <a:gdLst/>
              <a:ahLst/>
              <a:cxnLst/>
              <a:rect l="l" t="t" r="r" b="b"/>
              <a:pathLst>
                <a:path w="249" h="239" extrusionOk="0">
                  <a:moveTo>
                    <a:pt x="83" y="1"/>
                  </a:moveTo>
                  <a:cubicBezTo>
                    <a:pt x="67" y="1"/>
                    <a:pt x="51" y="5"/>
                    <a:pt x="31" y="11"/>
                  </a:cubicBezTo>
                  <a:cubicBezTo>
                    <a:pt x="0" y="58"/>
                    <a:pt x="0" y="89"/>
                    <a:pt x="16" y="135"/>
                  </a:cubicBezTo>
                  <a:lnTo>
                    <a:pt x="78" y="213"/>
                  </a:lnTo>
                  <a:cubicBezTo>
                    <a:pt x="96" y="231"/>
                    <a:pt x="120" y="238"/>
                    <a:pt x="142" y="238"/>
                  </a:cubicBezTo>
                  <a:cubicBezTo>
                    <a:pt x="158" y="238"/>
                    <a:pt x="174" y="235"/>
                    <a:pt x="186" y="228"/>
                  </a:cubicBezTo>
                  <a:cubicBezTo>
                    <a:pt x="233" y="213"/>
                    <a:pt x="248" y="151"/>
                    <a:pt x="217" y="104"/>
                  </a:cubicBezTo>
                  <a:lnTo>
                    <a:pt x="155" y="27"/>
                  </a:lnTo>
                  <a:cubicBezTo>
                    <a:pt x="128" y="8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962575" y="677425"/>
              <a:ext cx="5850" cy="5975"/>
            </a:xfrm>
            <a:custGeom>
              <a:avLst/>
              <a:gdLst/>
              <a:ahLst/>
              <a:cxnLst/>
              <a:rect l="l" t="t" r="r" b="b"/>
              <a:pathLst>
                <a:path w="234" h="239" extrusionOk="0">
                  <a:moveTo>
                    <a:pt x="63" y="0"/>
                  </a:moveTo>
                  <a:cubicBezTo>
                    <a:pt x="16" y="16"/>
                    <a:pt x="1" y="62"/>
                    <a:pt x="16" y="109"/>
                  </a:cubicBezTo>
                  <a:lnTo>
                    <a:pt x="63" y="186"/>
                  </a:lnTo>
                  <a:cubicBezTo>
                    <a:pt x="74" y="221"/>
                    <a:pt x="112" y="239"/>
                    <a:pt x="144" y="239"/>
                  </a:cubicBezTo>
                  <a:cubicBezTo>
                    <a:pt x="154" y="239"/>
                    <a:pt x="164" y="237"/>
                    <a:pt x="171" y="233"/>
                  </a:cubicBezTo>
                  <a:cubicBezTo>
                    <a:pt x="218" y="202"/>
                    <a:pt x="233" y="155"/>
                    <a:pt x="218" y="109"/>
                  </a:cubicBezTo>
                  <a:lnTo>
                    <a:pt x="171" y="31"/>
                  </a:lnTo>
                  <a:cubicBezTo>
                    <a:pt x="156" y="0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947075" y="713000"/>
              <a:ext cx="7400" cy="465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94" y="0"/>
                  </a:moveTo>
                  <a:cubicBezTo>
                    <a:pt x="187" y="0"/>
                    <a:pt x="179" y="1"/>
                    <a:pt x="171" y="4"/>
                  </a:cubicBezTo>
                  <a:lnTo>
                    <a:pt x="78" y="20"/>
                  </a:lnTo>
                  <a:cubicBezTo>
                    <a:pt x="47" y="51"/>
                    <a:pt x="0" y="82"/>
                    <a:pt x="16" y="128"/>
                  </a:cubicBezTo>
                  <a:cubicBezTo>
                    <a:pt x="16" y="152"/>
                    <a:pt x="43" y="185"/>
                    <a:pt x="84" y="185"/>
                  </a:cubicBezTo>
                  <a:cubicBezTo>
                    <a:pt x="97" y="185"/>
                    <a:pt x="110" y="182"/>
                    <a:pt x="124" y="175"/>
                  </a:cubicBezTo>
                  <a:lnTo>
                    <a:pt x="218" y="159"/>
                  </a:lnTo>
                  <a:cubicBezTo>
                    <a:pt x="249" y="144"/>
                    <a:pt x="295" y="97"/>
                    <a:pt x="280" y="66"/>
                  </a:cubicBezTo>
                  <a:cubicBezTo>
                    <a:pt x="254" y="28"/>
                    <a:pt x="229" y="0"/>
                    <a:pt x="1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916050" y="665950"/>
              <a:ext cx="55875" cy="50500"/>
            </a:xfrm>
            <a:custGeom>
              <a:avLst/>
              <a:gdLst/>
              <a:ahLst/>
              <a:cxnLst/>
              <a:rect l="l" t="t" r="r" b="b"/>
              <a:pathLst>
                <a:path w="2235" h="2020" extrusionOk="0">
                  <a:moveTo>
                    <a:pt x="1104" y="1"/>
                  </a:moveTo>
                  <a:cubicBezTo>
                    <a:pt x="671" y="1"/>
                    <a:pt x="268" y="288"/>
                    <a:pt x="140" y="723"/>
                  </a:cubicBezTo>
                  <a:cubicBezTo>
                    <a:pt x="1" y="1281"/>
                    <a:pt x="311" y="1824"/>
                    <a:pt x="838" y="1979"/>
                  </a:cubicBezTo>
                  <a:cubicBezTo>
                    <a:pt x="930" y="2006"/>
                    <a:pt x="1023" y="2019"/>
                    <a:pt x="1114" y="2019"/>
                  </a:cubicBezTo>
                  <a:cubicBezTo>
                    <a:pt x="1548" y="2019"/>
                    <a:pt x="1951" y="1730"/>
                    <a:pt x="2079" y="1281"/>
                  </a:cubicBezTo>
                  <a:cubicBezTo>
                    <a:pt x="2234" y="739"/>
                    <a:pt x="1924" y="196"/>
                    <a:pt x="1381" y="41"/>
                  </a:cubicBezTo>
                  <a:cubicBezTo>
                    <a:pt x="1289" y="13"/>
                    <a:pt x="1196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938550" y="674325"/>
              <a:ext cx="7000" cy="9100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264" y="47"/>
                    <a:pt x="264" y="78"/>
                    <a:pt x="279" y="140"/>
                  </a:cubicBezTo>
                  <a:cubicBezTo>
                    <a:pt x="279" y="93"/>
                    <a:pt x="264" y="47"/>
                    <a:pt x="248" y="0"/>
                  </a:cubicBezTo>
                  <a:close/>
                  <a:moveTo>
                    <a:pt x="279" y="140"/>
                  </a:moveTo>
                  <a:lnTo>
                    <a:pt x="279" y="140"/>
                  </a:lnTo>
                  <a:cubicBezTo>
                    <a:pt x="279" y="155"/>
                    <a:pt x="264" y="171"/>
                    <a:pt x="264" y="202"/>
                  </a:cubicBezTo>
                  <a:lnTo>
                    <a:pt x="248" y="217"/>
                  </a:lnTo>
                  <a:lnTo>
                    <a:pt x="217" y="233"/>
                  </a:lnTo>
                  <a:cubicBezTo>
                    <a:pt x="217" y="248"/>
                    <a:pt x="202" y="248"/>
                    <a:pt x="186" y="279"/>
                  </a:cubicBezTo>
                  <a:cubicBezTo>
                    <a:pt x="171" y="295"/>
                    <a:pt x="155" y="310"/>
                    <a:pt x="124" y="310"/>
                  </a:cubicBezTo>
                  <a:cubicBezTo>
                    <a:pt x="93" y="326"/>
                    <a:pt x="31" y="326"/>
                    <a:pt x="0" y="326"/>
                  </a:cubicBezTo>
                  <a:cubicBezTo>
                    <a:pt x="23" y="349"/>
                    <a:pt x="62" y="363"/>
                    <a:pt x="94" y="363"/>
                  </a:cubicBezTo>
                  <a:cubicBezTo>
                    <a:pt x="105" y="363"/>
                    <a:pt x="116" y="361"/>
                    <a:pt x="124" y="357"/>
                  </a:cubicBezTo>
                  <a:cubicBezTo>
                    <a:pt x="171" y="357"/>
                    <a:pt x="217" y="310"/>
                    <a:pt x="248" y="279"/>
                  </a:cubicBezTo>
                  <a:cubicBezTo>
                    <a:pt x="264" y="233"/>
                    <a:pt x="279" y="202"/>
                    <a:pt x="279" y="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936600" y="673550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40" y="0"/>
                  </a:moveTo>
                  <a:cubicBezTo>
                    <a:pt x="109" y="0"/>
                    <a:pt x="78" y="16"/>
                    <a:pt x="47" y="47"/>
                  </a:cubicBezTo>
                  <a:cubicBezTo>
                    <a:pt x="32" y="62"/>
                    <a:pt x="16" y="109"/>
                    <a:pt x="16" y="155"/>
                  </a:cubicBezTo>
                  <a:cubicBezTo>
                    <a:pt x="1" y="186"/>
                    <a:pt x="16" y="233"/>
                    <a:pt x="32" y="248"/>
                  </a:cubicBezTo>
                  <a:cubicBezTo>
                    <a:pt x="32" y="186"/>
                    <a:pt x="47" y="124"/>
                    <a:pt x="94" y="93"/>
                  </a:cubicBezTo>
                  <a:cubicBezTo>
                    <a:pt x="109" y="47"/>
                    <a:pt x="125" y="47"/>
                    <a:pt x="140" y="31"/>
                  </a:cubicBezTo>
                  <a:cubicBezTo>
                    <a:pt x="187" y="16"/>
                    <a:pt x="202" y="16"/>
                    <a:pt x="249" y="16"/>
                  </a:cubicBezTo>
                  <a:cubicBezTo>
                    <a:pt x="218" y="0"/>
                    <a:pt x="18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935050" y="699125"/>
              <a:ext cx="4675" cy="6350"/>
            </a:xfrm>
            <a:custGeom>
              <a:avLst/>
              <a:gdLst/>
              <a:ahLst/>
              <a:cxnLst/>
              <a:rect l="l" t="t" r="r" b="b"/>
              <a:pathLst>
                <a:path w="187" h="254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56" y="16"/>
                    <a:pt x="156" y="63"/>
                    <a:pt x="156" y="78"/>
                  </a:cubicBezTo>
                  <a:cubicBezTo>
                    <a:pt x="156" y="94"/>
                    <a:pt x="156" y="140"/>
                    <a:pt x="140" y="156"/>
                  </a:cubicBezTo>
                  <a:lnTo>
                    <a:pt x="78" y="218"/>
                  </a:lnTo>
                  <a:cubicBezTo>
                    <a:pt x="63" y="234"/>
                    <a:pt x="16" y="249"/>
                    <a:pt x="1" y="249"/>
                  </a:cubicBezTo>
                  <a:cubicBezTo>
                    <a:pt x="14" y="252"/>
                    <a:pt x="27" y="253"/>
                    <a:pt x="40" y="253"/>
                  </a:cubicBezTo>
                  <a:cubicBezTo>
                    <a:pt x="103" y="253"/>
                    <a:pt x="158" y="223"/>
                    <a:pt x="171" y="172"/>
                  </a:cubicBezTo>
                  <a:cubicBezTo>
                    <a:pt x="187" y="140"/>
                    <a:pt x="187" y="109"/>
                    <a:pt x="187" y="78"/>
                  </a:cubicBezTo>
                  <a:cubicBezTo>
                    <a:pt x="171" y="63"/>
                    <a:pt x="156" y="16"/>
                    <a:pt x="14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934675" y="699125"/>
              <a:ext cx="3125" cy="4700"/>
            </a:xfrm>
            <a:custGeom>
              <a:avLst/>
              <a:gdLst/>
              <a:ahLst/>
              <a:cxnLst/>
              <a:rect l="l" t="t" r="r" b="b"/>
              <a:pathLst>
                <a:path w="125" h="188" extrusionOk="0">
                  <a:moveTo>
                    <a:pt x="47" y="1"/>
                  </a:moveTo>
                  <a:lnTo>
                    <a:pt x="0" y="63"/>
                  </a:lnTo>
                  <a:lnTo>
                    <a:pt x="0" y="140"/>
                  </a:lnTo>
                  <a:cubicBezTo>
                    <a:pt x="0" y="156"/>
                    <a:pt x="16" y="172"/>
                    <a:pt x="31" y="187"/>
                  </a:cubicBezTo>
                  <a:cubicBezTo>
                    <a:pt x="16" y="156"/>
                    <a:pt x="16" y="109"/>
                    <a:pt x="47" y="63"/>
                  </a:cubicBezTo>
                  <a:cubicBezTo>
                    <a:pt x="47" y="32"/>
                    <a:pt x="47" y="16"/>
                    <a:pt x="78" y="16"/>
                  </a:cubicBezTo>
                  <a:cubicBezTo>
                    <a:pt x="93" y="16"/>
                    <a:pt x="109" y="1"/>
                    <a:pt x="1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926125" y="698750"/>
              <a:ext cx="3900" cy="4450"/>
            </a:xfrm>
            <a:custGeom>
              <a:avLst/>
              <a:gdLst/>
              <a:ahLst/>
              <a:cxnLst/>
              <a:rect l="l" t="t" r="r" b="b"/>
              <a:pathLst>
                <a:path w="156" h="178" extrusionOk="0">
                  <a:moveTo>
                    <a:pt x="78" y="0"/>
                  </a:moveTo>
                  <a:cubicBezTo>
                    <a:pt x="78" y="16"/>
                    <a:pt x="109" y="31"/>
                    <a:pt x="78" y="31"/>
                  </a:cubicBezTo>
                  <a:lnTo>
                    <a:pt x="78" y="93"/>
                  </a:lnTo>
                  <a:cubicBezTo>
                    <a:pt x="78" y="109"/>
                    <a:pt x="78" y="109"/>
                    <a:pt x="63" y="124"/>
                  </a:cubicBezTo>
                  <a:cubicBezTo>
                    <a:pt x="47" y="155"/>
                    <a:pt x="32" y="171"/>
                    <a:pt x="1" y="171"/>
                  </a:cubicBezTo>
                  <a:cubicBezTo>
                    <a:pt x="16" y="176"/>
                    <a:pt x="28" y="178"/>
                    <a:pt x="38" y="178"/>
                  </a:cubicBezTo>
                  <a:cubicBezTo>
                    <a:pt x="58" y="178"/>
                    <a:pt x="68" y="171"/>
                    <a:pt x="78" y="171"/>
                  </a:cubicBezTo>
                  <a:cubicBezTo>
                    <a:pt x="125" y="155"/>
                    <a:pt x="140" y="124"/>
                    <a:pt x="140" y="109"/>
                  </a:cubicBezTo>
                  <a:cubicBezTo>
                    <a:pt x="156" y="93"/>
                    <a:pt x="156" y="47"/>
                    <a:pt x="140" y="31"/>
                  </a:cubicBezTo>
                  <a:cubicBezTo>
                    <a:pt x="125" y="16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924975" y="69912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47" y="1"/>
                  </a:moveTo>
                  <a:cubicBezTo>
                    <a:pt x="31" y="1"/>
                    <a:pt x="16" y="16"/>
                    <a:pt x="16" y="32"/>
                  </a:cubicBezTo>
                  <a:cubicBezTo>
                    <a:pt x="0" y="63"/>
                    <a:pt x="0" y="78"/>
                    <a:pt x="16" y="94"/>
                  </a:cubicBezTo>
                  <a:cubicBezTo>
                    <a:pt x="16" y="94"/>
                    <a:pt x="31" y="109"/>
                    <a:pt x="47" y="109"/>
                  </a:cubicBezTo>
                  <a:lnTo>
                    <a:pt x="47" y="78"/>
                  </a:lnTo>
                  <a:lnTo>
                    <a:pt x="47" y="32"/>
                  </a:lnTo>
                  <a:lnTo>
                    <a:pt x="78" y="16"/>
                  </a:lnTo>
                  <a:cubicBezTo>
                    <a:pt x="93" y="16"/>
                    <a:pt x="93" y="16"/>
                    <a:pt x="10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950575" y="675475"/>
              <a:ext cx="4275" cy="3725"/>
            </a:xfrm>
            <a:custGeom>
              <a:avLst/>
              <a:gdLst/>
              <a:ahLst/>
              <a:cxnLst/>
              <a:rect l="l" t="t" r="r" b="b"/>
              <a:pathLst>
                <a:path w="171" h="149" extrusionOk="0">
                  <a:moveTo>
                    <a:pt x="155" y="1"/>
                  </a:moveTo>
                  <a:cubicBezTo>
                    <a:pt x="155" y="16"/>
                    <a:pt x="140" y="32"/>
                    <a:pt x="140" y="32"/>
                  </a:cubicBezTo>
                  <a:cubicBezTo>
                    <a:pt x="109" y="47"/>
                    <a:pt x="109" y="78"/>
                    <a:pt x="93" y="78"/>
                  </a:cubicBezTo>
                  <a:cubicBezTo>
                    <a:pt x="93" y="94"/>
                    <a:pt x="78" y="94"/>
                    <a:pt x="62" y="94"/>
                  </a:cubicBezTo>
                  <a:lnTo>
                    <a:pt x="0" y="94"/>
                  </a:lnTo>
                  <a:cubicBezTo>
                    <a:pt x="16" y="109"/>
                    <a:pt x="31" y="125"/>
                    <a:pt x="62" y="125"/>
                  </a:cubicBezTo>
                  <a:cubicBezTo>
                    <a:pt x="70" y="140"/>
                    <a:pt x="81" y="148"/>
                    <a:pt x="95" y="148"/>
                  </a:cubicBezTo>
                  <a:cubicBezTo>
                    <a:pt x="109" y="148"/>
                    <a:pt x="124" y="140"/>
                    <a:pt x="140" y="125"/>
                  </a:cubicBezTo>
                  <a:cubicBezTo>
                    <a:pt x="155" y="125"/>
                    <a:pt x="171" y="94"/>
                    <a:pt x="171" y="78"/>
                  </a:cubicBezTo>
                  <a:cubicBezTo>
                    <a:pt x="171" y="32"/>
                    <a:pt x="171" y="16"/>
                    <a:pt x="1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950575" y="674425"/>
              <a:ext cx="3125" cy="3025"/>
            </a:xfrm>
            <a:custGeom>
              <a:avLst/>
              <a:gdLst/>
              <a:ahLst/>
              <a:cxnLst/>
              <a:rect l="l" t="t" r="r" b="b"/>
              <a:pathLst>
                <a:path w="125" h="121" extrusionOk="0">
                  <a:moveTo>
                    <a:pt x="68" y="0"/>
                  </a:moveTo>
                  <a:cubicBezTo>
                    <a:pt x="58" y="0"/>
                    <a:pt x="47" y="4"/>
                    <a:pt x="31" y="12"/>
                  </a:cubicBezTo>
                  <a:cubicBezTo>
                    <a:pt x="16" y="12"/>
                    <a:pt x="0" y="43"/>
                    <a:pt x="0" y="58"/>
                  </a:cubicBezTo>
                  <a:cubicBezTo>
                    <a:pt x="0" y="74"/>
                    <a:pt x="0" y="89"/>
                    <a:pt x="16" y="120"/>
                  </a:cubicBezTo>
                  <a:cubicBezTo>
                    <a:pt x="16" y="89"/>
                    <a:pt x="16" y="74"/>
                    <a:pt x="47" y="74"/>
                  </a:cubicBezTo>
                  <a:lnTo>
                    <a:pt x="78" y="58"/>
                  </a:lnTo>
                  <a:lnTo>
                    <a:pt x="124" y="58"/>
                  </a:lnTo>
                  <a:cubicBezTo>
                    <a:pt x="124" y="27"/>
                    <a:pt x="109" y="12"/>
                    <a:pt x="93" y="12"/>
                  </a:cubicBezTo>
                  <a:cubicBezTo>
                    <a:pt x="85" y="4"/>
                    <a:pt x="78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44350" y="686300"/>
              <a:ext cx="11675" cy="10925"/>
            </a:xfrm>
            <a:custGeom>
              <a:avLst/>
              <a:gdLst/>
              <a:ahLst/>
              <a:cxnLst/>
              <a:rect l="l" t="t" r="r" b="b"/>
              <a:pathLst>
                <a:path w="467" h="437" extrusionOk="0">
                  <a:moveTo>
                    <a:pt x="229" y="0"/>
                  </a:moveTo>
                  <a:cubicBezTo>
                    <a:pt x="221" y="0"/>
                    <a:pt x="212" y="1"/>
                    <a:pt x="202" y="2"/>
                  </a:cubicBezTo>
                  <a:cubicBezTo>
                    <a:pt x="94" y="33"/>
                    <a:pt x="1" y="126"/>
                    <a:pt x="16" y="235"/>
                  </a:cubicBezTo>
                  <a:cubicBezTo>
                    <a:pt x="16" y="359"/>
                    <a:pt x="109" y="436"/>
                    <a:pt x="249" y="436"/>
                  </a:cubicBezTo>
                  <a:cubicBezTo>
                    <a:pt x="358" y="421"/>
                    <a:pt x="466" y="312"/>
                    <a:pt x="435" y="204"/>
                  </a:cubicBezTo>
                  <a:cubicBezTo>
                    <a:pt x="421" y="89"/>
                    <a:pt x="340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943575" y="685575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63" y="0"/>
                  </a:moveTo>
                  <a:cubicBezTo>
                    <a:pt x="237" y="0"/>
                    <a:pt x="211" y="5"/>
                    <a:pt x="187" y="16"/>
                  </a:cubicBezTo>
                  <a:cubicBezTo>
                    <a:pt x="63" y="62"/>
                    <a:pt x="1" y="186"/>
                    <a:pt x="47" y="310"/>
                  </a:cubicBezTo>
                  <a:cubicBezTo>
                    <a:pt x="63" y="357"/>
                    <a:pt x="125" y="419"/>
                    <a:pt x="187" y="450"/>
                  </a:cubicBezTo>
                  <a:cubicBezTo>
                    <a:pt x="109" y="357"/>
                    <a:pt x="78" y="248"/>
                    <a:pt x="156" y="155"/>
                  </a:cubicBezTo>
                  <a:cubicBezTo>
                    <a:pt x="202" y="109"/>
                    <a:pt x="233" y="93"/>
                    <a:pt x="296" y="93"/>
                  </a:cubicBezTo>
                  <a:cubicBezTo>
                    <a:pt x="358" y="93"/>
                    <a:pt x="435" y="109"/>
                    <a:pt x="466" y="155"/>
                  </a:cubicBezTo>
                  <a:cubicBezTo>
                    <a:pt x="442" y="59"/>
                    <a:pt x="35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948225" y="688275"/>
              <a:ext cx="9725" cy="11425"/>
            </a:xfrm>
            <a:custGeom>
              <a:avLst/>
              <a:gdLst/>
              <a:ahLst/>
              <a:cxnLst/>
              <a:rect l="l" t="t" r="r" b="b"/>
              <a:pathLst>
                <a:path w="389" h="457" extrusionOk="0">
                  <a:moveTo>
                    <a:pt x="342" y="1"/>
                  </a:moveTo>
                  <a:cubicBezTo>
                    <a:pt x="358" y="63"/>
                    <a:pt x="358" y="125"/>
                    <a:pt x="342" y="156"/>
                  </a:cubicBezTo>
                  <a:cubicBezTo>
                    <a:pt x="342" y="187"/>
                    <a:pt x="342" y="218"/>
                    <a:pt x="327" y="233"/>
                  </a:cubicBezTo>
                  <a:cubicBezTo>
                    <a:pt x="327" y="264"/>
                    <a:pt x="311" y="264"/>
                    <a:pt x="311" y="280"/>
                  </a:cubicBezTo>
                  <a:cubicBezTo>
                    <a:pt x="311" y="295"/>
                    <a:pt x="280" y="295"/>
                    <a:pt x="280" y="311"/>
                  </a:cubicBezTo>
                  <a:lnTo>
                    <a:pt x="218" y="373"/>
                  </a:lnTo>
                  <a:cubicBezTo>
                    <a:pt x="203" y="373"/>
                    <a:pt x="203" y="388"/>
                    <a:pt x="187" y="388"/>
                  </a:cubicBezTo>
                  <a:cubicBezTo>
                    <a:pt x="172" y="388"/>
                    <a:pt x="172" y="419"/>
                    <a:pt x="156" y="419"/>
                  </a:cubicBezTo>
                  <a:cubicBezTo>
                    <a:pt x="110" y="435"/>
                    <a:pt x="47" y="435"/>
                    <a:pt x="1" y="435"/>
                  </a:cubicBezTo>
                  <a:cubicBezTo>
                    <a:pt x="34" y="446"/>
                    <a:pt x="75" y="457"/>
                    <a:pt x="117" y="457"/>
                  </a:cubicBezTo>
                  <a:cubicBezTo>
                    <a:pt x="135" y="457"/>
                    <a:pt x="153" y="455"/>
                    <a:pt x="172" y="450"/>
                  </a:cubicBezTo>
                  <a:cubicBezTo>
                    <a:pt x="218" y="435"/>
                    <a:pt x="280" y="419"/>
                    <a:pt x="327" y="357"/>
                  </a:cubicBezTo>
                  <a:cubicBezTo>
                    <a:pt x="358" y="295"/>
                    <a:pt x="389" y="233"/>
                    <a:pt x="389" y="187"/>
                  </a:cubicBezTo>
                  <a:cubicBezTo>
                    <a:pt x="389" y="125"/>
                    <a:pt x="389" y="63"/>
                    <a:pt x="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2960250" y="683525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32" y="20"/>
                    <a:pt x="1" y="67"/>
                    <a:pt x="16" y="98"/>
                  </a:cubicBezTo>
                  <a:cubicBezTo>
                    <a:pt x="29" y="136"/>
                    <a:pt x="63" y="164"/>
                    <a:pt x="92" y="164"/>
                  </a:cubicBezTo>
                  <a:cubicBezTo>
                    <a:pt x="98" y="164"/>
                    <a:pt x="104" y="162"/>
                    <a:pt x="109" y="160"/>
                  </a:cubicBezTo>
                  <a:cubicBezTo>
                    <a:pt x="156" y="144"/>
                    <a:pt x="171" y="98"/>
                    <a:pt x="171" y="67"/>
                  </a:cubicBezTo>
                  <a:cubicBezTo>
                    <a:pt x="159" y="28"/>
                    <a:pt x="125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2960250" y="683475"/>
              <a:ext cx="4300" cy="4050"/>
            </a:xfrm>
            <a:custGeom>
              <a:avLst/>
              <a:gdLst/>
              <a:ahLst/>
              <a:cxnLst/>
              <a:rect l="l" t="t" r="r" b="b"/>
              <a:pathLst>
                <a:path w="172" h="162" extrusionOk="0">
                  <a:moveTo>
                    <a:pt x="106" y="0"/>
                  </a:moveTo>
                  <a:cubicBezTo>
                    <a:pt x="96" y="0"/>
                    <a:pt x="87" y="2"/>
                    <a:pt x="78" y="7"/>
                  </a:cubicBezTo>
                  <a:cubicBezTo>
                    <a:pt x="32" y="22"/>
                    <a:pt x="1" y="53"/>
                    <a:pt x="16" y="100"/>
                  </a:cubicBezTo>
                  <a:cubicBezTo>
                    <a:pt x="16" y="146"/>
                    <a:pt x="63" y="162"/>
                    <a:pt x="78" y="162"/>
                  </a:cubicBezTo>
                  <a:lnTo>
                    <a:pt x="32" y="115"/>
                  </a:lnTo>
                  <a:cubicBezTo>
                    <a:pt x="32" y="84"/>
                    <a:pt x="78" y="38"/>
                    <a:pt x="109" y="22"/>
                  </a:cubicBezTo>
                  <a:cubicBezTo>
                    <a:pt x="140" y="22"/>
                    <a:pt x="156" y="22"/>
                    <a:pt x="171" y="38"/>
                  </a:cubicBezTo>
                  <a:cubicBezTo>
                    <a:pt x="160" y="15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2962975" y="684025"/>
              <a:ext cx="2725" cy="3900"/>
            </a:xfrm>
            <a:custGeom>
              <a:avLst/>
              <a:gdLst/>
              <a:ahLst/>
              <a:cxnLst/>
              <a:rect l="l" t="t" r="r" b="b"/>
              <a:pathLst>
                <a:path w="109" h="156" extrusionOk="0">
                  <a:moveTo>
                    <a:pt x="78" y="0"/>
                  </a:moveTo>
                  <a:cubicBezTo>
                    <a:pt x="109" y="47"/>
                    <a:pt x="109" y="78"/>
                    <a:pt x="109" y="93"/>
                  </a:cubicBezTo>
                  <a:lnTo>
                    <a:pt x="109" y="62"/>
                  </a:lnTo>
                  <a:cubicBezTo>
                    <a:pt x="109" y="47"/>
                    <a:pt x="109" y="16"/>
                    <a:pt x="78" y="0"/>
                  </a:cubicBezTo>
                  <a:close/>
                  <a:moveTo>
                    <a:pt x="109" y="93"/>
                  </a:moveTo>
                  <a:lnTo>
                    <a:pt x="62" y="140"/>
                  </a:lnTo>
                  <a:cubicBezTo>
                    <a:pt x="47" y="155"/>
                    <a:pt x="31" y="155"/>
                    <a:pt x="0" y="155"/>
                  </a:cubicBezTo>
                  <a:lnTo>
                    <a:pt x="62" y="155"/>
                  </a:lnTo>
                  <a:cubicBezTo>
                    <a:pt x="78" y="155"/>
                    <a:pt x="109" y="140"/>
                    <a:pt x="109" y="124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2952900" y="700375"/>
              <a:ext cx="6225" cy="6025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32" y="0"/>
                  </a:moveTo>
                  <a:cubicBezTo>
                    <a:pt x="113" y="0"/>
                    <a:pt x="95" y="4"/>
                    <a:pt x="78" y="13"/>
                  </a:cubicBezTo>
                  <a:cubicBezTo>
                    <a:pt x="16" y="28"/>
                    <a:pt x="0" y="106"/>
                    <a:pt x="16" y="168"/>
                  </a:cubicBezTo>
                  <a:cubicBezTo>
                    <a:pt x="45" y="216"/>
                    <a:pt x="80" y="241"/>
                    <a:pt x="113" y="241"/>
                  </a:cubicBezTo>
                  <a:cubicBezTo>
                    <a:pt x="134" y="241"/>
                    <a:pt x="153" y="232"/>
                    <a:pt x="171" y="215"/>
                  </a:cubicBezTo>
                  <a:cubicBezTo>
                    <a:pt x="233" y="199"/>
                    <a:pt x="248" y="122"/>
                    <a:pt x="233" y="59"/>
                  </a:cubicBezTo>
                  <a:cubicBezTo>
                    <a:pt x="222" y="26"/>
                    <a:pt x="17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952500" y="700250"/>
              <a:ext cx="5850" cy="6275"/>
            </a:xfrm>
            <a:custGeom>
              <a:avLst/>
              <a:gdLst/>
              <a:ahLst/>
              <a:cxnLst/>
              <a:rect l="l" t="t" r="r" b="b"/>
              <a:pathLst>
                <a:path w="234" h="251" extrusionOk="0">
                  <a:moveTo>
                    <a:pt x="141" y="0"/>
                  </a:moveTo>
                  <a:cubicBezTo>
                    <a:pt x="112" y="0"/>
                    <a:pt x="84" y="12"/>
                    <a:pt x="63" y="33"/>
                  </a:cubicBezTo>
                  <a:cubicBezTo>
                    <a:pt x="1" y="64"/>
                    <a:pt x="1" y="142"/>
                    <a:pt x="32" y="204"/>
                  </a:cubicBezTo>
                  <a:cubicBezTo>
                    <a:pt x="63" y="220"/>
                    <a:pt x="94" y="251"/>
                    <a:pt x="140" y="251"/>
                  </a:cubicBezTo>
                  <a:cubicBezTo>
                    <a:pt x="109" y="251"/>
                    <a:pt x="94" y="220"/>
                    <a:pt x="78" y="189"/>
                  </a:cubicBezTo>
                  <a:cubicBezTo>
                    <a:pt x="63" y="142"/>
                    <a:pt x="94" y="64"/>
                    <a:pt x="140" y="49"/>
                  </a:cubicBezTo>
                  <a:cubicBezTo>
                    <a:pt x="156" y="41"/>
                    <a:pt x="167" y="37"/>
                    <a:pt x="181" y="37"/>
                  </a:cubicBezTo>
                  <a:cubicBezTo>
                    <a:pt x="194" y="37"/>
                    <a:pt x="210" y="41"/>
                    <a:pt x="233" y="49"/>
                  </a:cubicBezTo>
                  <a:cubicBezTo>
                    <a:pt x="208" y="16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956775" y="700675"/>
              <a:ext cx="3900" cy="6625"/>
            </a:xfrm>
            <a:custGeom>
              <a:avLst/>
              <a:gdLst/>
              <a:ahLst/>
              <a:cxnLst/>
              <a:rect l="l" t="t" r="r" b="b"/>
              <a:pathLst>
                <a:path w="156" h="265" extrusionOk="0">
                  <a:moveTo>
                    <a:pt x="93" y="1"/>
                  </a:moveTo>
                  <a:lnTo>
                    <a:pt x="93" y="1"/>
                  </a:lnTo>
                  <a:cubicBezTo>
                    <a:pt x="124" y="16"/>
                    <a:pt x="124" y="47"/>
                    <a:pt x="109" y="47"/>
                  </a:cubicBezTo>
                  <a:lnTo>
                    <a:pt x="109" y="156"/>
                  </a:lnTo>
                  <a:cubicBezTo>
                    <a:pt x="109" y="187"/>
                    <a:pt x="93" y="203"/>
                    <a:pt x="78" y="234"/>
                  </a:cubicBezTo>
                  <a:cubicBezTo>
                    <a:pt x="62" y="249"/>
                    <a:pt x="16" y="265"/>
                    <a:pt x="0" y="265"/>
                  </a:cubicBezTo>
                  <a:cubicBezTo>
                    <a:pt x="47" y="265"/>
                    <a:pt x="78" y="265"/>
                    <a:pt x="93" y="249"/>
                  </a:cubicBezTo>
                  <a:cubicBezTo>
                    <a:pt x="140" y="234"/>
                    <a:pt x="155" y="203"/>
                    <a:pt x="155" y="172"/>
                  </a:cubicBezTo>
                  <a:lnTo>
                    <a:pt x="155" y="78"/>
                  </a:lnTo>
                  <a:cubicBezTo>
                    <a:pt x="140" y="32"/>
                    <a:pt x="124" y="16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921875" y="683250"/>
              <a:ext cx="10100" cy="1010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2" y="0"/>
                  </a:moveTo>
                  <a:cubicBezTo>
                    <a:pt x="78" y="16"/>
                    <a:pt x="0" y="93"/>
                    <a:pt x="0" y="202"/>
                  </a:cubicBezTo>
                  <a:cubicBezTo>
                    <a:pt x="16" y="326"/>
                    <a:pt x="93" y="403"/>
                    <a:pt x="217" y="403"/>
                  </a:cubicBezTo>
                  <a:cubicBezTo>
                    <a:pt x="326" y="388"/>
                    <a:pt x="404" y="310"/>
                    <a:pt x="404" y="186"/>
                  </a:cubicBezTo>
                  <a:cubicBezTo>
                    <a:pt x="404" y="78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922250" y="683075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76" y="0"/>
                  </a:moveTo>
                  <a:cubicBezTo>
                    <a:pt x="98" y="0"/>
                    <a:pt x="27" y="70"/>
                    <a:pt x="1" y="162"/>
                  </a:cubicBezTo>
                  <a:cubicBezTo>
                    <a:pt x="1" y="240"/>
                    <a:pt x="63" y="317"/>
                    <a:pt x="140" y="333"/>
                  </a:cubicBezTo>
                  <a:cubicBezTo>
                    <a:pt x="109" y="286"/>
                    <a:pt x="78" y="255"/>
                    <a:pt x="78" y="193"/>
                  </a:cubicBezTo>
                  <a:cubicBezTo>
                    <a:pt x="78" y="122"/>
                    <a:pt x="169" y="52"/>
                    <a:pt x="255" y="52"/>
                  </a:cubicBezTo>
                  <a:cubicBezTo>
                    <a:pt x="264" y="52"/>
                    <a:pt x="272" y="52"/>
                    <a:pt x="280" y="54"/>
                  </a:cubicBezTo>
                  <a:cubicBezTo>
                    <a:pt x="311" y="69"/>
                    <a:pt x="358" y="69"/>
                    <a:pt x="389" y="116"/>
                  </a:cubicBezTo>
                  <a:cubicBezTo>
                    <a:pt x="358" y="38"/>
                    <a:pt x="295" y="7"/>
                    <a:pt x="218" y="7"/>
                  </a:cubicBezTo>
                  <a:cubicBezTo>
                    <a:pt x="204" y="2"/>
                    <a:pt x="190" y="0"/>
                    <a:pt x="1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927675" y="684025"/>
              <a:ext cx="7400" cy="9700"/>
            </a:xfrm>
            <a:custGeom>
              <a:avLst/>
              <a:gdLst/>
              <a:ahLst/>
              <a:cxnLst/>
              <a:rect l="l" t="t" r="r" b="b"/>
              <a:pathLst>
                <a:path w="296" h="388" extrusionOk="0">
                  <a:moveTo>
                    <a:pt x="172" y="0"/>
                  </a:moveTo>
                  <a:lnTo>
                    <a:pt x="249" y="155"/>
                  </a:lnTo>
                  <a:lnTo>
                    <a:pt x="249" y="217"/>
                  </a:lnTo>
                  <a:cubicBezTo>
                    <a:pt x="249" y="233"/>
                    <a:pt x="249" y="248"/>
                    <a:pt x="234" y="279"/>
                  </a:cubicBezTo>
                  <a:cubicBezTo>
                    <a:pt x="218" y="310"/>
                    <a:pt x="172" y="326"/>
                    <a:pt x="141" y="357"/>
                  </a:cubicBezTo>
                  <a:cubicBezTo>
                    <a:pt x="94" y="372"/>
                    <a:pt x="47" y="372"/>
                    <a:pt x="1" y="388"/>
                  </a:cubicBezTo>
                  <a:cubicBezTo>
                    <a:pt x="47" y="388"/>
                    <a:pt x="94" y="388"/>
                    <a:pt x="141" y="372"/>
                  </a:cubicBezTo>
                  <a:cubicBezTo>
                    <a:pt x="156" y="357"/>
                    <a:pt x="172" y="357"/>
                    <a:pt x="203" y="326"/>
                  </a:cubicBezTo>
                  <a:lnTo>
                    <a:pt x="249" y="279"/>
                  </a:lnTo>
                  <a:cubicBezTo>
                    <a:pt x="249" y="248"/>
                    <a:pt x="280" y="217"/>
                    <a:pt x="280" y="202"/>
                  </a:cubicBezTo>
                  <a:cubicBezTo>
                    <a:pt x="296" y="171"/>
                    <a:pt x="280" y="140"/>
                    <a:pt x="280" y="124"/>
                  </a:cubicBezTo>
                  <a:cubicBezTo>
                    <a:pt x="249" y="62"/>
                    <a:pt x="218" y="16"/>
                    <a:pt x="1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900150" y="547150"/>
              <a:ext cx="296275" cy="7000"/>
            </a:xfrm>
            <a:custGeom>
              <a:avLst/>
              <a:gdLst/>
              <a:ahLst/>
              <a:cxnLst/>
              <a:rect l="l" t="t" r="r" b="b"/>
              <a:pathLst>
                <a:path w="1185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11850" y="279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9028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907900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2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32" y="78"/>
                  </a:cubicBezTo>
                  <a:cubicBezTo>
                    <a:pt x="63" y="78"/>
                    <a:pt x="79" y="47"/>
                    <a:pt x="79" y="32"/>
                  </a:cubicBezTo>
                  <a:cubicBezTo>
                    <a:pt x="79" y="16"/>
                    <a:pt x="63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9121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138625" y="567750"/>
              <a:ext cx="40725" cy="35975"/>
            </a:xfrm>
            <a:custGeom>
              <a:avLst/>
              <a:gdLst/>
              <a:ahLst/>
              <a:cxnLst/>
              <a:rect l="l" t="t" r="r" b="b"/>
              <a:pathLst>
                <a:path w="1629" h="1439" extrusionOk="0">
                  <a:moveTo>
                    <a:pt x="807" y="0"/>
                  </a:moveTo>
                  <a:cubicBezTo>
                    <a:pt x="529" y="0"/>
                    <a:pt x="270" y="157"/>
                    <a:pt x="155" y="432"/>
                  </a:cubicBezTo>
                  <a:cubicBezTo>
                    <a:pt x="0" y="789"/>
                    <a:pt x="155" y="1223"/>
                    <a:pt x="527" y="1379"/>
                  </a:cubicBezTo>
                  <a:cubicBezTo>
                    <a:pt x="620" y="1419"/>
                    <a:pt x="718" y="1438"/>
                    <a:pt x="815" y="1438"/>
                  </a:cubicBezTo>
                  <a:cubicBezTo>
                    <a:pt x="1091" y="1438"/>
                    <a:pt x="1359" y="1282"/>
                    <a:pt x="1474" y="1006"/>
                  </a:cubicBezTo>
                  <a:cubicBezTo>
                    <a:pt x="1629" y="634"/>
                    <a:pt x="1474" y="231"/>
                    <a:pt x="1101" y="60"/>
                  </a:cubicBezTo>
                  <a:cubicBezTo>
                    <a:pt x="1005" y="20"/>
                    <a:pt x="905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138225" y="567750"/>
              <a:ext cx="41125" cy="35975"/>
            </a:xfrm>
            <a:custGeom>
              <a:avLst/>
              <a:gdLst/>
              <a:ahLst/>
              <a:cxnLst/>
              <a:rect l="l" t="t" r="r" b="b"/>
              <a:pathLst>
                <a:path w="1645" h="1439" extrusionOk="0">
                  <a:moveTo>
                    <a:pt x="819" y="6"/>
                  </a:moveTo>
                  <a:cubicBezTo>
                    <a:pt x="907" y="6"/>
                    <a:pt x="997" y="24"/>
                    <a:pt x="1086" y="60"/>
                  </a:cubicBezTo>
                  <a:cubicBezTo>
                    <a:pt x="1412" y="215"/>
                    <a:pt x="1552" y="588"/>
                    <a:pt x="1412" y="913"/>
                  </a:cubicBezTo>
                  <a:cubicBezTo>
                    <a:pt x="1297" y="1154"/>
                    <a:pt x="1064" y="1293"/>
                    <a:pt x="819" y="1293"/>
                  </a:cubicBezTo>
                  <a:cubicBezTo>
                    <a:pt x="732" y="1293"/>
                    <a:pt x="644" y="1275"/>
                    <a:pt x="559" y="1239"/>
                  </a:cubicBezTo>
                  <a:cubicBezTo>
                    <a:pt x="233" y="1099"/>
                    <a:pt x="94" y="712"/>
                    <a:pt x="233" y="386"/>
                  </a:cubicBezTo>
                  <a:cubicBezTo>
                    <a:pt x="348" y="145"/>
                    <a:pt x="572" y="6"/>
                    <a:pt x="819" y="6"/>
                  </a:cubicBezTo>
                  <a:close/>
                  <a:moveTo>
                    <a:pt x="825" y="0"/>
                  </a:moveTo>
                  <a:cubicBezTo>
                    <a:pt x="551" y="0"/>
                    <a:pt x="297" y="157"/>
                    <a:pt x="171" y="432"/>
                  </a:cubicBezTo>
                  <a:cubicBezTo>
                    <a:pt x="1" y="789"/>
                    <a:pt x="171" y="1208"/>
                    <a:pt x="543" y="1379"/>
                  </a:cubicBezTo>
                  <a:cubicBezTo>
                    <a:pt x="636" y="1419"/>
                    <a:pt x="733" y="1438"/>
                    <a:pt x="829" y="1438"/>
                  </a:cubicBezTo>
                  <a:cubicBezTo>
                    <a:pt x="1101" y="1438"/>
                    <a:pt x="1363" y="1282"/>
                    <a:pt x="1490" y="1006"/>
                  </a:cubicBezTo>
                  <a:cubicBezTo>
                    <a:pt x="1645" y="665"/>
                    <a:pt x="1490" y="231"/>
                    <a:pt x="1117" y="60"/>
                  </a:cubicBezTo>
                  <a:cubicBezTo>
                    <a:pt x="1021" y="20"/>
                    <a:pt x="922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3145200" y="570025"/>
              <a:ext cx="32225" cy="20950"/>
            </a:xfrm>
            <a:custGeom>
              <a:avLst/>
              <a:gdLst/>
              <a:ahLst/>
              <a:cxnLst/>
              <a:rect l="l" t="t" r="r" b="b"/>
              <a:pathLst>
                <a:path w="1289" h="838" extrusionOk="0">
                  <a:moveTo>
                    <a:pt x="218" y="0"/>
                  </a:moveTo>
                  <a:cubicBezTo>
                    <a:pt x="140" y="47"/>
                    <a:pt x="63" y="109"/>
                    <a:pt x="1" y="155"/>
                  </a:cubicBezTo>
                  <a:cubicBezTo>
                    <a:pt x="1" y="217"/>
                    <a:pt x="47" y="357"/>
                    <a:pt x="296" y="497"/>
                  </a:cubicBezTo>
                  <a:cubicBezTo>
                    <a:pt x="466" y="559"/>
                    <a:pt x="854" y="652"/>
                    <a:pt x="993" y="698"/>
                  </a:cubicBezTo>
                  <a:cubicBezTo>
                    <a:pt x="1086" y="745"/>
                    <a:pt x="1164" y="776"/>
                    <a:pt x="1226" y="838"/>
                  </a:cubicBezTo>
                  <a:cubicBezTo>
                    <a:pt x="1288" y="698"/>
                    <a:pt x="1288" y="574"/>
                    <a:pt x="1211" y="450"/>
                  </a:cubicBezTo>
                  <a:cubicBezTo>
                    <a:pt x="1133" y="481"/>
                    <a:pt x="1052" y="497"/>
                    <a:pt x="970" y="497"/>
                  </a:cubicBezTo>
                  <a:cubicBezTo>
                    <a:pt x="889" y="497"/>
                    <a:pt x="807" y="481"/>
                    <a:pt x="730" y="450"/>
                  </a:cubicBezTo>
                  <a:cubicBezTo>
                    <a:pt x="311" y="295"/>
                    <a:pt x="233" y="78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3146375" y="597025"/>
              <a:ext cx="22125" cy="6675"/>
            </a:xfrm>
            <a:custGeom>
              <a:avLst/>
              <a:gdLst/>
              <a:ahLst/>
              <a:cxnLst/>
              <a:rect l="l" t="t" r="r" b="b"/>
              <a:pathLst>
                <a:path w="885" h="267" extrusionOk="0">
                  <a:moveTo>
                    <a:pt x="248" y="1"/>
                  </a:moveTo>
                  <a:cubicBezTo>
                    <a:pt x="213" y="1"/>
                    <a:pt x="177" y="3"/>
                    <a:pt x="140" y="6"/>
                  </a:cubicBezTo>
                  <a:cubicBezTo>
                    <a:pt x="78" y="21"/>
                    <a:pt x="31" y="52"/>
                    <a:pt x="0" y="68"/>
                  </a:cubicBezTo>
                  <a:cubicBezTo>
                    <a:pt x="62" y="130"/>
                    <a:pt x="140" y="161"/>
                    <a:pt x="217" y="208"/>
                  </a:cubicBezTo>
                  <a:cubicBezTo>
                    <a:pt x="301" y="246"/>
                    <a:pt x="396" y="266"/>
                    <a:pt x="493" y="266"/>
                  </a:cubicBezTo>
                  <a:cubicBezTo>
                    <a:pt x="628" y="266"/>
                    <a:pt x="767" y="227"/>
                    <a:pt x="884" y="145"/>
                  </a:cubicBezTo>
                  <a:lnTo>
                    <a:pt x="884" y="145"/>
                  </a:lnTo>
                  <a:cubicBezTo>
                    <a:pt x="861" y="149"/>
                    <a:pt x="838" y="151"/>
                    <a:pt x="815" y="151"/>
                  </a:cubicBezTo>
                  <a:cubicBezTo>
                    <a:pt x="746" y="151"/>
                    <a:pt x="679" y="134"/>
                    <a:pt x="621" y="99"/>
                  </a:cubicBezTo>
                  <a:cubicBezTo>
                    <a:pt x="499" y="26"/>
                    <a:pt x="377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3140950" y="580875"/>
              <a:ext cx="34150" cy="18975"/>
            </a:xfrm>
            <a:custGeom>
              <a:avLst/>
              <a:gdLst/>
              <a:ahLst/>
              <a:cxnLst/>
              <a:rect l="l" t="t" r="r" b="b"/>
              <a:pathLst>
                <a:path w="1366" h="759" extrusionOk="0">
                  <a:moveTo>
                    <a:pt x="62" y="0"/>
                  </a:moveTo>
                  <a:cubicBezTo>
                    <a:pt x="0" y="125"/>
                    <a:pt x="0" y="280"/>
                    <a:pt x="31" y="419"/>
                  </a:cubicBezTo>
                  <a:cubicBezTo>
                    <a:pt x="83" y="414"/>
                    <a:pt x="138" y="411"/>
                    <a:pt x="194" y="411"/>
                  </a:cubicBezTo>
                  <a:cubicBezTo>
                    <a:pt x="307" y="411"/>
                    <a:pt x="424" y="424"/>
                    <a:pt x="528" y="466"/>
                  </a:cubicBezTo>
                  <a:cubicBezTo>
                    <a:pt x="776" y="559"/>
                    <a:pt x="915" y="667"/>
                    <a:pt x="1039" y="729"/>
                  </a:cubicBezTo>
                  <a:cubicBezTo>
                    <a:pt x="1082" y="740"/>
                    <a:pt x="1132" y="758"/>
                    <a:pt x="1180" y="758"/>
                  </a:cubicBezTo>
                  <a:cubicBezTo>
                    <a:pt x="1201" y="758"/>
                    <a:pt x="1222" y="755"/>
                    <a:pt x="1241" y="745"/>
                  </a:cubicBezTo>
                  <a:lnTo>
                    <a:pt x="1256" y="729"/>
                  </a:lnTo>
                  <a:lnTo>
                    <a:pt x="1256" y="714"/>
                  </a:lnTo>
                  <a:cubicBezTo>
                    <a:pt x="1272" y="714"/>
                    <a:pt x="1272" y="698"/>
                    <a:pt x="1272" y="698"/>
                  </a:cubicBezTo>
                  <a:lnTo>
                    <a:pt x="1303" y="667"/>
                  </a:lnTo>
                  <a:lnTo>
                    <a:pt x="1303" y="652"/>
                  </a:lnTo>
                  <a:lnTo>
                    <a:pt x="1303" y="636"/>
                  </a:lnTo>
                  <a:lnTo>
                    <a:pt x="1303" y="621"/>
                  </a:lnTo>
                  <a:cubicBezTo>
                    <a:pt x="1303" y="605"/>
                    <a:pt x="1319" y="605"/>
                    <a:pt x="1319" y="574"/>
                  </a:cubicBezTo>
                  <a:cubicBezTo>
                    <a:pt x="1319" y="559"/>
                    <a:pt x="1334" y="559"/>
                    <a:pt x="1334" y="543"/>
                  </a:cubicBezTo>
                  <a:lnTo>
                    <a:pt x="1365" y="497"/>
                  </a:lnTo>
                  <a:lnTo>
                    <a:pt x="1365" y="497"/>
                  </a:lnTo>
                  <a:cubicBezTo>
                    <a:pt x="1332" y="521"/>
                    <a:pt x="1274" y="542"/>
                    <a:pt x="1185" y="542"/>
                  </a:cubicBezTo>
                  <a:cubicBezTo>
                    <a:pt x="1105" y="542"/>
                    <a:pt x="1001" y="525"/>
                    <a:pt x="869" y="481"/>
                  </a:cubicBezTo>
                  <a:cubicBezTo>
                    <a:pt x="776" y="419"/>
                    <a:pt x="652" y="342"/>
                    <a:pt x="559" y="264"/>
                  </a:cubicBezTo>
                  <a:cubicBezTo>
                    <a:pt x="248" y="16"/>
                    <a:pt x="9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3158000" y="599325"/>
              <a:ext cx="3900" cy="3550"/>
            </a:xfrm>
            <a:custGeom>
              <a:avLst/>
              <a:gdLst/>
              <a:ahLst/>
              <a:cxnLst/>
              <a:rect l="l" t="t" r="r" b="b"/>
              <a:pathLst>
                <a:path w="156" h="142" extrusionOk="0">
                  <a:moveTo>
                    <a:pt x="47" y="1"/>
                  </a:moveTo>
                  <a:cubicBezTo>
                    <a:pt x="27" y="1"/>
                    <a:pt x="9" y="12"/>
                    <a:pt x="1" y="38"/>
                  </a:cubicBezTo>
                  <a:cubicBezTo>
                    <a:pt x="1" y="69"/>
                    <a:pt x="16" y="116"/>
                    <a:pt x="63" y="131"/>
                  </a:cubicBezTo>
                  <a:cubicBezTo>
                    <a:pt x="76" y="137"/>
                    <a:pt x="94" y="141"/>
                    <a:pt x="111" y="141"/>
                  </a:cubicBezTo>
                  <a:cubicBezTo>
                    <a:pt x="134" y="141"/>
                    <a:pt x="156" y="134"/>
                    <a:pt x="156" y="116"/>
                  </a:cubicBezTo>
                  <a:cubicBezTo>
                    <a:pt x="156" y="69"/>
                    <a:pt x="140" y="38"/>
                    <a:pt x="94" y="22"/>
                  </a:cubicBezTo>
                  <a:cubicBezTo>
                    <a:pt x="80" y="9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3162650" y="598800"/>
              <a:ext cx="3125" cy="2175"/>
            </a:xfrm>
            <a:custGeom>
              <a:avLst/>
              <a:gdLst/>
              <a:ahLst/>
              <a:cxnLst/>
              <a:rect l="l" t="t" r="r" b="b"/>
              <a:pathLst>
                <a:path w="125" h="87" extrusionOk="0">
                  <a:moveTo>
                    <a:pt x="49" y="1"/>
                  </a:moveTo>
                  <a:cubicBezTo>
                    <a:pt x="40" y="1"/>
                    <a:pt x="32" y="5"/>
                    <a:pt x="32" y="12"/>
                  </a:cubicBezTo>
                  <a:cubicBezTo>
                    <a:pt x="1" y="12"/>
                    <a:pt x="32" y="59"/>
                    <a:pt x="63" y="74"/>
                  </a:cubicBezTo>
                  <a:cubicBezTo>
                    <a:pt x="71" y="82"/>
                    <a:pt x="86" y="86"/>
                    <a:pt x="100" y="86"/>
                  </a:cubicBezTo>
                  <a:cubicBezTo>
                    <a:pt x="113" y="86"/>
                    <a:pt x="125" y="82"/>
                    <a:pt x="125" y="74"/>
                  </a:cubicBezTo>
                  <a:cubicBezTo>
                    <a:pt x="125" y="59"/>
                    <a:pt x="109" y="28"/>
                    <a:pt x="78" y="12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3148700" y="576275"/>
              <a:ext cx="4300" cy="2850"/>
            </a:xfrm>
            <a:custGeom>
              <a:avLst/>
              <a:gdLst/>
              <a:ahLst/>
              <a:cxnLst/>
              <a:rect l="l" t="t" r="r" b="b"/>
              <a:pathLst>
                <a:path w="172" h="114" extrusionOk="0">
                  <a:moveTo>
                    <a:pt x="85" y="1"/>
                  </a:moveTo>
                  <a:cubicBezTo>
                    <a:pt x="59" y="1"/>
                    <a:pt x="37" y="19"/>
                    <a:pt x="16" y="29"/>
                  </a:cubicBezTo>
                  <a:cubicBezTo>
                    <a:pt x="0" y="45"/>
                    <a:pt x="47" y="91"/>
                    <a:pt x="62" y="107"/>
                  </a:cubicBezTo>
                  <a:cubicBezTo>
                    <a:pt x="72" y="111"/>
                    <a:pt x="82" y="113"/>
                    <a:pt x="93" y="113"/>
                  </a:cubicBezTo>
                  <a:cubicBezTo>
                    <a:pt x="118" y="113"/>
                    <a:pt x="145" y="102"/>
                    <a:pt x="156" y="91"/>
                  </a:cubicBezTo>
                  <a:cubicBezTo>
                    <a:pt x="171" y="60"/>
                    <a:pt x="156" y="29"/>
                    <a:pt x="124" y="14"/>
                  </a:cubicBezTo>
                  <a:cubicBezTo>
                    <a:pt x="110" y="4"/>
                    <a:pt x="97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152575" y="57582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47" y="1"/>
                  </a:moveTo>
                  <a:cubicBezTo>
                    <a:pt x="16" y="1"/>
                    <a:pt x="1" y="1"/>
                    <a:pt x="1" y="32"/>
                  </a:cubicBezTo>
                  <a:cubicBezTo>
                    <a:pt x="1" y="47"/>
                    <a:pt x="1" y="47"/>
                    <a:pt x="16" y="47"/>
                  </a:cubicBezTo>
                  <a:cubicBezTo>
                    <a:pt x="32" y="55"/>
                    <a:pt x="43" y="59"/>
                    <a:pt x="51" y="59"/>
                  </a:cubicBezTo>
                  <a:cubicBezTo>
                    <a:pt x="59" y="59"/>
                    <a:pt x="63" y="55"/>
                    <a:pt x="63" y="47"/>
                  </a:cubicBezTo>
                  <a:cubicBezTo>
                    <a:pt x="63" y="32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152975" y="577600"/>
              <a:ext cx="1175" cy="925"/>
            </a:xfrm>
            <a:custGeom>
              <a:avLst/>
              <a:gdLst/>
              <a:ahLst/>
              <a:cxnLst/>
              <a:rect l="l" t="t" r="r" b="b"/>
              <a:pathLst>
                <a:path w="47" h="37" extrusionOk="0">
                  <a:moveTo>
                    <a:pt x="23" y="1"/>
                  </a:moveTo>
                  <a:cubicBezTo>
                    <a:pt x="14" y="1"/>
                    <a:pt x="0" y="7"/>
                    <a:pt x="0" y="7"/>
                  </a:cubicBezTo>
                  <a:cubicBezTo>
                    <a:pt x="0" y="26"/>
                    <a:pt x="0" y="33"/>
                    <a:pt x="6" y="33"/>
                  </a:cubicBezTo>
                  <a:cubicBezTo>
                    <a:pt x="11" y="33"/>
                    <a:pt x="18" y="29"/>
                    <a:pt x="31" y="23"/>
                  </a:cubicBezTo>
                  <a:cubicBezTo>
                    <a:pt x="31" y="33"/>
                    <a:pt x="33" y="37"/>
                    <a:pt x="35" y="37"/>
                  </a:cubicBezTo>
                  <a:cubicBezTo>
                    <a:pt x="40" y="37"/>
                    <a:pt x="47" y="23"/>
                    <a:pt x="47" y="23"/>
                  </a:cubicBezTo>
                  <a:cubicBezTo>
                    <a:pt x="47" y="23"/>
                    <a:pt x="47" y="7"/>
                    <a:pt x="31" y="7"/>
                  </a:cubicBezTo>
                  <a:cubicBezTo>
                    <a:pt x="31" y="2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164200" y="577225"/>
              <a:ext cx="2750" cy="2500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1" y="0"/>
                  </a:moveTo>
                  <a:cubicBezTo>
                    <a:pt x="30" y="0"/>
                    <a:pt x="12" y="11"/>
                    <a:pt x="1" y="22"/>
                  </a:cubicBezTo>
                  <a:cubicBezTo>
                    <a:pt x="1" y="69"/>
                    <a:pt x="1" y="84"/>
                    <a:pt x="32" y="100"/>
                  </a:cubicBezTo>
                  <a:lnTo>
                    <a:pt x="63" y="100"/>
                  </a:lnTo>
                  <a:cubicBezTo>
                    <a:pt x="94" y="100"/>
                    <a:pt x="109" y="84"/>
                    <a:pt x="109" y="69"/>
                  </a:cubicBezTo>
                  <a:cubicBezTo>
                    <a:pt x="109" y="22"/>
                    <a:pt x="94" y="7"/>
                    <a:pt x="78" y="7"/>
                  </a:cubicBezTo>
                  <a:cubicBezTo>
                    <a:pt x="69" y="2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163825" y="5797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1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31" y="63"/>
                    <a:pt x="62" y="63"/>
                    <a:pt x="62" y="47"/>
                  </a:cubicBezTo>
                  <a:cubicBezTo>
                    <a:pt x="62" y="16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217725" y="534350"/>
              <a:ext cx="236525" cy="205525"/>
            </a:xfrm>
            <a:custGeom>
              <a:avLst/>
              <a:gdLst/>
              <a:ahLst/>
              <a:cxnLst/>
              <a:rect l="l" t="t" r="r" b="b"/>
              <a:pathLst>
                <a:path w="946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9461" y="8220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454225" y="534350"/>
              <a:ext cx="10900" cy="205525"/>
            </a:xfrm>
            <a:custGeom>
              <a:avLst/>
              <a:gdLst/>
              <a:ahLst/>
              <a:cxnLst/>
              <a:rect l="l" t="t" r="r" b="b"/>
              <a:pathLst>
                <a:path w="436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35" y="822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231275" y="547150"/>
              <a:ext cx="208650" cy="177600"/>
            </a:xfrm>
            <a:custGeom>
              <a:avLst/>
              <a:gdLst/>
              <a:ahLst/>
              <a:cxnLst/>
              <a:rect l="l" t="t" r="r" b="b"/>
              <a:pathLst>
                <a:path w="834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45" y="710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231275" y="547150"/>
              <a:ext cx="208650" cy="7000"/>
            </a:xfrm>
            <a:custGeom>
              <a:avLst/>
              <a:gdLst/>
              <a:ahLst/>
              <a:cxnLst/>
              <a:rect l="l" t="t" r="r" b="b"/>
              <a:pathLst>
                <a:path w="8346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45" y="279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23440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23905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47" y="78"/>
                    <a:pt x="78" y="47"/>
                    <a:pt x="78" y="32"/>
                  </a:cubicBezTo>
                  <a:cubicBezTo>
                    <a:pt x="78" y="16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243300" y="5494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2" y="0"/>
                  </a:moveTo>
                  <a:cubicBezTo>
                    <a:pt x="1" y="0"/>
                    <a:pt x="1" y="16"/>
                    <a:pt x="1" y="47"/>
                  </a:cubicBezTo>
                  <a:cubicBezTo>
                    <a:pt x="1" y="93"/>
                    <a:pt x="32" y="93"/>
                    <a:pt x="63" y="93"/>
                  </a:cubicBezTo>
                  <a:cubicBezTo>
                    <a:pt x="78" y="93"/>
                    <a:pt x="94" y="62"/>
                    <a:pt x="94" y="47"/>
                  </a:cubicBezTo>
                  <a:cubicBezTo>
                    <a:pt x="94" y="31"/>
                    <a:pt x="63" y="16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246800" y="6371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3261150" y="6371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3363900" y="6371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0" y="0"/>
                  </a:moveTo>
                  <a:lnTo>
                    <a:pt x="0" y="93"/>
                  </a:lnTo>
                  <a:lnTo>
                    <a:pt x="636" y="9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3400725" y="6716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1" y="1"/>
                  </a:moveTo>
                  <a:lnTo>
                    <a:pt x="1" y="94"/>
                  </a:lnTo>
                  <a:lnTo>
                    <a:pt x="637" y="9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3383275" y="6371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0"/>
                  </a:moveTo>
                  <a:lnTo>
                    <a:pt x="1" y="93"/>
                  </a:lnTo>
                  <a:lnTo>
                    <a:pt x="1102" y="9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3255325" y="6444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3269275" y="6444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0"/>
                  </a:moveTo>
                  <a:lnTo>
                    <a:pt x="1" y="93"/>
                  </a:lnTo>
                  <a:lnTo>
                    <a:pt x="2560" y="93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3359625" y="6716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3261150" y="664625"/>
              <a:ext cx="61275" cy="2350"/>
            </a:xfrm>
            <a:custGeom>
              <a:avLst/>
              <a:gdLst/>
              <a:ahLst/>
              <a:cxnLst/>
              <a:rect l="l" t="t" r="r" b="b"/>
              <a:pathLst>
                <a:path w="2451" h="94" extrusionOk="0">
                  <a:moveTo>
                    <a:pt x="0" y="1"/>
                  </a:moveTo>
                  <a:lnTo>
                    <a:pt x="0" y="94"/>
                  </a:lnTo>
                  <a:lnTo>
                    <a:pt x="2451" y="9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3269275" y="6510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3374750" y="657650"/>
              <a:ext cx="16300" cy="2725"/>
            </a:xfrm>
            <a:custGeom>
              <a:avLst/>
              <a:gdLst/>
              <a:ahLst/>
              <a:cxnLst/>
              <a:rect l="l" t="t" r="r" b="b"/>
              <a:pathLst>
                <a:path w="65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52" y="109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3317375" y="6510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3261150" y="671600"/>
              <a:ext cx="81450" cy="2350"/>
            </a:xfrm>
            <a:custGeom>
              <a:avLst/>
              <a:gdLst/>
              <a:ahLst/>
              <a:cxnLst/>
              <a:rect l="l" t="t" r="r" b="b"/>
              <a:pathLst>
                <a:path w="3258" h="94" extrusionOk="0">
                  <a:moveTo>
                    <a:pt x="0" y="1"/>
                  </a:moveTo>
                  <a:lnTo>
                    <a:pt x="0" y="94"/>
                  </a:lnTo>
                  <a:lnTo>
                    <a:pt x="3257" y="94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3381725" y="6444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0"/>
                  </a:moveTo>
                  <a:lnTo>
                    <a:pt x="1" y="93"/>
                  </a:lnTo>
                  <a:lnTo>
                    <a:pt x="1769" y="9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3337925" y="6444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0"/>
                  </a:moveTo>
                  <a:lnTo>
                    <a:pt x="0" y="93"/>
                  </a:lnTo>
                  <a:lnTo>
                    <a:pt x="1613" y="9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3388700" y="6510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3255325" y="6510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3246800" y="65765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3261150" y="657650"/>
              <a:ext cx="50025" cy="2725"/>
            </a:xfrm>
            <a:custGeom>
              <a:avLst/>
              <a:gdLst/>
              <a:ahLst/>
              <a:cxnLst/>
              <a:rect l="l" t="t" r="r" b="b"/>
              <a:pathLst>
                <a:path w="200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001" y="10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3269275" y="678200"/>
              <a:ext cx="50050" cy="2350"/>
            </a:xfrm>
            <a:custGeom>
              <a:avLst/>
              <a:gdLst/>
              <a:ahLst/>
              <a:cxnLst/>
              <a:rect l="l" t="t" r="r" b="b"/>
              <a:pathLst>
                <a:path w="2002" h="94" extrusionOk="0">
                  <a:moveTo>
                    <a:pt x="1" y="0"/>
                  </a:moveTo>
                  <a:lnTo>
                    <a:pt x="1" y="93"/>
                  </a:lnTo>
                  <a:lnTo>
                    <a:pt x="2002" y="93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3363125" y="684800"/>
              <a:ext cx="38025" cy="2725"/>
            </a:xfrm>
            <a:custGeom>
              <a:avLst/>
              <a:gdLst/>
              <a:ahLst/>
              <a:cxnLst/>
              <a:rect l="l" t="t" r="r" b="b"/>
              <a:pathLst>
                <a:path w="152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20" y="1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3323575" y="678200"/>
              <a:ext cx="50425" cy="2350"/>
            </a:xfrm>
            <a:custGeom>
              <a:avLst/>
              <a:gdLst/>
              <a:ahLst/>
              <a:cxnLst/>
              <a:rect l="l" t="t" r="r" b="b"/>
              <a:pathLst>
                <a:path w="2017" h="94" extrusionOk="0">
                  <a:moveTo>
                    <a:pt x="0" y="0"/>
                  </a:moveTo>
                  <a:lnTo>
                    <a:pt x="0" y="93"/>
                  </a:lnTo>
                  <a:lnTo>
                    <a:pt x="2016" y="93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3315050" y="684800"/>
              <a:ext cx="43450" cy="2725"/>
            </a:xfrm>
            <a:custGeom>
              <a:avLst/>
              <a:gdLst/>
              <a:ahLst/>
              <a:cxnLst/>
              <a:rect l="l" t="t" r="r" b="b"/>
              <a:pathLst>
                <a:path w="173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737" y="10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3269275" y="684800"/>
              <a:ext cx="14775" cy="2725"/>
            </a:xfrm>
            <a:custGeom>
              <a:avLst/>
              <a:gdLst/>
              <a:ahLst/>
              <a:cxnLst/>
              <a:rect l="l" t="t" r="r" b="b"/>
              <a:pathLst>
                <a:path w="591" h="109" extrusionOk="0">
                  <a:moveTo>
                    <a:pt x="1" y="0"/>
                  </a:moveTo>
                  <a:lnTo>
                    <a:pt x="1" y="109"/>
                  </a:lnTo>
                  <a:lnTo>
                    <a:pt x="590" y="10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3325500" y="664625"/>
              <a:ext cx="54325" cy="2350"/>
            </a:xfrm>
            <a:custGeom>
              <a:avLst/>
              <a:gdLst/>
              <a:ahLst/>
              <a:cxnLst/>
              <a:rect l="l" t="t" r="r" b="b"/>
              <a:pathLst>
                <a:path w="2173" h="94" extrusionOk="0">
                  <a:moveTo>
                    <a:pt x="1" y="1"/>
                  </a:moveTo>
                  <a:lnTo>
                    <a:pt x="1" y="94"/>
                  </a:lnTo>
                  <a:lnTo>
                    <a:pt x="2172" y="9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3383275" y="664625"/>
              <a:ext cx="34550" cy="2350"/>
            </a:xfrm>
            <a:custGeom>
              <a:avLst/>
              <a:gdLst/>
              <a:ahLst/>
              <a:cxnLst/>
              <a:rect l="l" t="t" r="r" b="b"/>
              <a:pathLst>
                <a:path w="1382" h="94" extrusionOk="0">
                  <a:moveTo>
                    <a:pt x="1" y="1"/>
                  </a:moveTo>
                  <a:lnTo>
                    <a:pt x="1" y="94"/>
                  </a:lnTo>
                  <a:lnTo>
                    <a:pt x="1381" y="9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3316600" y="657650"/>
              <a:ext cx="54300" cy="2725"/>
            </a:xfrm>
            <a:custGeom>
              <a:avLst/>
              <a:gdLst/>
              <a:ahLst/>
              <a:cxnLst/>
              <a:rect l="l" t="t" r="r" b="b"/>
              <a:pathLst>
                <a:path w="217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171" y="109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3246800" y="66462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3246800" y="6716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3255325" y="6782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3255325" y="68480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3246800" y="6910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3261150" y="6910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3255325" y="6975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3269275" y="6975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1"/>
                  </a:moveTo>
                  <a:lnTo>
                    <a:pt x="1" y="94"/>
                  </a:lnTo>
                  <a:lnTo>
                    <a:pt x="2560" y="9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3269275" y="7049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3317375" y="7049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3381725" y="6975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1"/>
                  </a:moveTo>
                  <a:lnTo>
                    <a:pt x="1" y="94"/>
                  </a:lnTo>
                  <a:lnTo>
                    <a:pt x="1769" y="9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3337925" y="6975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1"/>
                  </a:moveTo>
                  <a:lnTo>
                    <a:pt x="0" y="94"/>
                  </a:lnTo>
                  <a:lnTo>
                    <a:pt x="1613" y="94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3388700" y="7049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3255325" y="7049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3315050" y="56807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3315050" y="602200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3331700" y="568075"/>
              <a:ext cx="23300" cy="2350"/>
            </a:xfrm>
            <a:custGeom>
              <a:avLst/>
              <a:gdLst/>
              <a:ahLst/>
              <a:cxnLst/>
              <a:rect l="l" t="t" r="r" b="b"/>
              <a:pathLst>
                <a:path w="932" h="94" extrusionOk="0">
                  <a:moveTo>
                    <a:pt x="1" y="1"/>
                  </a:moveTo>
                  <a:lnTo>
                    <a:pt x="1" y="94"/>
                  </a:lnTo>
                  <a:lnTo>
                    <a:pt x="932" y="9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3315050" y="602200"/>
              <a:ext cx="31025" cy="2350"/>
            </a:xfrm>
            <a:custGeom>
              <a:avLst/>
              <a:gdLst/>
              <a:ahLst/>
              <a:cxnLst/>
              <a:rect l="l" t="t" r="r" b="b"/>
              <a:pathLst>
                <a:path w="1241" h="94" extrusionOk="0">
                  <a:moveTo>
                    <a:pt x="0" y="1"/>
                  </a:moveTo>
                  <a:lnTo>
                    <a:pt x="0" y="94"/>
                  </a:lnTo>
                  <a:lnTo>
                    <a:pt x="1241" y="9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3315050" y="58862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3340625" y="581650"/>
              <a:ext cx="56650" cy="2750"/>
            </a:xfrm>
            <a:custGeom>
              <a:avLst/>
              <a:gdLst/>
              <a:ahLst/>
              <a:cxnLst/>
              <a:rect l="l" t="t" r="r" b="b"/>
              <a:pathLst>
                <a:path w="2266" h="110" extrusionOk="0">
                  <a:moveTo>
                    <a:pt x="1" y="0"/>
                  </a:moveTo>
                  <a:lnTo>
                    <a:pt x="1" y="109"/>
                  </a:lnTo>
                  <a:lnTo>
                    <a:pt x="2265" y="109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3353425" y="575050"/>
              <a:ext cx="36075" cy="2350"/>
            </a:xfrm>
            <a:custGeom>
              <a:avLst/>
              <a:gdLst/>
              <a:ahLst/>
              <a:cxnLst/>
              <a:rect l="l" t="t" r="r" b="b"/>
              <a:pathLst>
                <a:path w="1443" h="94" extrusionOk="0">
                  <a:moveTo>
                    <a:pt x="0" y="1"/>
                  </a:moveTo>
                  <a:lnTo>
                    <a:pt x="0" y="94"/>
                  </a:lnTo>
                  <a:lnTo>
                    <a:pt x="1443" y="9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3315050" y="575050"/>
              <a:ext cx="33350" cy="2350"/>
            </a:xfrm>
            <a:custGeom>
              <a:avLst/>
              <a:gdLst/>
              <a:ahLst/>
              <a:cxnLst/>
              <a:rect l="l" t="t" r="r" b="b"/>
              <a:pathLst>
                <a:path w="1334" h="94" extrusionOk="0">
                  <a:moveTo>
                    <a:pt x="0" y="1"/>
                  </a:moveTo>
                  <a:lnTo>
                    <a:pt x="0" y="94"/>
                  </a:lnTo>
                  <a:lnTo>
                    <a:pt x="1334" y="9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3315050" y="581650"/>
              <a:ext cx="22500" cy="2750"/>
            </a:xfrm>
            <a:custGeom>
              <a:avLst/>
              <a:gdLst/>
              <a:ahLst/>
              <a:cxnLst/>
              <a:rect l="l" t="t" r="r" b="b"/>
              <a:pathLst>
                <a:path w="900" h="110" extrusionOk="0">
                  <a:moveTo>
                    <a:pt x="0" y="0"/>
                  </a:moveTo>
                  <a:lnTo>
                    <a:pt x="0" y="109"/>
                  </a:lnTo>
                  <a:lnTo>
                    <a:pt x="900" y="109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3315050" y="608800"/>
              <a:ext cx="41500" cy="2725"/>
            </a:xfrm>
            <a:custGeom>
              <a:avLst/>
              <a:gdLst/>
              <a:ahLst/>
              <a:cxnLst/>
              <a:rect l="l" t="t" r="r" b="b"/>
              <a:pathLst>
                <a:path w="166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660" y="109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3347600" y="595225"/>
              <a:ext cx="45000" cy="2350"/>
            </a:xfrm>
            <a:custGeom>
              <a:avLst/>
              <a:gdLst/>
              <a:ahLst/>
              <a:cxnLst/>
              <a:rect l="l" t="t" r="r" b="b"/>
              <a:pathLst>
                <a:path w="1800" h="94" extrusionOk="0">
                  <a:moveTo>
                    <a:pt x="1" y="0"/>
                  </a:moveTo>
                  <a:lnTo>
                    <a:pt x="1" y="93"/>
                  </a:lnTo>
                  <a:lnTo>
                    <a:pt x="1800" y="93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3315050" y="595225"/>
              <a:ext cx="28325" cy="2350"/>
            </a:xfrm>
            <a:custGeom>
              <a:avLst/>
              <a:gdLst/>
              <a:ahLst/>
              <a:cxnLst/>
              <a:rect l="l" t="t" r="r" b="b"/>
              <a:pathLst>
                <a:path w="1133" h="94" extrusionOk="0">
                  <a:moveTo>
                    <a:pt x="0" y="0"/>
                  </a:moveTo>
                  <a:lnTo>
                    <a:pt x="0" y="93"/>
                  </a:lnTo>
                  <a:lnTo>
                    <a:pt x="1132" y="93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3315050" y="588625"/>
              <a:ext cx="44600" cy="2350"/>
            </a:xfrm>
            <a:custGeom>
              <a:avLst/>
              <a:gdLst/>
              <a:ahLst/>
              <a:cxnLst/>
              <a:rect l="l" t="t" r="r" b="b"/>
              <a:pathLst>
                <a:path w="1784" h="94" extrusionOk="0">
                  <a:moveTo>
                    <a:pt x="0" y="1"/>
                  </a:moveTo>
                  <a:lnTo>
                    <a:pt x="0" y="94"/>
                  </a:lnTo>
                  <a:lnTo>
                    <a:pt x="1784" y="9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3246800" y="568075"/>
              <a:ext cx="60500" cy="60525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2420" y="2420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3262700" y="573125"/>
              <a:ext cx="29475" cy="29500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605" y="0"/>
                  </a:moveTo>
                  <a:cubicBezTo>
                    <a:pt x="264" y="0"/>
                    <a:pt x="0" y="248"/>
                    <a:pt x="0" y="574"/>
                  </a:cubicBezTo>
                  <a:cubicBezTo>
                    <a:pt x="0" y="915"/>
                    <a:pt x="248" y="1179"/>
                    <a:pt x="574" y="1179"/>
                  </a:cubicBezTo>
                  <a:cubicBezTo>
                    <a:pt x="915" y="1179"/>
                    <a:pt x="1179" y="931"/>
                    <a:pt x="1179" y="605"/>
                  </a:cubicBezTo>
                  <a:cubicBezTo>
                    <a:pt x="1179" y="264"/>
                    <a:pt x="931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3251450" y="602600"/>
              <a:ext cx="50825" cy="25600"/>
            </a:xfrm>
            <a:custGeom>
              <a:avLst/>
              <a:gdLst/>
              <a:ahLst/>
              <a:cxnLst/>
              <a:rect l="l" t="t" r="r" b="b"/>
              <a:pathLst>
                <a:path w="2033" h="1024" extrusionOk="0">
                  <a:moveTo>
                    <a:pt x="1024" y="0"/>
                  </a:moveTo>
                  <a:cubicBezTo>
                    <a:pt x="466" y="0"/>
                    <a:pt x="0" y="450"/>
                    <a:pt x="0" y="1008"/>
                  </a:cubicBezTo>
                  <a:lnTo>
                    <a:pt x="0" y="1024"/>
                  </a:lnTo>
                  <a:lnTo>
                    <a:pt x="2032" y="1024"/>
                  </a:lnTo>
                  <a:cubicBezTo>
                    <a:pt x="2032" y="465"/>
                    <a:pt x="1598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3273150" y="784825"/>
              <a:ext cx="142725" cy="10100"/>
            </a:xfrm>
            <a:custGeom>
              <a:avLst/>
              <a:gdLst/>
              <a:ahLst/>
              <a:cxnLst/>
              <a:rect l="l" t="t" r="r" b="b"/>
              <a:pathLst>
                <a:path w="570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5709" y="404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3273150" y="784825"/>
              <a:ext cx="114425" cy="9725"/>
            </a:xfrm>
            <a:custGeom>
              <a:avLst/>
              <a:gdLst/>
              <a:ahLst/>
              <a:cxnLst/>
              <a:rect l="l" t="t" r="r" b="b"/>
              <a:pathLst>
                <a:path w="4577" h="389" extrusionOk="0">
                  <a:moveTo>
                    <a:pt x="1" y="1"/>
                  </a:moveTo>
                  <a:lnTo>
                    <a:pt x="1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3320850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75" y="1800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3308050" y="739850"/>
              <a:ext cx="87275" cy="45000"/>
            </a:xfrm>
            <a:custGeom>
              <a:avLst/>
              <a:gdLst/>
              <a:ahLst/>
              <a:cxnLst/>
              <a:rect l="l" t="t" r="r" b="b"/>
              <a:pathLst>
                <a:path w="3491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91" y="1800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3308050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1" y="0"/>
                  </a:moveTo>
                  <a:lnTo>
                    <a:pt x="63" y="574"/>
                  </a:lnTo>
                  <a:lnTo>
                    <a:pt x="3165" y="729"/>
                  </a:lnTo>
                  <a:lnTo>
                    <a:pt x="3165" y="729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2898600" y="780550"/>
              <a:ext cx="207475" cy="14375"/>
            </a:xfrm>
            <a:custGeom>
              <a:avLst/>
              <a:gdLst/>
              <a:ahLst/>
              <a:cxnLst/>
              <a:rect l="l" t="t" r="r" b="b"/>
              <a:pathLst>
                <a:path w="8299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298" y="575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2898600" y="780550"/>
              <a:ext cx="166750" cy="14375"/>
            </a:xfrm>
            <a:custGeom>
              <a:avLst/>
              <a:gdLst/>
              <a:ahLst/>
              <a:cxnLst/>
              <a:rect l="l" t="t" r="r" b="b"/>
              <a:pathLst>
                <a:path w="6670" h="575" extrusionOk="0">
                  <a:moveTo>
                    <a:pt x="1" y="1"/>
                  </a:moveTo>
                  <a:lnTo>
                    <a:pt x="1" y="575"/>
                  </a:lnTo>
                  <a:lnTo>
                    <a:pt x="6670" y="575"/>
                  </a:lnTo>
                  <a:lnTo>
                    <a:pt x="6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3108375" y="770700"/>
              <a:ext cx="100450" cy="24225"/>
            </a:xfrm>
            <a:custGeom>
              <a:avLst/>
              <a:gdLst/>
              <a:ahLst/>
              <a:cxnLst/>
              <a:rect l="l" t="t" r="r" b="b"/>
              <a:pathLst>
                <a:path w="4018" h="969" extrusionOk="0">
                  <a:moveTo>
                    <a:pt x="1706" y="1"/>
                  </a:moveTo>
                  <a:cubicBezTo>
                    <a:pt x="1466" y="1"/>
                    <a:pt x="1243" y="23"/>
                    <a:pt x="1071" y="69"/>
                  </a:cubicBezTo>
                  <a:cubicBezTo>
                    <a:pt x="605" y="178"/>
                    <a:pt x="0" y="969"/>
                    <a:pt x="0" y="969"/>
                  </a:cubicBezTo>
                  <a:lnTo>
                    <a:pt x="4017" y="969"/>
                  </a:lnTo>
                  <a:cubicBezTo>
                    <a:pt x="4017" y="969"/>
                    <a:pt x="3459" y="410"/>
                    <a:pt x="2916" y="193"/>
                  </a:cubicBezTo>
                  <a:cubicBezTo>
                    <a:pt x="2574" y="66"/>
                    <a:pt x="2115" y="1"/>
                    <a:pt x="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2844500" y="623525"/>
              <a:ext cx="157950" cy="183100"/>
            </a:xfrm>
            <a:custGeom>
              <a:avLst/>
              <a:gdLst/>
              <a:ahLst/>
              <a:cxnLst/>
              <a:rect l="l" t="t" r="r" b="b"/>
              <a:pathLst>
                <a:path w="6318" h="7324" extrusionOk="0">
                  <a:moveTo>
                    <a:pt x="581" y="1"/>
                  </a:moveTo>
                  <a:cubicBezTo>
                    <a:pt x="260" y="1"/>
                    <a:pt x="0" y="460"/>
                    <a:pt x="55" y="1303"/>
                  </a:cubicBezTo>
                  <a:cubicBezTo>
                    <a:pt x="164" y="3087"/>
                    <a:pt x="397" y="6654"/>
                    <a:pt x="1405" y="7228"/>
                  </a:cubicBezTo>
                  <a:cubicBezTo>
                    <a:pt x="1517" y="7296"/>
                    <a:pt x="1740" y="7323"/>
                    <a:pt x="2027" y="7323"/>
                  </a:cubicBezTo>
                  <a:cubicBezTo>
                    <a:pt x="3235" y="7323"/>
                    <a:pt x="5593" y="6840"/>
                    <a:pt x="5773" y="6840"/>
                  </a:cubicBezTo>
                  <a:cubicBezTo>
                    <a:pt x="5775" y="6840"/>
                    <a:pt x="5777" y="6840"/>
                    <a:pt x="5778" y="6840"/>
                  </a:cubicBezTo>
                  <a:cubicBezTo>
                    <a:pt x="5782" y="6841"/>
                    <a:pt x="5785" y="6841"/>
                    <a:pt x="5788" y="6841"/>
                  </a:cubicBezTo>
                  <a:cubicBezTo>
                    <a:pt x="6184" y="6841"/>
                    <a:pt x="6318" y="3970"/>
                    <a:pt x="5903" y="3862"/>
                  </a:cubicBezTo>
                  <a:cubicBezTo>
                    <a:pt x="5900" y="3862"/>
                    <a:pt x="5896" y="3861"/>
                    <a:pt x="5890" y="3861"/>
                  </a:cubicBezTo>
                  <a:cubicBezTo>
                    <a:pt x="5683" y="3861"/>
                    <a:pt x="3414" y="4303"/>
                    <a:pt x="2815" y="4303"/>
                  </a:cubicBezTo>
                  <a:cubicBezTo>
                    <a:pt x="2741" y="4303"/>
                    <a:pt x="2693" y="4296"/>
                    <a:pt x="2677" y="4281"/>
                  </a:cubicBezTo>
                  <a:cubicBezTo>
                    <a:pt x="2537" y="4126"/>
                    <a:pt x="2010" y="2405"/>
                    <a:pt x="1250" y="683"/>
                  </a:cubicBezTo>
                  <a:cubicBezTo>
                    <a:pt x="1053" y="220"/>
                    <a:pt x="802" y="1"/>
                    <a:pt x="58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2974225" y="713750"/>
              <a:ext cx="133775" cy="85700"/>
            </a:xfrm>
            <a:custGeom>
              <a:avLst/>
              <a:gdLst/>
              <a:ahLst/>
              <a:cxnLst/>
              <a:rect l="l" t="t" r="r" b="b"/>
              <a:pathLst>
                <a:path w="5351" h="3428" extrusionOk="0">
                  <a:moveTo>
                    <a:pt x="2797" y="1"/>
                  </a:moveTo>
                  <a:cubicBezTo>
                    <a:pt x="1579" y="1"/>
                    <a:pt x="481" y="284"/>
                    <a:pt x="481" y="284"/>
                  </a:cubicBezTo>
                  <a:cubicBezTo>
                    <a:pt x="0" y="827"/>
                    <a:pt x="155" y="3123"/>
                    <a:pt x="171" y="3123"/>
                  </a:cubicBezTo>
                  <a:cubicBezTo>
                    <a:pt x="558" y="3231"/>
                    <a:pt x="977" y="3324"/>
                    <a:pt x="1380" y="3386"/>
                  </a:cubicBezTo>
                  <a:cubicBezTo>
                    <a:pt x="1507" y="3404"/>
                    <a:pt x="1724" y="3427"/>
                    <a:pt x="1946" y="3427"/>
                  </a:cubicBezTo>
                  <a:cubicBezTo>
                    <a:pt x="2292" y="3427"/>
                    <a:pt x="2651" y="3371"/>
                    <a:pt x="2699" y="3154"/>
                  </a:cubicBezTo>
                  <a:cubicBezTo>
                    <a:pt x="2761" y="2921"/>
                    <a:pt x="2218" y="2812"/>
                    <a:pt x="1830" y="2704"/>
                  </a:cubicBezTo>
                  <a:cubicBezTo>
                    <a:pt x="1629" y="2673"/>
                    <a:pt x="1365" y="2502"/>
                    <a:pt x="1396" y="2378"/>
                  </a:cubicBezTo>
                  <a:cubicBezTo>
                    <a:pt x="1420" y="2288"/>
                    <a:pt x="1514" y="2254"/>
                    <a:pt x="1640" y="2254"/>
                  </a:cubicBezTo>
                  <a:cubicBezTo>
                    <a:pt x="1839" y="2254"/>
                    <a:pt x="2118" y="2339"/>
                    <a:pt x="2327" y="2425"/>
                  </a:cubicBezTo>
                  <a:cubicBezTo>
                    <a:pt x="2839" y="2611"/>
                    <a:pt x="3482" y="2937"/>
                    <a:pt x="3909" y="2937"/>
                  </a:cubicBezTo>
                  <a:cubicBezTo>
                    <a:pt x="4051" y="2937"/>
                    <a:pt x="4169" y="2901"/>
                    <a:pt x="4250" y="2812"/>
                  </a:cubicBezTo>
                  <a:cubicBezTo>
                    <a:pt x="4358" y="2673"/>
                    <a:pt x="4172" y="2471"/>
                    <a:pt x="3893" y="2301"/>
                  </a:cubicBezTo>
                  <a:lnTo>
                    <a:pt x="3893" y="2301"/>
                  </a:lnTo>
                  <a:cubicBezTo>
                    <a:pt x="4195" y="2419"/>
                    <a:pt x="4504" y="2523"/>
                    <a:pt x="4717" y="2523"/>
                  </a:cubicBezTo>
                  <a:cubicBezTo>
                    <a:pt x="4810" y="2523"/>
                    <a:pt x="4885" y="2503"/>
                    <a:pt x="4932" y="2456"/>
                  </a:cubicBezTo>
                  <a:cubicBezTo>
                    <a:pt x="4994" y="2363"/>
                    <a:pt x="4994" y="2270"/>
                    <a:pt x="4932" y="2161"/>
                  </a:cubicBezTo>
                  <a:lnTo>
                    <a:pt x="4932" y="2161"/>
                  </a:lnTo>
                  <a:cubicBezTo>
                    <a:pt x="4961" y="2174"/>
                    <a:pt x="4991" y="2179"/>
                    <a:pt x="5021" y="2179"/>
                  </a:cubicBezTo>
                  <a:cubicBezTo>
                    <a:pt x="5102" y="2179"/>
                    <a:pt x="5177" y="2136"/>
                    <a:pt x="5211" y="2068"/>
                  </a:cubicBezTo>
                  <a:cubicBezTo>
                    <a:pt x="5320" y="1913"/>
                    <a:pt x="5242" y="1742"/>
                    <a:pt x="5056" y="1541"/>
                  </a:cubicBezTo>
                  <a:cubicBezTo>
                    <a:pt x="5103" y="1525"/>
                    <a:pt x="5134" y="1510"/>
                    <a:pt x="5165" y="1448"/>
                  </a:cubicBezTo>
                  <a:cubicBezTo>
                    <a:pt x="5351" y="998"/>
                    <a:pt x="3815" y="36"/>
                    <a:pt x="3335" y="21"/>
                  </a:cubicBezTo>
                  <a:cubicBezTo>
                    <a:pt x="3155" y="7"/>
                    <a:pt x="2975" y="1"/>
                    <a:pt x="27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3024225" y="751475"/>
              <a:ext cx="48900" cy="20975"/>
            </a:xfrm>
            <a:custGeom>
              <a:avLst/>
              <a:gdLst/>
              <a:ahLst/>
              <a:cxnLst/>
              <a:rect l="l" t="t" r="r" b="b"/>
              <a:pathLst>
                <a:path w="1956" h="839" extrusionOk="0">
                  <a:moveTo>
                    <a:pt x="1" y="1"/>
                  </a:moveTo>
                  <a:cubicBezTo>
                    <a:pt x="327" y="16"/>
                    <a:pt x="683" y="94"/>
                    <a:pt x="962" y="249"/>
                  </a:cubicBezTo>
                  <a:cubicBezTo>
                    <a:pt x="1149" y="342"/>
                    <a:pt x="1304" y="450"/>
                    <a:pt x="1459" y="544"/>
                  </a:cubicBezTo>
                  <a:cubicBezTo>
                    <a:pt x="1629" y="637"/>
                    <a:pt x="1800" y="730"/>
                    <a:pt x="1955" y="838"/>
                  </a:cubicBezTo>
                  <a:lnTo>
                    <a:pt x="1955" y="807"/>
                  </a:lnTo>
                  <a:cubicBezTo>
                    <a:pt x="1629" y="621"/>
                    <a:pt x="1319" y="373"/>
                    <a:pt x="962" y="187"/>
                  </a:cubicBezTo>
                  <a:cubicBezTo>
                    <a:pt x="652" y="63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3028100" y="735975"/>
              <a:ext cx="69450" cy="31825"/>
            </a:xfrm>
            <a:custGeom>
              <a:avLst/>
              <a:gdLst/>
              <a:ahLst/>
              <a:cxnLst/>
              <a:rect l="l" t="t" r="r" b="b"/>
              <a:pathLst>
                <a:path w="2778" h="1273" extrusionOk="0">
                  <a:moveTo>
                    <a:pt x="1" y="0"/>
                  </a:moveTo>
                  <a:lnTo>
                    <a:pt x="1" y="0"/>
                  </a:lnTo>
                  <a:cubicBezTo>
                    <a:pt x="218" y="31"/>
                    <a:pt x="451" y="62"/>
                    <a:pt x="683" y="93"/>
                  </a:cubicBezTo>
                  <a:cubicBezTo>
                    <a:pt x="1071" y="171"/>
                    <a:pt x="1412" y="326"/>
                    <a:pt x="1738" y="543"/>
                  </a:cubicBezTo>
                  <a:cubicBezTo>
                    <a:pt x="2095" y="776"/>
                    <a:pt x="2436" y="1024"/>
                    <a:pt x="2777" y="1272"/>
                  </a:cubicBezTo>
                  <a:lnTo>
                    <a:pt x="2777" y="1257"/>
                  </a:lnTo>
                  <a:cubicBezTo>
                    <a:pt x="2576" y="1101"/>
                    <a:pt x="2389" y="962"/>
                    <a:pt x="2188" y="807"/>
                  </a:cubicBezTo>
                  <a:cubicBezTo>
                    <a:pt x="1862" y="574"/>
                    <a:pt x="1505" y="310"/>
                    <a:pt x="1118" y="186"/>
                  </a:cubicBezTo>
                  <a:cubicBezTo>
                    <a:pt x="761" y="93"/>
                    <a:pt x="389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3035475" y="722000"/>
              <a:ext cx="65175" cy="31450"/>
            </a:xfrm>
            <a:custGeom>
              <a:avLst/>
              <a:gdLst/>
              <a:ahLst/>
              <a:cxnLst/>
              <a:rect l="l" t="t" r="r" b="b"/>
              <a:pathLst>
                <a:path w="2607" h="1258" extrusionOk="0">
                  <a:moveTo>
                    <a:pt x="1" y="1"/>
                  </a:moveTo>
                  <a:cubicBezTo>
                    <a:pt x="83" y="5"/>
                    <a:pt x="164" y="7"/>
                    <a:pt x="242" y="11"/>
                  </a:cubicBezTo>
                  <a:lnTo>
                    <a:pt x="242" y="11"/>
                  </a:lnTo>
                  <a:cubicBezTo>
                    <a:pt x="163" y="4"/>
                    <a:pt x="83" y="1"/>
                    <a:pt x="1" y="1"/>
                  </a:cubicBezTo>
                  <a:close/>
                  <a:moveTo>
                    <a:pt x="242" y="11"/>
                  </a:moveTo>
                  <a:cubicBezTo>
                    <a:pt x="401" y="25"/>
                    <a:pt x="553" y="53"/>
                    <a:pt x="699" y="94"/>
                  </a:cubicBezTo>
                  <a:cubicBezTo>
                    <a:pt x="931" y="156"/>
                    <a:pt x="1133" y="249"/>
                    <a:pt x="1350" y="389"/>
                  </a:cubicBezTo>
                  <a:cubicBezTo>
                    <a:pt x="1784" y="637"/>
                    <a:pt x="2203" y="947"/>
                    <a:pt x="2591" y="1257"/>
                  </a:cubicBezTo>
                  <a:cubicBezTo>
                    <a:pt x="2606" y="1257"/>
                    <a:pt x="2606" y="1242"/>
                    <a:pt x="2606" y="1242"/>
                  </a:cubicBezTo>
                  <a:cubicBezTo>
                    <a:pt x="2436" y="1102"/>
                    <a:pt x="2265" y="947"/>
                    <a:pt x="2094" y="807"/>
                  </a:cubicBezTo>
                  <a:cubicBezTo>
                    <a:pt x="1908" y="668"/>
                    <a:pt x="1443" y="327"/>
                    <a:pt x="1009" y="156"/>
                  </a:cubicBezTo>
                  <a:cubicBezTo>
                    <a:pt x="747" y="49"/>
                    <a:pt x="503" y="24"/>
                    <a:pt x="24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2853250" y="731700"/>
              <a:ext cx="253975" cy="75300"/>
            </a:xfrm>
            <a:custGeom>
              <a:avLst/>
              <a:gdLst/>
              <a:ahLst/>
              <a:cxnLst/>
              <a:rect l="l" t="t" r="r" b="b"/>
              <a:pathLst>
                <a:path w="10159" h="3012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50"/>
                    <a:pt x="496" y="2591"/>
                    <a:pt x="1055" y="2917"/>
                  </a:cubicBezTo>
                  <a:cubicBezTo>
                    <a:pt x="1167" y="2984"/>
                    <a:pt x="1388" y="3012"/>
                    <a:pt x="1675" y="3012"/>
                  </a:cubicBezTo>
                  <a:cubicBezTo>
                    <a:pt x="2876" y="3012"/>
                    <a:pt x="5218" y="2529"/>
                    <a:pt x="5422" y="2529"/>
                  </a:cubicBezTo>
                  <a:cubicBezTo>
                    <a:pt x="5424" y="2529"/>
                    <a:pt x="5427" y="2529"/>
                    <a:pt x="5428" y="2529"/>
                  </a:cubicBezTo>
                  <a:cubicBezTo>
                    <a:pt x="5677" y="2591"/>
                    <a:pt x="5925" y="2653"/>
                    <a:pt x="6204" y="2684"/>
                  </a:cubicBezTo>
                  <a:cubicBezTo>
                    <a:pt x="6325" y="2702"/>
                    <a:pt x="6540" y="2725"/>
                    <a:pt x="6762" y="2725"/>
                  </a:cubicBezTo>
                  <a:cubicBezTo>
                    <a:pt x="7110" y="2725"/>
                    <a:pt x="7475" y="2669"/>
                    <a:pt x="7522" y="2451"/>
                  </a:cubicBezTo>
                  <a:cubicBezTo>
                    <a:pt x="7553" y="2203"/>
                    <a:pt x="7026" y="2110"/>
                    <a:pt x="6638" y="2017"/>
                  </a:cubicBezTo>
                  <a:cubicBezTo>
                    <a:pt x="6452" y="1970"/>
                    <a:pt x="6173" y="1815"/>
                    <a:pt x="6219" y="1676"/>
                  </a:cubicBezTo>
                  <a:cubicBezTo>
                    <a:pt x="6243" y="1586"/>
                    <a:pt x="6335" y="1551"/>
                    <a:pt x="6459" y="1551"/>
                  </a:cubicBezTo>
                  <a:cubicBezTo>
                    <a:pt x="6655" y="1551"/>
                    <a:pt x="6932" y="1637"/>
                    <a:pt x="7150" y="1722"/>
                  </a:cubicBezTo>
                  <a:cubicBezTo>
                    <a:pt x="7661" y="1908"/>
                    <a:pt x="8293" y="2241"/>
                    <a:pt x="8722" y="2241"/>
                  </a:cubicBezTo>
                  <a:cubicBezTo>
                    <a:pt x="8866" y="2241"/>
                    <a:pt x="8987" y="2204"/>
                    <a:pt x="9073" y="2110"/>
                  </a:cubicBezTo>
                  <a:cubicBezTo>
                    <a:pt x="9197" y="1955"/>
                    <a:pt x="8996" y="1784"/>
                    <a:pt x="8716" y="1598"/>
                  </a:cubicBezTo>
                  <a:lnTo>
                    <a:pt x="8716" y="1598"/>
                  </a:lnTo>
                  <a:cubicBezTo>
                    <a:pt x="9013" y="1725"/>
                    <a:pt x="9324" y="1824"/>
                    <a:pt x="9531" y="1824"/>
                  </a:cubicBezTo>
                  <a:cubicBezTo>
                    <a:pt x="9627" y="1824"/>
                    <a:pt x="9701" y="1802"/>
                    <a:pt x="9740" y="1753"/>
                  </a:cubicBezTo>
                  <a:cubicBezTo>
                    <a:pt x="9818" y="1660"/>
                    <a:pt x="9818" y="1567"/>
                    <a:pt x="9740" y="1474"/>
                  </a:cubicBezTo>
                  <a:lnTo>
                    <a:pt x="9740" y="1474"/>
                  </a:lnTo>
                  <a:cubicBezTo>
                    <a:pt x="9766" y="1482"/>
                    <a:pt x="9793" y="1486"/>
                    <a:pt x="9819" y="1486"/>
                  </a:cubicBezTo>
                  <a:cubicBezTo>
                    <a:pt x="9900" y="1486"/>
                    <a:pt x="9976" y="1448"/>
                    <a:pt x="10035" y="1366"/>
                  </a:cubicBezTo>
                  <a:cubicBezTo>
                    <a:pt x="10159" y="1210"/>
                    <a:pt x="10050" y="1040"/>
                    <a:pt x="9895" y="869"/>
                  </a:cubicBezTo>
                  <a:cubicBezTo>
                    <a:pt x="9942" y="854"/>
                    <a:pt x="9973" y="807"/>
                    <a:pt x="10004" y="776"/>
                  </a:cubicBezTo>
                  <a:cubicBezTo>
                    <a:pt x="10066" y="590"/>
                    <a:pt x="9880" y="342"/>
                    <a:pt x="9585" y="94"/>
                  </a:cubicBezTo>
                  <a:lnTo>
                    <a:pt x="5770" y="47"/>
                  </a:lnTo>
                  <a:lnTo>
                    <a:pt x="5118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2842375" y="616550"/>
              <a:ext cx="63625" cy="96575"/>
            </a:xfrm>
            <a:custGeom>
              <a:avLst/>
              <a:gdLst/>
              <a:ahLst/>
              <a:cxnLst/>
              <a:rect l="l" t="t" r="r" b="b"/>
              <a:pathLst>
                <a:path w="2545" h="3863" extrusionOk="0">
                  <a:moveTo>
                    <a:pt x="617" y="1"/>
                  </a:moveTo>
                  <a:cubicBezTo>
                    <a:pt x="306" y="1"/>
                    <a:pt x="113" y="450"/>
                    <a:pt x="63" y="1133"/>
                  </a:cubicBezTo>
                  <a:cubicBezTo>
                    <a:pt x="1" y="2203"/>
                    <a:pt x="125" y="3862"/>
                    <a:pt x="125" y="3862"/>
                  </a:cubicBezTo>
                  <a:lnTo>
                    <a:pt x="2544" y="2978"/>
                  </a:lnTo>
                  <a:cubicBezTo>
                    <a:pt x="2544" y="2978"/>
                    <a:pt x="1877" y="1303"/>
                    <a:pt x="1226" y="435"/>
                  </a:cubicBezTo>
                  <a:cubicBezTo>
                    <a:pt x="991" y="134"/>
                    <a:pt x="787" y="1"/>
                    <a:pt x="61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2847025" y="681300"/>
              <a:ext cx="52000" cy="19800"/>
            </a:xfrm>
            <a:custGeom>
              <a:avLst/>
              <a:gdLst/>
              <a:ahLst/>
              <a:cxnLst/>
              <a:rect l="l" t="t" r="r" b="b"/>
              <a:pathLst>
                <a:path w="2080" h="792" extrusionOk="0">
                  <a:moveTo>
                    <a:pt x="2064" y="0"/>
                  </a:moveTo>
                  <a:cubicBezTo>
                    <a:pt x="1676" y="109"/>
                    <a:pt x="652" y="466"/>
                    <a:pt x="1" y="776"/>
                  </a:cubicBezTo>
                  <a:lnTo>
                    <a:pt x="1" y="791"/>
                  </a:lnTo>
                  <a:cubicBezTo>
                    <a:pt x="575" y="621"/>
                    <a:pt x="1691" y="171"/>
                    <a:pt x="2064" y="31"/>
                  </a:cubicBezTo>
                  <a:cubicBezTo>
                    <a:pt x="2079" y="16"/>
                    <a:pt x="2079" y="0"/>
                    <a:pt x="2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2842000" y="616550"/>
              <a:ext cx="58950" cy="96575"/>
            </a:xfrm>
            <a:custGeom>
              <a:avLst/>
              <a:gdLst/>
              <a:ahLst/>
              <a:cxnLst/>
              <a:rect l="l" t="t" r="r" b="b"/>
              <a:pathLst>
                <a:path w="2358" h="3863" extrusionOk="0">
                  <a:moveTo>
                    <a:pt x="621" y="0"/>
                  </a:moveTo>
                  <a:cubicBezTo>
                    <a:pt x="311" y="31"/>
                    <a:pt x="109" y="466"/>
                    <a:pt x="78" y="1148"/>
                  </a:cubicBezTo>
                  <a:cubicBezTo>
                    <a:pt x="0" y="2203"/>
                    <a:pt x="140" y="3862"/>
                    <a:pt x="140" y="3862"/>
                  </a:cubicBezTo>
                  <a:lnTo>
                    <a:pt x="2358" y="30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864100" y="579700"/>
              <a:ext cx="48500" cy="63625"/>
            </a:xfrm>
            <a:custGeom>
              <a:avLst/>
              <a:gdLst/>
              <a:ahLst/>
              <a:cxnLst/>
              <a:rect l="l" t="t" r="r" b="b"/>
              <a:pathLst>
                <a:path w="1940" h="2545" extrusionOk="0">
                  <a:moveTo>
                    <a:pt x="605" y="1"/>
                  </a:moveTo>
                  <a:cubicBezTo>
                    <a:pt x="512" y="234"/>
                    <a:pt x="419" y="497"/>
                    <a:pt x="311" y="699"/>
                  </a:cubicBezTo>
                  <a:cubicBezTo>
                    <a:pt x="140" y="1056"/>
                    <a:pt x="0" y="1335"/>
                    <a:pt x="0" y="1381"/>
                  </a:cubicBezTo>
                  <a:cubicBezTo>
                    <a:pt x="47" y="1847"/>
                    <a:pt x="264" y="2513"/>
                    <a:pt x="621" y="2545"/>
                  </a:cubicBezTo>
                  <a:cubicBezTo>
                    <a:pt x="626" y="2545"/>
                    <a:pt x="631" y="2545"/>
                    <a:pt x="636" y="2545"/>
                  </a:cubicBezTo>
                  <a:cubicBezTo>
                    <a:pt x="1005" y="2545"/>
                    <a:pt x="1443" y="1999"/>
                    <a:pt x="1474" y="1831"/>
                  </a:cubicBezTo>
                  <a:lnTo>
                    <a:pt x="1474" y="1816"/>
                  </a:lnTo>
                  <a:cubicBezTo>
                    <a:pt x="1474" y="1769"/>
                    <a:pt x="1474" y="1754"/>
                    <a:pt x="1505" y="1707"/>
                  </a:cubicBezTo>
                  <a:cubicBezTo>
                    <a:pt x="1613" y="1397"/>
                    <a:pt x="1768" y="1133"/>
                    <a:pt x="1939" y="854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2877275" y="580875"/>
              <a:ext cx="35325" cy="43450"/>
            </a:xfrm>
            <a:custGeom>
              <a:avLst/>
              <a:gdLst/>
              <a:ahLst/>
              <a:cxnLst/>
              <a:rect l="l" t="t" r="r" b="b"/>
              <a:pathLst>
                <a:path w="1413" h="1738" extrusionOk="0">
                  <a:moveTo>
                    <a:pt x="156" y="0"/>
                  </a:moveTo>
                  <a:cubicBezTo>
                    <a:pt x="94" y="388"/>
                    <a:pt x="1" y="1427"/>
                    <a:pt x="792" y="1722"/>
                  </a:cubicBezTo>
                  <a:cubicBezTo>
                    <a:pt x="854" y="1738"/>
                    <a:pt x="900" y="1738"/>
                    <a:pt x="947" y="1738"/>
                  </a:cubicBezTo>
                  <a:cubicBezTo>
                    <a:pt x="947" y="1722"/>
                    <a:pt x="978" y="1691"/>
                    <a:pt x="962" y="1660"/>
                  </a:cubicBezTo>
                  <a:cubicBezTo>
                    <a:pt x="1086" y="1350"/>
                    <a:pt x="1241" y="1086"/>
                    <a:pt x="1412" y="807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867575" y="509450"/>
              <a:ext cx="82625" cy="103600"/>
            </a:xfrm>
            <a:custGeom>
              <a:avLst/>
              <a:gdLst/>
              <a:ahLst/>
              <a:cxnLst/>
              <a:rect l="l" t="t" r="r" b="b"/>
              <a:pathLst>
                <a:path w="3305" h="4144" extrusionOk="0">
                  <a:moveTo>
                    <a:pt x="1627" y="0"/>
                  </a:moveTo>
                  <a:cubicBezTo>
                    <a:pt x="1087" y="0"/>
                    <a:pt x="557" y="233"/>
                    <a:pt x="311" y="717"/>
                  </a:cubicBezTo>
                  <a:cubicBezTo>
                    <a:pt x="1" y="1338"/>
                    <a:pt x="1" y="2997"/>
                    <a:pt x="389" y="3478"/>
                  </a:cubicBezTo>
                  <a:cubicBezTo>
                    <a:pt x="712" y="3891"/>
                    <a:pt x="1208" y="4143"/>
                    <a:pt x="1697" y="4143"/>
                  </a:cubicBezTo>
                  <a:cubicBezTo>
                    <a:pt x="2052" y="4143"/>
                    <a:pt x="2404" y="4011"/>
                    <a:pt x="2684" y="3711"/>
                  </a:cubicBezTo>
                  <a:cubicBezTo>
                    <a:pt x="3304" y="3013"/>
                    <a:pt x="3273" y="934"/>
                    <a:pt x="2839" y="469"/>
                  </a:cubicBezTo>
                  <a:cubicBezTo>
                    <a:pt x="2530" y="160"/>
                    <a:pt x="2075" y="0"/>
                    <a:pt x="162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2919150" y="554100"/>
              <a:ext cx="17475" cy="26950"/>
            </a:xfrm>
            <a:custGeom>
              <a:avLst/>
              <a:gdLst/>
              <a:ahLst/>
              <a:cxnLst/>
              <a:rect l="l" t="t" r="r" b="b"/>
              <a:pathLst>
                <a:path w="699" h="1078" extrusionOk="0">
                  <a:moveTo>
                    <a:pt x="268" y="0"/>
                  </a:moveTo>
                  <a:cubicBezTo>
                    <a:pt x="262" y="0"/>
                    <a:pt x="255" y="0"/>
                    <a:pt x="249" y="1"/>
                  </a:cubicBezTo>
                  <a:cubicBezTo>
                    <a:pt x="1" y="63"/>
                    <a:pt x="32" y="839"/>
                    <a:pt x="249" y="1009"/>
                  </a:cubicBezTo>
                  <a:cubicBezTo>
                    <a:pt x="301" y="1054"/>
                    <a:pt x="371" y="1077"/>
                    <a:pt x="440" y="1077"/>
                  </a:cubicBezTo>
                  <a:cubicBezTo>
                    <a:pt x="515" y="1077"/>
                    <a:pt x="588" y="1050"/>
                    <a:pt x="637" y="994"/>
                  </a:cubicBezTo>
                  <a:lnTo>
                    <a:pt x="699" y="544"/>
                  </a:lnTo>
                  <a:cubicBezTo>
                    <a:pt x="699" y="544"/>
                    <a:pt x="508" y="0"/>
                    <a:pt x="26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925750" y="559925"/>
              <a:ext cx="8175" cy="18450"/>
            </a:xfrm>
            <a:custGeom>
              <a:avLst/>
              <a:gdLst/>
              <a:ahLst/>
              <a:cxnLst/>
              <a:rect l="l" t="t" r="r" b="b"/>
              <a:pathLst>
                <a:path w="327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1"/>
                    <a:pt x="202" y="327"/>
                    <a:pt x="218" y="528"/>
                  </a:cubicBezTo>
                  <a:cubicBezTo>
                    <a:pt x="204" y="459"/>
                    <a:pt x="140" y="402"/>
                    <a:pt x="71" y="402"/>
                  </a:cubicBezTo>
                  <a:cubicBezTo>
                    <a:pt x="63" y="402"/>
                    <a:pt x="55" y="403"/>
                    <a:pt x="47" y="404"/>
                  </a:cubicBezTo>
                  <a:lnTo>
                    <a:pt x="16" y="404"/>
                  </a:lnTo>
                  <a:lnTo>
                    <a:pt x="16" y="435"/>
                  </a:lnTo>
                  <a:cubicBezTo>
                    <a:pt x="93" y="435"/>
                    <a:pt x="155" y="466"/>
                    <a:pt x="171" y="544"/>
                  </a:cubicBezTo>
                  <a:cubicBezTo>
                    <a:pt x="202" y="606"/>
                    <a:pt x="218" y="668"/>
                    <a:pt x="218" y="714"/>
                  </a:cubicBezTo>
                  <a:cubicBezTo>
                    <a:pt x="218" y="730"/>
                    <a:pt x="225" y="738"/>
                    <a:pt x="233" y="738"/>
                  </a:cubicBezTo>
                  <a:cubicBezTo>
                    <a:pt x="241" y="738"/>
                    <a:pt x="249" y="730"/>
                    <a:pt x="249" y="714"/>
                  </a:cubicBezTo>
                  <a:cubicBezTo>
                    <a:pt x="326" y="482"/>
                    <a:pt x="249" y="9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892400" y="507700"/>
              <a:ext cx="45400" cy="52650"/>
            </a:xfrm>
            <a:custGeom>
              <a:avLst/>
              <a:gdLst/>
              <a:ahLst/>
              <a:cxnLst/>
              <a:rect l="l" t="t" r="r" b="b"/>
              <a:pathLst>
                <a:path w="1816" h="2106" extrusionOk="0">
                  <a:moveTo>
                    <a:pt x="380" y="0"/>
                  </a:moveTo>
                  <a:cubicBezTo>
                    <a:pt x="239" y="0"/>
                    <a:pt x="107" y="24"/>
                    <a:pt x="1" y="74"/>
                  </a:cubicBezTo>
                  <a:cubicBezTo>
                    <a:pt x="1" y="74"/>
                    <a:pt x="70" y="56"/>
                    <a:pt x="182" y="56"/>
                  </a:cubicBezTo>
                  <a:cubicBezTo>
                    <a:pt x="429" y="56"/>
                    <a:pt x="883" y="144"/>
                    <a:pt x="1257" y="710"/>
                  </a:cubicBezTo>
                  <a:cubicBezTo>
                    <a:pt x="1489" y="1066"/>
                    <a:pt x="1350" y="2105"/>
                    <a:pt x="1350" y="2105"/>
                  </a:cubicBezTo>
                  <a:lnTo>
                    <a:pt x="1645" y="2105"/>
                  </a:lnTo>
                  <a:cubicBezTo>
                    <a:pt x="1645" y="2105"/>
                    <a:pt x="1815" y="1237"/>
                    <a:pt x="1614" y="710"/>
                  </a:cubicBezTo>
                  <a:cubicBezTo>
                    <a:pt x="1446" y="267"/>
                    <a:pt x="855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910250" y="550900"/>
              <a:ext cx="39175" cy="41350"/>
            </a:xfrm>
            <a:custGeom>
              <a:avLst/>
              <a:gdLst/>
              <a:ahLst/>
              <a:cxnLst/>
              <a:rect l="l" t="t" r="r" b="b"/>
              <a:pathLst>
                <a:path w="1567" h="1654" extrusionOk="0">
                  <a:moveTo>
                    <a:pt x="820" y="1"/>
                  </a:moveTo>
                  <a:cubicBezTo>
                    <a:pt x="436" y="1"/>
                    <a:pt x="120" y="313"/>
                    <a:pt x="62" y="734"/>
                  </a:cubicBezTo>
                  <a:cubicBezTo>
                    <a:pt x="0" y="1168"/>
                    <a:pt x="279" y="1587"/>
                    <a:pt x="682" y="1649"/>
                  </a:cubicBezTo>
                  <a:cubicBezTo>
                    <a:pt x="708" y="1652"/>
                    <a:pt x="734" y="1654"/>
                    <a:pt x="759" y="1654"/>
                  </a:cubicBezTo>
                  <a:cubicBezTo>
                    <a:pt x="1132" y="1654"/>
                    <a:pt x="1462" y="1341"/>
                    <a:pt x="1520" y="920"/>
                  </a:cubicBezTo>
                  <a:cubicBezTo>
                    <a:pt x="1566" y="486"/>
                    <a:pt x="1303" y="67"/>
                    <a:pt x="900" y="5"/>
                  </a:cubicBezTo>
                  <a:cubicBezTo>
                    <a:pt x="873" y="2"/>
                    <a:pt x="846" y="1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924975" y="560300"/>
              <a:ext cx="21725" cy="22950"/>
            </a:xfrm>
            <a:custGeom>
              <a:avLst/>
              <a:gdLst/>
              <a:ahLst/>
              <a:cxnLst/>
              <a:rect l="l" t="t" r="r" b="b"/>
              <a:pathLst>
                <a:path w="869" h="918" extrusionOk="0">
                  <a:moveTo>
                    <a:pt x="469" y="0"/>
                  </a:moveTo>
                  <a:cubicBezTo>
                    <a:pt x="260" y="0"/>
                    <a:pt x="46" y="167"/>
                    <a:pt x="31" y="405"/>
                  </a:cubicBezTo>
                  <a:cubicBezTo>
                    <a:pt x="0" y="668"/>
                    <a:pt x="155" y="901"/>
                    <a:pt x="357" y="917"/>
                  </a:cubicBezTo>
                  <a:cubicBezTo>
                    <a:pt x="366" y="917"/>
                    <a:pt x="375" y="918"/>
                    <a:pt x="385" y="918"/>
                  </a:cubicBezTo>
                  <a:cubicBezTo>
                    <a:pt x="592" y="918"/>
                    <a:pt x="793" y="751"/>
                    <a:pt x="822" y="513"/>
                  </a:cubicBezTo>
                  <a:cubicBezTo>
                    <a:pt x="869" y="265"/>
                    <a:pt x="714" y="17"/>
                    <a:pt x="497" y="1"/>
                  </a:cubicBezTo>
                  <a:cubicBezTo>
                    <a:pt x="488" y="1"/>
                    <a:pt x="478" y="0"/>
                    <a:pt x="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875725" y="1030650"/>
              <a:ext cx="187300" cy="261775"/>
            </a:xfrm>
            <a:custGeom>
              <a:avLst/>
              <a:gdLst/>
              <a:ahLst/>
              <a:cxnLst/>
              <a:rect l="l" t="t" r="r" b="b"/>
              <a:pathLst>
                <a:path w="7492" h="10471" extrusionOk="0">
                  <a:moveTo>
                    <a:pt x="3320" y="1"/>
                  </a:moveTo>
                  <a:lnTo>
                    <a:pt x="978" y="4405"/>
                  </a:lnTo>
                  <a:cubicBezTo>
                    <a:pt x="575" y="5227"/>
                    <a:pt x="218" y="5956"/>
                    <a:pt x="78" y="6360"/>
                  </a:cubicBezTo>
                  <a:cubicBezTo>
                    <a:pt x="16" y="6515"/>
                    <a:pt x="1" y="6608"/>
                    <a:pt x="16" y="6654"/>
                  </a:cubicBezTo>
                  <a:cubicBezTo>
                    <a:pt x="187" y="6933"/>
                    <a:pt x="6670" y="10408"/>
                    <a:pt x="6949" y="10470"/>
                  </a:cubicBezTo>
                  <a:cubicBezTo>
                    <a:pt x="6954" y="10470"/>
                    <a:pt x="6960" y="10471"/>
                    <a:pt x="6965" y="10471"/>
                  </a:cubicBezTo>
                  <a:cubicBezTo>
                    <a:pt x="7219" y="10471"/>
                    <a:pt x="7365" y="9749"/>
                    <a:pt x="7213" y="9415"/>
                  </a:cubicBezTo>
                  <a:cubicBezTo>
                    <a:pt x="7058" y="9089"/>
                    <a:pt x="5181" y="6639"/>
                    <a:pt x="5181" y="6639"/>
                  </a:cubicBezTo>
                  <a:lnTo>
                    <a:pt x="7492" y="2218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2978100" y="119172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94" y="0"/>
                  </a:moveTo>
                  <a:cubicBezTo>
                    <a:pt x="266" y="0"/>
                    <a:pt x="139" y="18"/>
                    <a:pt x="16" y="56"/>
                  </a:cubicBezTo>
                  <a:cubicBezTo>
                    <a:pt x="0" y="56"/>
                    <a:pt x="16" y="87"/>
                    <a:pt x="16" y="87"/>
                  </a:cubicBezTo>
                  <a:cubicBezTo>
                    <a:pt x="512" y="149"/>
                    <a:pt x="993" y="258"/>
                    <a:pt x="1443" y="444"/>
                  </a:cubicBezTo>
                  <a:cubicBezTo>
                    <a:pt x="1458" y="444"/>
                    <a:pt x="1474" y="444"/>
                    <a:pt x="1474" y="413"/>
                  </a:cubicBezTo>
                  <a:cubicBezTo>
                    <a:pt x="1489" y="413"/>
                    <a:pt x="1474" y="397"/>
                    <a:pt x="1474" y="382"/>
                  </a:cubicBezTo>
                  <a:cubicBezTo>
                    <a:pt x="1170" y="160"/>
                    <a:pt x="780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2983525" y="1200300"/>
              <a:ext cx="37250" cy="11075"/>
            </a:xfrm>
            <a:custGeom>
              <a:avLst/>
              <a:gdLst/>
              <a:ahLst/>
              <a:cxnLst/>
              <a:rect l="l" t="t" r="r" b="b"/>
              <a:pathLst>
                <a:path w="1490" h="443" extrusionOk="0">
                  <a:moveTo>
                    <a:pt x="374" y="0"/>
                  </a:moveTo>
                  <a:cubicBezTo>
                    <a:pt x="252" y="0"/>
                    <a:pt x="131" y="17"/>
                    <a:pt x="16" y="54"/>
                  </a:cubicBezTo>
                  <a:cubicBezTo>
                    <a:pt x="0" y="54"/>
                    <a:pt x="0" y="101"/>
                    <a:pt x="16" y="101"/>
                  </a:cubicBezTo>
                  <a:cubicBezTo>
                    <a:pt x="497" y="147"/>
                    <a:pt x="993" y="271"/>
                    <a:pt x="1458" y="442"/>
                  </a:cubicBezTo>
                  <a:cubicBezTo>
                    <a:pt x="1474" y="442"/>
                    <a:pt x="1489" y="442"/>
                    <a:pt x="1489" y="427"/>
                  </a:cubicBezTo>
                  <a:cubicBezTo>
                    <a:pt x="1489" y="411"/>
                    <a:pt x="1489" y="411"/>
                    <a:pt x="1474" y="380"/>
                  </a:cubicBezTo>
                  <a:cubicBezTo>
                    <a:pt x="1167" y="168"/>
                    <a:pt x="76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2989325" y="120917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88" y="0"/>
                  </a:moveTo>
                  <a:cubicBezTo>
                    <a:pt x="261" y="0"/>
                    <a:pt x="136" y="18"/>
                    <a:pt x="16" y="56"/>
                  </a:cubicBezTo>
                  <a:cubicBezTo>
                    <a:pt x="1" y="56"/>
                    <a:pt x="1" y="87"/>
                    <a:pt x="16" y="87"/>
                  </a:cubicBezTo>
                  <a:cubicBezTo>
                    <a:pt x="497" y="149"/>
                    <a:pt x="994" y="258"/>
                    <a:pt x="1459" y="444"/>
                  </a:cubicBezTo>
                  <a:cubicBezTo>
                    <a:pt x="1474" y="444"/>
                    <a:pt x="1490" y="444"/>
                    <a:pt x="1490" y="413"/>
                  </a:cubicBezTo>
                  <a:cubicBezTo>
                    <a:pt x="1490" y="397"/>
                    <a:pt x="1490" y="382"/>
                    <a:pt x="1474" y="382"/>
                  </a:cubicBezTo>
                  <a:cubicBezTo>
                    <a:pt x="1171" y="160"/>
                    <a:pt x="77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2874575" y="1139225"/>
              <a:ext cx="184475" cy="152850"/>
            </a:xfrm>
            <a:custGeom>
              <a:avLst/>
              <a:gdLst/>
              <a:ahLst/>
              <a:cxnLst/>
              <a:rect l="l" t="t" r="r" b="b"/>
              <a:pathLst>
                <a:path w="7379" h="6114" extrusionOk="0">
                  <a:moveTo>
                    <a:pt x="1039" y="0"/>
                  </a:moveTo>
                  <a:lnTo>
                    <a:pt x="1024" y="31"/>
                  </a:lnTo>
                  <a:cubicBezTo>
                    <a:pt x="434" y="1195"/>
                    <a:pt x="0" y="2172"/>
                    <a:pt x="47" y="2280"/>
                  </a:cubicBezTo>
                  <a:cubicBezTo>
                    <a:pt x="202" y="2575"/>
                    <a:pt x="6700" y="6065"/>
                    <a:pt x="6979" y="6111"/>
                  </a:cubicBezTo>
                  <a:cubicBezTo>
                    <a:pt x="6987" y="6112"/>
                    <a:pt x="6995" y="6113"/>
                    <a:pt x="7002" y="6113"/>
                  </a:cubicBezTo>
                  <a:cubicBezTo>
                    <a:pt x="7251" y="6113"/>
                    <a:pt x="7379" y="5372"/>
                    <a:pt x="7243" y="5041"/>
                  </a:cubicBezTo>
                  <a:cubicBezTo>
                    <a:pt x="7088" y="4715"/>
                    <a:pt x="5211" y="2265"/>
                    <a:pt x="5211" y="2265"/>
                  </a:cubicBezTo>
                  <a:lnTo>
                    <a:pt x="5242" y="218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2874575" y="1139600"/>
              <a:ext cx="184475" cy="152075"/>
            </a:xfrm>
            <a:custGeom>
              <a:avLst/>
              <a:gdLst/>
              <a:ahLst/>
              <a:cxnLst/>
              <a:rect l="l" t="t" r="r" b="b"/>
              <a:pathLst>
                <a:path w="7379" h="6083" extrusionOk="0">
                  <a:moveTo>
                    <a:pt x="1039" y="1"/>
                  </a:moveTo>
                  <a:lnTo>
                    <a:pt x="1024" y="47"/>
                  </a:lnTo>
                  <a:cubicBezTo>
                    <a:pt x="434" y="1211"/>
                    <a:pt x="0" y="2172"/>
                    <a:pt x="47" y="2296"/>
                  </a:cubicBezTo>
                  <a:cubicBezTo>
                    <a:pt x="124" y="2420"/>
                    <a:pt x="1505" y="3227"/>
                    <a:pt x="3024" y="4033"/>
                  </a:cubicBezTo>
                  <a:cubicBezTo>
                    <a:pt x="4824" y="5026"/>
                    <a:pt x="6824" y="6065"/>
                    <a:pt x="6979" y="6081"/>
                  </a:cubicBezTo>
                  <a:cubicBezTo>
                    <a:pt x="6987" y="6082"/>
                    <a:pt x="6995" y="6083"/>
                    <a:pt x="7002" y="6083"/>
                  </a:cubicBezTo>
                  <a:cubicBezTo>
                    <a:pt x="7251" y="6083"/>
                    <a:pt x="7379" y="5357"/>
                    <a:pt x="7243" y="5041"/>
                  </a:cubicBezTo>
                  <a:cubicBezTo>
                    <a:pt x="7104" y="4716"/>
                    <a:pt x="5211" y="2265"/>
                    <a:pt x="5211" y="2265"/>
                  </a:cubicBezTo>
                  <a:lnTo>
                    <a:pt x="5242" y="2188"/>
                  </a:lnTo>
                  <a:lnTo>
                    <a:pt x="3847" y="1459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2885025" y="1197000"/>
              <a:ext cx="165850" cy="88100"/>
            </a:xfrm>
            <a:custGeom>
              <a:avLst/>
              <a:gdLst/>
              <a:ahLst/>
              <a:cxnLst/>
              <a:rect l="l" t="t" r="r" b="b"/>
              <a:pathLst>
                <a:path w="6634" h="3524" extrusionOk="0">
                  <a:moveTo>
                    <a:pt x="1" y="0"/>
                  </a:moveTo>
                  <a:cubicBezTo>
                    <a:pt x="1071" y="636"/>
                    <a:pt x="5491" y="2978"/>
                    <a:pt x="6608" y="3505"/>
                  </a:cubicBezTo>
                  <a:cubicBezTo>
                    <a:pt x="5522" y="2885"/>
                    <a:pt x="1133" y="512"/>
                    <a:pt x="1" y="0"/>
                  </a:cubicBezTo>
                  <a:close/>
                  <a:moveTo>
                    <a:pt x="6608" y="3505"/>
                  </a:moveTo>
                  <a:cubicBezTo>
                    <a:pt x="6621" y="3518"/>
                    <a:pt x="6629" y="3523"/>
                    <a:pt x="6631" y="3523"/>
                  </a:cubicBezTo>
                  <a:cubicBezTo>
                    <a:pt x="6633" y="3523"/>
                    <a:pt x="6626" y="3514"/>
                    <a:pt x="6608" y="3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2725675" y="771650"/>
              <a:ext cx="404825" cy="412950"/>
            </a:xfrm>
            <a:custGeom>
              <a:avLst/>
              <a:gdLst/>
              <a:ahLst/>
              <a:cxnLst/>
              <a:rect l="l" t="t" r="r" b="b"/>
              <a:pathLst>
                <a:path w="16193" h="16518" extrusionOk="0">
                  <a:moveTo>
                    <a:pt x="6670" y="0"/>
                  </a:moveTo>
                  <a:lnTo>
                    <a:pt x="1629" y="78"/>
                  </a:lnTo>
                  <a:cubicBezTo>
                    <a:pt x="1629" y="78"/>
                    <a:pt x="0" y="2994"/>
                    <a:pt x="1427" y="5087"/>
                  </a:cubicBezTo>
                  <a:cubicBezTo>
                    <a:pt x="2354" y="6426"/>
                    <a:pt x="5488" y="6691"/>
                    <a:pt x="7828" y="6691"/>
                  </a:cubicBezTo>
                  <a:cubicBezTo>
                    <a:pt x="9367" y="6691"/>
                    <a:pt x="10562" y="6576"/>
                    <a:pt x="10562" y="6576"/>
                  </a:cubicBezTo>
                  <a:lnTo>
                    <a:pt x="10562" y="6576"/>
                  </a:lnTo>
                  <a:lnTo>
                    <a:pt x="7228" y="14083"/>
                  </a:lnTo>
                  <a:lnTo>
                    <a:pt x="11881" y="16518"/>
                  </a:lnTo>
                  <a:cubicBezTo>
                    <a:pt x="11881" y="16518"/>
                    <a:pt x="15432" y="9601"/>
                    <a:pt x="16068" y="5878"/>
                  </a:cubicBezTo>
                  <a:cubicBezTo>
                    <a:pt x="16192" y="5180"/>
                    <a:pt x="14967" y="3149"/>
                    <a:pt x="14130" y="2714"/>
                  </a:cubicBezTo>
                  <a:cubicBezTo>
                    <a:pt x="12424" y="1830"/>
                    <a:pt x="7848" y="1939"/>
                    <a:pt x="6933" y="1551"/>
                  </a:cubicBezTo>
                  <a:cubicBezTo>
                    <a:pt x="6654" y="1443"/>
                    <a:pt x="6670" y="0"/>
                    <a:pt x="6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2921100" y="1100825"/>
              <a:ext cx="103550" cy="55875"/>
            </a:xfrm>
            <a:custGeom>
              <a:avLst/>
              <a:gdLst/>
              <a:ahLst/>
              <a:cxnLst/>
              <a:rect l="l" t="t" r="r" b="b"/>
              <a:pathLst>
                <a:path w="4142" h="2235" extrusionOk="0">
                  <a:moveTo>
                    <a:pt x="0" y="1"/>
                  </a:moveTo>
                  <a:lnTo>
                    <a:pt x="0" y="1"/>
                  </a:lnTo>
                  <a:cubicBezTo>
                    <a:pt x="124" y="140"/>
                    <a:pt x="279" y="171"/>
                    <a:pt x="419" y="264"/>
                  </a:cubicBezTo>
                  <a:cubicBezTo>
                    <a:pt x="559" y="373"/>
                    <a:pt x="714" y="451"/>
                    <a:pt x="869" y="544"/>
                  </a:cubicBezTo>
                  <a:cubicBezTo>
                    <a:pt x="1396" y="838"/>
                    <a:pt x="1939" y="1133"/>
                    <a:pt x="2482" y="1397"/>
                  </a:cubicBezTo>
                  <a:cubicBezTo>
                    <a:pt x="3025" y="1691"/>
                    <a:pt x="3567" y="1955"/>
                    <a:pt x="4110" y="2234"/>
                  </a:cubicBezTo>
                  <a:cubicBezTo>
                    <a:pt x="4126" y="2234"/>
                    <a:pt x="4141" y="2219"/>
                    <a:pt x="4126" y="2219"/>
                  </a:cubicBezTo>
                  <a:cubicBezTo>
                    <a:pt x="3831" y="2017"/>
                    <a:pt x="3536" y="1846"/>
                    <a:pt x="3226" y="1676"/>
                  </a:cubicBezTo>
                  <a:cubicBezTo>
                    <a:pt x="2714" y="1366"/>
                    <a:pt x="2172" y="1071"/>
                    <a:pt x="1629" y="776"/>
                  </a:cubicBezTo>
                  <a:lnTo>
                    <a:pt x="807" y="373"/>
                  </a:lnTo>
                  <a:cubicBezTo>
                    <a:pt x="667" y="311"/>
                    <a:pt x="512" y="233"/>
                    <a:pt x="388" y="171"/>
                  </a:cubicBezTo>
                  <a:cubicBezTo>
                    <a:pt x="264" y="125"/>
                    <a:pt x="124" y="6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2917225" y="813900"/>
              <a:ext cx="213275" cy="280750"/>
            </a:xfrm>
            <a:custGeom>
              <a:avLst/>
              <a:gdLst/>
              <a:ahLst/>
              <a:cxnLst/>
              <a:rect l="l" t="t" r="r" b="b"/>
              <a:pathLst>
                <a:path w="8531" h="11230" extrusionOk="0">
                  <a:moveTo>
                    <a:pt x="0" y="1"/>
                  </a:moveTo>
                  <a:lnTo>
                    <a:pt x="2590" y="4886"/>
                  </a:lnTo>
                  <a:lnTo>
                    <a:pt x="2745" y="5196"/>
                  </a:lnTo>
                  <a:lnTo>
                    <a:pt x="5940" y="11230"/>
                  </a:lnTo>
                  <a:cubicBezTo>
                    <a:pt x="6948" y="8965"/>
                    <a:pt x="8081" y="6127"/>
                    <a:pt x="8406" y="4173"/>
                  </a:cubicBezTo>
                  <a:cubicBezTo>
                    <a:pt x="8530" y="3490"/>
                    <a:pt x="7305" y="1459"/>
                    <a:pt x="6468" y="1009"/>
                  </a:cubicBezTo>
                  <a:cubicBezTo>
                    <a:pt x="5056" y="280"/>
                    <a:pt x="1629" y="218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3081225" y="1100825"/>
              <a:ext cx="224925" cy="186450"/>
            </a:xfrm>
            <a:custGeom>
              <a:avLst/>
              <a:gdLst/>
              <a:ahLst/>
              <a:cxnLst/>
              <a:rect l="l" t="t" r="r" b="b"/>
              <a:pathLst>
                <a:path w="8997" h="7458" extrusionOk="0">
                  <a:moveTo>
                    <a:pt x="1" y="1"/>
                  </a:moveTo>
                  <a:cubicBezTo>
                    <a:pt x="1" y="1"/>
                    <a:pt x="668" y="4809"/>
                    <a:pt x="668" y="4824"/>
                  </a:cubicBezTo>
                  <a:cubicBezTo>
                    <a:pt x="683" y="5739"/>
                    <a:pt x="730" y="6561"/>
                    <a:pt x="776" y="6980"/>
                  </a:cubicBezTo>
                  <a:cubicBezTo>
                    <a:pt x="807" y="7135"/>
                    <a:pt x="823" y="7228"/>
                    <a:pt x="854" y="7275"/>
                  </a:cubicBezTo>
                  <a:cubicBezTo>
                    <a:pt x="1045" y="7392"/>
                    <a:pt x="4563" y="7458"/>
                    <a:pt x="6840" y="7458"/>
                  </a:cubicBezTo>
                  <a:cubicBezTo>
                    <a:pt x="7886" y="7458"/>
                    <a:pt x="8670" y="7444"/>
                    <a:pt x="8748" y="7414"/>
                  </a:cubicBezTo>
                  <a:cubicBezTo>
                    <a:pt x="8996" y="7337"/>
                    <a:pt x="8795" y="6577"/>
                    <a:pt x="8500" y="6360"/>
                  </a:cubicBezTo>
                  <a:cubicBezTo>
                    <a:pt x="8205" y="6127"/>
                    <a:pt x="5398" y="4840"/>
                    <a:pt x="5398" y="4840"/>
                  </a:cubicBezTo>
                  <a:lnTo>
                    <a:pt x="4685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3191450" y="1220825"/>
              <a:ext cx="37150" cy="11250"/>
            </a:xfrm>
            <a:custGeom>
              <a:avLst/>
              <a:gdLst/>
              <a:ahLst/>
              <a:cxnLst/>
              <a:rect l="l" t="t" r="r" b="b"/>
              <a:pathLst>
                <a:path w="1486" h="450" extrusionOk="0">
                  <a:moveTo>
                    <a:pt x="1167" y="1"/>
                  </a:moveTo>
                  <a:cubicBezTo>
                    <a:pt x="755" y="1"/>
                    <a:pt x="309" y="127"/>
                    <a:pt x="12" y="412"/>
                  </a:cubicBezTo>
                  <a:cubicBezTo>
                    <a:pt x="1" y="435"/>
                    <a:pt x="6" y="449"/>
                    <a:pt x="22" y="449"/>
                  </a:cubicBezTo>
                  <a:cubicBezTo>
                    <a:pt x="27" y="449"/>
                    <a:pt x="35" y="447"/>
                    <a:pt x="43" y="443"/>
                  </a:cubicBezTo>
                  <a:cubicBezTo>
                    <a:pt x="508" y="257"/>
                    <a:pt x="974" y="148"/>
                    <a:pt x="1454" y="86"/>
                  </a:cubicBezTo>
                  <a:cubicBezTo>
                    <a:pt x="1470" y="86"/>
                    <a:pt x="1470" y="71"/>
                    <a:pt x="1470" y="55"/>
                  </a:cubicBezTo>
                  <a:cubicBezTo>
                    <a:pt x="1485" y="55"/>
                    <a:pt x="1470" y="55"/>
                    <a:pt x="1470" y="24"/>
                  </a:cubicBezTo>
                  <a:cubicBezTo>
                    <a:pt x="1373" y="9"/>
                    <a:pt x="1271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3200775" y="1226225"/>
              <a:ext cx="37125" cy="11050"/>
            </a:xfrm>
            <a:custGeom>
              <a:avLst/>
              <a:gdLst/>
              <a:ahLst/>
              <a:cxnLst/>
              <a:rect l="l" t="t" r="r" b="b"/>
              <a:pathLst>
                <a:path w="1485" h="442" extrusionOk="0">
                  <a:moveTo>
                    <a:pt x="1127" y="0"/>
                  </a:moveTo>
                  <a:cubicBezTo>
                    <a:pt x="717" y="0"/>
                    <a:pt x="292" y="120"/>
                    <a:pt x="11" y="413"/>
                  </a:cubicBezTo>
                  <a:cubicBezTo>
                    <a:pt x="1" y="424"/>
                    <a:pt x="5" y="442"/>
                    <a:pt x="13" y="442"/>
                  </a:cubicBezTo>
                  <a:cubicBezTo>
                    <a:pt x="17" y="442"/>
                    <a:pt x="22" y="438"/>
                    <a:pt x="27" y="429"/>
                  </a:cubicBezTo>
                  <a:cubicBezTo>
                    <a:pt x="492" y="258"/>
                    <a:pt x="957" y="150"/>
                    <a:pt x="1454" y="87"/>
                  </a:cubicBezTo>
                  <a:cubicBezTo>
                    <a:pt x="1469" y="87"/>
                    <a:pt x="1485" y="72"/>
                    <a:pt x="1485" y="41"/>
                  </a:cubicBezTo>
                  <a:cubicBezTo>
                    <a:pt x="1485" y="25"/>
                    <a:pt x="1469" y="25"/>
                    <a:pt x="1454" y="25"/>
                  </a:cubicBezTo>
                  <a:cubicBezTo>
                    <a:pt x="1348" y="9"/>
                    <a:pt x="1238" y="0"/>
                    <a:pt x="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3210075" y="1231250"/>
              <a:ext cx="36750" cy="10900"/>
            </a:xfrm>
            <a:custGeom>
              <a:avLst/>
              <a:gdLst/>
              <a:ahLst/>
              <a:cxnLst/>
              <a:rect l="l" t="t" r="r" b="b"/>
              <a:pathLst>
                <a:path w="1470" h="436" extrusionOk="0">
                  <a:moveTo>
                    <a:pt x="1118" y="1"/>
                  </a:moveTo>
                  <a:cubicBezTo>
                    <a:pt x="712" y="1"/>
                    <a:pt x="280" y="121"/>
                    <a:pt x="11" y="414"/>
                  </a:cubicBezTo>
                  <a:cubicBezTo>
                    <a:pt x="0" y="425"/>
                    <a:pt x="5" y="436"/>
                    <a:pt x="14" y="436"/>
                  </a:cubicBezTo>
                  <a:cubicBezTo>
                    <a:pt x="18" y="436"/>
                    <a:pt x="22" y="434"/>
                    <a:pt x="27" y="429"/>
                  </a:cubicBezTo>
                  <a:cubicBezTo>
                    <a:pt x="492" y="259"/>
                    <a:pt x="958" y="135"/>
                    <a:pt x="1438" y="73"/>
                  </a:cubicBezTo>
                  <a:cubicBezTo>
                    <a:pt x="1469" y="73"/>
                    <a:pt x="1469" y="57"/>
                    <a:pt x="1469" y="42"/>
                  </a:cubicBezTo>
                  <a:cubicBezTo>
                    <a:pt x="1469" y="26"/>
                    <a:pt x="1469" y="26"/>
                    <a:pt x="1438" y="26"/>
                  </a:cubicBezTo>
                  <a:cubicBezTo>
                    <a:pt x="1336" y="10"/>
                    <a:pt x="122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3098300" y="1220250"/>
              <a:ext cx="208625" cy="67025"/>
            </a:xfrm>
            <a:custGeom>
              <a:avLst/>
              <a:gdLst/>
              <a:ahLst/>
              <a:cxnLst/>
              <a:rect l="l" t="t" r="r" b="b"/>
              <a:pathLst>
                <a:path w="8345" h="2681" extrusionOk="0">
                  <a:moveTo>
                    <a:pt x="4746" y="1"/>
                  </a:moveTo>
                  <a:lnTo>
                    <a:pt x="0" y="16"/>
                  </a:lnTo>
                  <a:lnTo>
                    <a:pt x="0" y="47"/>
                  </a:lnTo>
                  <a:cubicBezTo>
                    <a:pt x="47" y="1350"/>
                    <a:pt x="78" y="2436"/>
                    <a:pt x="202" y="2498"/>
                  </a:cubicBezTo>
                  <a:cubicBezTo>
                    <a:pt x="382" y="2615"/>
                    <a:pt x="3897" y="2681"/>
                    <a:pt x="6173" y="2681"/>
                  </a:cubicBezTo>
                  <a:cubicBezTo>
                    <a:pt x="7219" y="2681"/>
                    <a:pt x="8003" y="2667"/>
                    <a:pt x="8081" y="2637"/>
                  </a:cubicBezTo>
                  <a:cubicBezTo>
                    <a:pt x="8344" y="2560"/>
                    <a:pt x="8143" y="1815"/>
                    <a:pt x="7848" y="1583"/>
                  </a:cubicBezTo>
                  <a:cubicBezTo>
                    <a:pt x="7569" y="1350"/>
                    <a:pt x="4746" y="78"/>
                    <a:pt x="4746" y="78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3111475" y="1277550"/>
              <a:ext cx="187700" cy="1900"/>
            </a:xfrm>
            <a:custGeom>
              <a:avLst/>
              <a:gdLst/>
              <a:ahLst/>
              <a:cxnLst/>
              <a:rect l="l" t="t" r="r" b="b"/>
              <a:pathLst>
                <a:path w="7508" h="76" extrusionOk="0">
                  <a:moveTo>
                    <a:pt x="2811" y="0"/>
                  </a:moveTo>
                  <a:cubicBezTo>
                    <a:pt x="1594" y="0"/>
                    <a:pt x="497" y="10"/>
                    <a:pt x="0" y="35"/>
                  </a:cubicBezTo>
                  <a:cubicBezTo>
                    <a:pt x="777" y="65"/>
                    <a:pt x="3075" y="76"/>
                    <a:pt x="4969" y="76"/>
                  </a:cubicBezTo>
                  <a:cubicBezTo>
                    <a:pt x="6063" y="76"/>
                    <a:pt x="7022" y="72"/>
                    <a:pt x="7476" y="66"/>
                  </a:cubicBezTo>
                  <a:cubicBezTo>
                    <a:pt x="7507" y="66"/>
                    <a:pt x="7507" y="51"/>
                    <a:pt x="7476" y="51"/>
                  </a:cubicBezTo>
                  <a:cubicBezTo>
                    <a:pt x="6732" y="23"/>
                    <a:pt x="463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2724500" y="769700"/>
              <a:ext cx="504875" cy="437775"/>
            </a:xfrm>
            <a:custGeom>
              <a:avLst/>
              <a:gdLst/>
              <a:ahLst/>
              <a:cxnLst/>
              <a:rect l="l" t="t" r="r" b="b"/>
              <a:pathLst>
                <a:path w="20195" h="17511" extrusionOk="0">
                  <a:moveTo>
                    <a:pt x="7352" y="1"/>
                  </a:moveTo>
                  <a:lnTo>
                    <a:pt x="1769" y="140"/>
                  </a:lnTo>
                  <a:cubicBezTo>
                    <a:pt x="1769" y="140"/>
                    <a:pt x="1" y="3490"/>
                    <a:pt x="2079" y="5367"/>
                  </a:cubicBezTo>
                  <a:cubicBezTo>
                    <a:pt x="3925" y="7042"/>
                    <a:pt x="12207" y="7058"/>
                    <a:pt x="12393" y="7724"/>
                  </a:cubicBezTo>
                  <a:cubicBezTo>
                    <a:pt x="12719" y="8748"/>
                    <a:pt x="14766" y="17511"/>
                    <a:pt x="14766" y="17511"/>
                  </a:cubicBezTo>
                  <a:lnTo>
                    <a:pt x="20194" y="17433"/>
                  </a:lnTo>
                  <a:cubicBezTo>
                    <a:pt x="20194" y="17433"/>
                    <a:pt x="17868" y="6235"/>
                    <a:pt x="16534" y="4591"/>
                  </a:cubicBezTo>
                  <a:cubicBezTo>
                    <a:pt x="14409" y="1939"/>
                    <a:pt x="7508" y="1831"/>
                    <a:pt x="7415" y="1552"/>
                  </a:cubicBezTo>
                  <a:cubicBezTo>
                    <a:pt x="7259" y="1148"/>
                    <a:pt x="7352" y="1"/>
                    <a:pt x="7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099600" y="1180325"/>
              <a:ext cx="120075" cy="3675"/>
            </a:xfrm>
            <a:custGeom>
              <a:avLst/>
              <a:gdLst/>
              <a:ahLst/>
              <a:cxnLst/>
              <a:rect l="l" t="t" r="r" b="b"/>
              <a:pathLst>
                <a:path w="4803" h="147" extrusionOk="0">
                  <a:moveTo>
                    <a:pt x="1902" y="0"/>
                  </a:moveTo>
                  <a:cubicBezTo>
                    <a:pt x="1282" y="0"/>
                    <a:pt x="646" y="16"/>
                    <a:pt x="26" y="62"/>
                  </a:cubicBezTo>
                  <a:cubicBezTo>
                    <a:pt x="1" y="62"/>
                    <a:pt x="6" y="102"/>
                    <a:pt x="25" y="102"/>
                  </a:cubicBezTo>
                  <a:cubicBezTo>
                    <a:pt x="29" y="102"/>
                    <a:pt x="35" y="100"/>
                    <a:pt x="41" y="93"/>
                  </a:cubicBezTo>
                  <a:cubicBezTo>
                    <a:pt x="398" y="124"/>
                    <a:pt x="739" y="140"/>
                    <a:pt x="1096" y="140"/>
                  </a:cubicBezTo>
                  <a:cubicBezTo>
                    <a:pt x="1303" y="145"/>
                    <a:pt x="1506" y="147"/>
                    <a:pt x="1708" y="147"/>
                  </a:cubicBezTo>
                  <a:cubicBezTo>
                    <a:pt x="2113" y="147"/>
                    <a:pt x="2512" y="140"/>
                    <a:pt x="2926" y="140"/>
                  </a:cubicBezTo>
                  <a:cubicBezTo>
                    <a:pt x="3562" y="140"/>
                    <a:pt x="4182" y="140"/>
                    <a:pt x="4803" y="78"/>
                  </a:cubicBezTo>
                  <a:cubicBezTo>
                    <a:pt x="4446" y="31"/>
                    <a:pt x="4105" y="31"/>
                    <a:pt x="3748" y="16"/>
                  </a:cubicBezTo>
                  <a:cubicBezTo>
                    <a:pt x="3128" y="0"/>
                    <a:pt x="2523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2766000" y="607050"/>
              <a:ext cx="166750" cy="166175"/>
            </a:xfrm>
            <a:custGeom>
              <a:avLst/>
              <a:gdLst/>
              <a:ahLst/>
              <a:cxnLst/>
              <a:rect l="l" t="t" r="r" b="b"/>
              <a:pathLst>
                <a:path w="6670" h="6647" extrusionOk="0">
                  <a:moveTo>
                    <a:pt x="4308" y="1"/>
                  </a:moveTo>
                  <a:cubicBezTo>
                    <a:pt x="3949" y="1"/>
                    <a:pt x="3558" y="145"/>
                    <a:pt x="3180" y="473"/>
                  </a:cubicBezTo>
                  <a:cubicBezTo>
                    <a:pt x="1505" y="1931"/>
                    <a:pt x="0" y="6646"/>
                    <a:pt x="0" y="6646"/>
                  </a:cubicBezTo>
                  <a:lnTo>
                    <a:pt x="5692" y="6538"/>
                  </a:lnTo>
                  <a:lnTo>
                    <a:pt x="5863" y="4630"/>
                  </a:lnTo>
                  <a:cubicBezTo>
                    <a:pt x="5863" y="4630"/>
                    <a:pt x="6670" y="4211"/>
                    <a:pt x="6561" y="3436"/>
                  </a:cubicBezTo>
                  <a:cubicBezTo>
                    <a:pt x="6483" y="2552"/>
                    <a:pt x="5475" y="691"/>
                    <a:pt x="5367" y="535"/>
                  </a:cubicBezTo>
                  <a:cubicBezTo>
                    <a:pt x="5107" y="200"/>
                    <a:pt x="4730" y="1"/>
                    <a:pt x="4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2864575" y="611850"/>
              <a:ext cx="191475" cy="188150"/>
            </a:xfrm>
            <a:custGeom>
              <a:avLst/>
              <a:gdLst/>
              <a:ahLst/>
              <a:cxnLst/>
              <a:rect l="l" t="t" r="r" b="b"/>
              <a:pathLst>
                <a:path w="7659" h="7526" extrusionOk="0">
                  <a:moveTo>
                    <a:pt x="422" y="0"/>
                  </a:moveTo>
                  <a:cubicBezTo>
                    <a:pt x="74" y="0"/>
                    <a:pt x="1" y="659"/>
                    <a:pt x="199" y="1631"/>
                  </a:cubicBezTo>
                  <a:cubicBezTo>
                    <a:pt x="710" y="4112"/>
                    <a:pt x="1439" y="6888"/>
                    <a:pt x="1998" y="7214"/>
                  </a:cubicBezTo>
                  <a:cubicBezTo>
                    <a:pt x="2394" y="7450"/>
                    <a:pt x="3087" y="7526"/>
                    <a:pt x="3831" y="7526"/>
                  </a:cubicBezTo>
                  <a:cubicBezTo>
                    <a:pt x="5096" y="7526"/>
                    <a:pt x="6504" y="7306"/>
                    <a:pt x="6837" y="7276"/>
                  </a:cubicBezTo>
                  <a:cubicBezTo>
                    <a:pt x="7255" y="7214"/>
                    <a:pt x="7659" y="3973"/>
                    <a:pt x="7193" y="3942"/>
                  </a:cubicBezTo>
                  <a:cubicBezTo>
                    <a:pt x="7167" y="3939"/>
                    <a:pt x="7134" y="3938"/>
                    <a:pt x="7094" y="3938"/>
                  </a:cubicBezTo>
                  <a:cubicBezTo>
                    <a:pt x="6479" y="3938"/>
                    <a:pt x="4375" y="4231"/>
                    <a:pt x="3856" y="4231"/>
                  </a:cubicBezTo>
                  <a:cubicBezTo>
                    <a:pt x="3803" y="4231"/>
                    <a:pt x="3767" y="4228"/>
                    <a:pt x="3750" y="4221"/>
                  </a:cubicBezTo>
                  <a:cubicBezTo>
                    <a:pt x="3595" y="4174"/>
                    <a:pt x="2587" y="2639"/>
                    <a:pt x="1610" y="1165"/>
                  </a:cubicBezTo>
                  <a:cubicBezTo>
                    <a:pt x="1069" y="345"/>
                    <a:pt x="674" y="0"/>
                    <a:pt x="42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3016475" y="707625"/>
              <a:ext cx="183050" cy="99025"/>
            </a:xfrm>
            <a:custGeom>
              <a:avLst/>
              <a:gdLst/>
              <a:ahLst/>
              <a:cxnLst/>
              <a:rect l="l" t="t" r="r" b="b"/>
              <a:pathLst>
                <a:path w="7322" h="3961" extrusionOk="0">
                  <a:moveTo>
                    <a:pt x="2835" y="0"/>
                  </a:moveTo>
                  <a:cubicBezTo>
                    <a:pt x="1797" y="0"/>
                    <a:pt x="807" y="111"/>
                    <a:pt x="807" y="111"/>
                  </a:cubicBezTo>
                  <a:cubicBezTo>
                    <a:pt x="807" y="111"/>
                    <a:pt x="1" y="3259"/>
                    <a:pt x="125" y="3337"/>
                  </a:cubicBezTo>
                  <a:cubicBezTo>
                    <a:pt x="394" y="3406"/>
                    <a:pt x="712" y="3484"/>
                    <a:pt x="1085" y="3484"/>
                  </a:cubicBezTo>
                  <a:cubicBezTo>
                    <a:pt x="1550" y="3484"/>
                    <a:pt x="2100" y="3362"/>
                    <a:pt x="2746" y="2949"/>
                  </a:cubicBezTo>
                  <a:cubicBezTo>
                    <a:pt x="2746" y="2949"/>
                    <a:pt x="3908" y="3960"/>
                    <a:pt x="4512" y="3960"/>
                  </a:cubicBezTo>
                  <a:cubicBezTo>
                    <a:pt x="4606" y="3960"/>
                    <a:pt x="4686" y="3936"/>
                    <a:pt x="4747" y="3880"/>
                  </a:cubicBezTo>
                  <a:cubicBezTo>
                    <a:pt x="4926" y="3714"/>
                    <a:pt x="4692" y="3381"/>
                    <a:pt x="4390" y="3073"/>
                  </a:cubicBezTo>
                  <a:lnTo>
                    <a:pt x="4390" y="3073"/>
                  </a:lnTo>
                  <a:cubicBezTo>
                    <a:pt x="4768" y="3367"/>
                    <a:pt x="5195" y="3646"/>
                    <a:pt x="5453" y="3646"/>
                  </a:cubicBezTo>
                  <a:cubicBezTo>
                    <a:pt x="5511" y="3646"/>
                    <a:pt x="5561" y="3632"/>
                    <a:pt x="5600" y="3600"/>
                  </a:cubicBezTo>
                  <a:cubicBezTo>
                    <a:pt x="5803" y="3432"/>
                    <a:pt x="5678" y="3144"/>
                    <a:pt x="5442" y="2850"/>
                  </a:cubicBezTo>
                  <a:lnTo>
                    <a:pt x="5442" y="2850"/>
                  </a:lnTo>
                  <a:cubicBezTo>
                    <a:pt x="5728" y="3062"/>
                    <a:pt x="6014" y="3222"/>
                    <a:pt x="6224" y="3222"/>
                  </a:cubicBezTo>
                  <a:cubicBezTo>
                    <a:pt x="6309" y="3222"/>
                    <a:pt x="6382" y="3196"/>
                    <a:pt x="6437" y="3135"/>
                  </a:cubicBezTo>
                  <a:cubicBezTo>
                    <a:pt x="6723" y="2810"/>
                    <a:pt x="6108" y="2198"/>
                    <a:pt x="5621" y="1794"/>
                  </a:cubicBezTo>
                  <a:lnTo>
                    <a:pt x="5621" y="1794"/>
                  </a:lnTo>
                  <a:cubicBezTo>
                    <a:pt x="6011" y="2072"/>
                    <a:pt x="6525" y="2394"/>
                    <a:pt x="6817" y="2394"/>
                  </a:cubicBezTo>
                  <a:cubicBezTo>
                    <a:pt x="6905" y="2394"/>
                    <a:pt x="6973" y="2365"/>
                    <a:pt x="7011" y="2298"/>
                  </a:cubicBezTo>
                  <a:cubicBezTo>
                    <a:pt x="7321" y="1770"/>
                    <a:pt x="5258" y="436"/>
                    <a:pt x="4716" y="219"/>
                  </a:cubicBezTo>
                  <a:cubicBezTo>
                    <a:pt x="4259" y="50"/>
                    <a:pt x="3536" y="0"/>
                    <a:pt x="283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3128925" y="730925"/>
              <a:ext cx="46950" cy="41525"/>
            </a:xfrm>
            <a:custGeom>
              <a:avLst/>
              <a:gdLst/>
              <a:ahLst/>
              <a:cxnLst/>
              <a:rect l="l" t="t" r="r" b="b"/>
              <a:pathLst>
                <a:path w="1878" h="1661" extrusionOk="0">
                  <a:moveTo>
                    <a:pt x="0" y="1"/>
                  </a:moveTo>
                  <a:lnTo>
                    <a:pt x="0" y="1"/>
                  </a:lnTo>
                  <a:cubicBezTo>
                    <a:pt x="187" y="156"/>
                    <a:pt x="373" y="311"/>
                    <a:pt x="574" y="466"/>
                  </a:cubicBezTo>
                  <a:cubicBezTo>
                    <a:pt x="791" y="621"/>
                    <a:pt x="1505" y="1195"/>
                    <a:pt x="1877" y="1660"/>
                  </a:cubicBezTo>
                  <a:cubicBezTo>
                    <a:pt x="1691" y="1381"/>
                    <a:pt x="1474" y="1133"/>
                    <a:pt x="1226" y="916"/>
                  </a:cubicBezTo>
                  <a:cubicBezTo>
                    <a:pt x="1040" y="745"/>
                    <a:pt x="838" y="590"/>
                    <a:pt x="636" y="435"/>
                  </a:cubicBezTo>
                  <a:cubicBezTo>
                    <a:pt x="419" y="280"/>
                    <a:pt x="218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3114450" y="748800"/>
              <a:ext cx="41925" cy="32825"/>
            </a:xfrm>
            <a:custGeom>
              <a:avLst/>
              <a:gdLst/>
              <a:ahLst/>
              <a:cxnLst/>
              <a:rect l="l" t="t" r="r" b="b"/>
              <a:pathLst>
                <a:path w="1677" h="1313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1"/>
                    <a:pt x="0" y="15"/>
                    <a:pt x="21" y="15"/>
                  </a:cubicBezTo>
                  <a:cubicBezTo>
                    <a:pt x="21" y="4"/>
                    <a:pt x="18" y="1"/>
                    <a:pt x="14" y="1"/>
                  </a:cubicBezTo>
                  <a:close/>
                  <a:moveTo>
                    <a:pt x="21" y="15"/>
                  </a:moveTo>
                  <a:lnTo>
                    <a:pt x="21" y="15"/>
                  </a:lnTo>
                  <a:cubicBezTo>
                    <a:pt x="269" y="201"/>
                    <a:pt x="517" y="418"/>
                    <a:pt x="766" y="635"/>
                  </a:cubicBezTo>
                  <a:cubicBezTo>
                    <a:pt x="1029" y="821"/>
                    <a:pt x="1386" y="1100"/>
                    <a:pt x="1650" y="1302"/>
                  </a:cubicBezTo>
                  <a:cubicBezTo>
                    <a:pt x="1653" y="1309"/>
                    <a:pt x="1657" y="1312"/>
                    <a:pt x="1660" y="1312"/>
                  </a:cubicBezTo>
                  <a:cubicBezTo>
                    <a:pt x="1671" y="1312"/>
                    <a:pt x="1677" y="1283"/>
                    <a:pt x="1665" y="1271"/>
                  </a:cubicBezTo>
                  <a:cubicBezTo>
                    <a:pt x="1417" y="1054"/>
                    <a:pt x="1060" y="759"/>
                    <a:pt x="812" y="573"/>
                  </a:cubicBezTo>
                  <a:cubicBezTo>
                    <a:pt x="564" y="371"/>
                    <a:pt x="285" y="201"/>
                    <a:pt x="2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3099500" y="761775"/>
              <a:ext cx="29050" cy="24525"/>
            </a:xfrm>
            <a:custGeom>
              <a:avLst/>
              <a:gdLst/>
              <a:ahLst/>
              <a:cxnLst/>
              <a:rect l="l" t="t" r="r" b="b"/>
              <a:pathLst>
                <a:path w="1162" h="98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4" y="7"/>
                    <a:pt x="14" y="7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464" y="380"/>
                    <a:pt x="743" y="628"/>
                    <a:pt x="1131" y="969"/>
                  </a:cubicBezTo>
                  <a:cubicBezTo>
                    <a:pt x="1139" y="977"/>
                    <a:pt x="1150" y="981"/>
                    <a:pt x="1156" y="981"/>
                  </a:cubicBezTo>
                  <a:cubicBezTo>
                    <a:pt x="1162" y="981"/>
                    <a:pt x="1162" y="977"/>
                    <a:pt x="1146" y="969"/>
                  </a:cubicBezTo>
                  <a:cubicBezTo>
                    <a:pt x="805" y="612"/>
                    <a:pt x="417" y="287"/>
                    <a:pt x="1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2864875" y="609950"/>
              <a:ext cx="70600" cy="86100"/>
            </a:xfrm>
            <a:custGeom>
              <a:avLst/>
              <a:gdLst/>
              <a:ahLst/>
              <a:cxnLst/>
              <a:rect l="l" t="t" r="r" b="b"/>
              <a:pathLst>
                <a:path w="2824" h="3444" extrusionOk="0">
                  <a:moveTo>
                    <a:pt x="392" y="1"/>
                  </a:moveTo>
                  <a:cubicBezTo>
                    <a:pt x="155" y="1"/>
                    <a:pt x="0" y="226"/>
                    <a:pt x="0" y="745"/>
                  </a:cubicBezTo>
                  <a:cubicBezTo>
                    <a:pt x="0" y="1800"/>
                    <a:pt x="481" y="3444"/>
                    <a:pt x="481" y="3444"/>
                  </a:cubicBezTo>
                  <a:lnTo>
                    <a:pt x="2823" y="2699"/>
                  </a:lnTo>
                  <a:cubicBezTo>
                    <a:pt x="2823" y="2699"/>
                    <a:pt x="1939" y="1350"/>
                    <a:pt x="1272" y="606"/>
                  </a:cubicBezTo>
                  <a:cubicBezTo>
                    <a:pt x="946" y="226"/>
                    <a:pt x="629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2876500" y="668900"/>
              <a:ext cx="49650" cy="15925"/>
            </a:xfrm>
            <a:custGeom>
              <a:avLst/>
              <a:gdLst/>
              <a:ahLst/>
              <a:cxnLst/>
              <a:rect l="l" t="t" r="r" b="b"/>
              <a:pathLst>
                <a:path w="1986" h="637" extrusionOk="0">
                  <a:moveTo>
                    <a:pt x="1986" y="0"/>
                  </a:moveTo>
                  <a:cubicBezTo>
                    <a:pt x="1335" y="140"/>
                    <a:pt x="342" y="496"/>
                    <a:pt x="1" y="621"/>
                  </a:cubicBezTo>
                  <a:lnTo>
                    <a:pt x="1" y="636"/>
                  </a:lnTo>
                  <a:cubicBezTo>
                    <a:pt x="357" y="543"/>
                    <a:pt x="1443" y="217"/>
                    <a:pt x="1986" y="16"/>
                  </a:cubicBezTo>
                  <a:lnTo>
                    <a:pt x="1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2866025" y="654550"/>
              <a:ext cx="15150" cy="42675"/>
            </a:xfrm>
            <a:custGeom>
              <a:avLst/>
              <a:gdLst/>
              <a:ahLst/>
              <a:cxnLst/>
              <a:rect l="l" t="t" r="r" b="b"/>
              <a:pathLst>
                <a:path w="606" h="1707" extrusionOk="0">
                  <a:moveTo>
                    <a:pt x="32" y="0"/>
                  </a:moveTo>
                  <a:cubicBezTo>
                    <a:pt x="63" y="171"/>
                    <a:pt x="78" y="373"/>
                    <a:pt x="125" y="543"/>
                  </a:cubicBezTo>
                  <a:cubicBezTo>
                    <a:pt x="78" y="450"/>
                    <a:pt x="47" y="373"/>
                    <a:pt x="1" y="295"/>
                  </a:cubicBezTo>
                  <a:lnTo>
                    <a:pt x="1" y="295"/>
                  </a:lnTo>
                  <a:lnTo>
                    <a:pt x="63" y="574"/>
                  </a:lnTo>
                  <a:cubicBezTo>
                    <a:pt x="78" y="636"/>
                    <a:pt x="109" y="683"/>
                    <a:pt x="125" y="729"/>
                  </a:cubicBezTo>
                  <a:cubicBezTo>
                    <a:pt x="203" y="1070"/>
                    <a:pt x="280" y="1381"/>
                    <a:pt x="373" y="1691"/>
                  </a:cubicBezTo>
                  <a:cubicBezTo>
                    <a:pt x="373" y="1706"/>
                    <a:pt x="389" y="1706"/>
                    <a:pt x="420" y="1706"/>
                  </a:cubicBezTo>
                  <a:cubicBezTo>
                    <a:pt x="466" y="1691"/>
                    <a:pt x="544" y="1660"/>
                    <a:pt x="606" y="1644"/>
                  </a:cubicBezTo>
                  <a:lnTo>
                    <a:pt x="606" y="1629"/>
                  </a:lnTo>
                  <a:lnTo>
                    <a:pt x="435" y="1629"/>
                  </a:lnTo>
                  <a:cubicBezTo>
                    <a:pt x="311" y="1086"/>
                    <a:pt x="156" y="543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2859825" y="549225"/>
              <a:ext cx="10900" cy="15975"/>
            </a:xfrm>
            <a:custGeom>
              <a:avLst/>
              <a:gdLst/>
              <a:ahLst/>
              <a:cxnLst/>
              <a:rect l="l" t="t" r="r" b="b"/>
              <a:pathLst>
                <a:path w="436" h="639" extrusionOk="0">
                  <a:moveTo>
                    <a:pt x="196" y="0"/>
                  </a:moveTo>
                  <a:cubicBezTo>
                    <a:pt x="132" y="0"/>
                    <a:pt x="65" y="39"/>
                    <a:pt x="16" y="88"/>
                  </a:cubicBezTo>
                  <a:cubicBezTo>
                    <a:pt x="1" y="134"/>
                    <a:pt x="94" y="569"/>
                    <a:pt x="202" y="631"/>
                  </a:cubicBezTo>
                  <a:cubicBezTo>
                    <a:pt x="214" y="636"/>
                    <a:pt x="225" y="639"/>
                    <a:pt x="238" y="639"/>
                  </a:cubicBezTo>
                  <a:cubicBezTo>
                    <a:pt x="327" y="639"/>
                    <a:pt x="435" y="507"/>
                    <a:pt x="435" y="507"/>
                  </a:cubicBezTo>
                  <a:lnTo>
                    <a:pt x="249" y="10"/>
                  </a:lnTo>
                  <a:cubicBezTo>
                    <a:pt x="232" y="3"/>
                    <a:pt x="214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2835400" y="965500"/>
              <a:ext cx="20200" cy="14375"/>
            </a:xfrm>
            <a:custGeom>
              <a:avLst/>
              <a:gdLst/>
              <a:ahLst/>
              <a:cxnLst/>
              <a:rect l="l" t="t" r="r" b="b"/>
              <a:pathLst>
                <a:path w="808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07" y="57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2827250" y="979850"/>
              <a:ext cx="36100" cy="195075"/>
            </a:xfrm>
            <a:custGeom>
              <a:avLst/>
              <a:gdLst/>
              <a:ahLst/>
              <a:cxnLst/>
              <a:rect l="l" t="t" r="r" b="b"/>
              <a:pathLst>
                <a:path w="1444" h="7803" extrusionOk="0">
                  <a:moveTo>
                    <a:pt x="1" y="1"/>
                  </a:moveTo>
                  <a:lnTo>
                    <a:pt x="1" y="7802"/>
                  </a:lnTo>
                  <a:lnTo>
                    <a:pt x="1443" y="7802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2863325" y="1050425"/>
              <a:ext cx="15925" cy="7000"/>
            </a:xfrm>
            <a:custGeom>
              <a:avLst/>
              <a:gdLst/>
              <a:ahLst/>
              <a:cxnLst/>
              <a:rect l="l" t="t" r="r" b="b"/>
              <a:pathLst>
                <a:path w="63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36" y="2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2879225" y="1046550"/>
              <a:ext cx="31825" cy="13600"/>
            </a:xfrm>
            <a:custGeom>
              <a:avLst/>
              <a:gdLst/>
              <a:ahLst/>
              <a:cxnLst/>
              <a:rect l="l" t="t" r="r" b="b"/>
              <a:pathLst>
                <a:path w="1273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72" y="543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2823000" y="1174900"/>
              <a:ext cx="46150" cy="41900"/>
            </a:xfrm>
            <a:custGeom>
              <a:avLst/>
              <a:gdLst/>
              <a:ahLst/>
              <a:cxnLst/>
              <a:rect l="l" t="t" r="r" b="b"/>
              <a:pathLst>
                <a:path w="1846" h="1676" extrusionOk="0">
                  <a:moveTo>
                    <a:pt x="0" y="0"/>
                  </a:moveTo>
                  <a:lnTo>
                    <a:pt x="0" y="1675"/>
                  </a:lnTo>
                  <a:lnTo>
                    <a:pt x="1846" y="1675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2827250" y="1164425"/>
              <a:ext cx="36100" cy="11275"/>
            </a:xfrm>
            <a:custGeom>
              <a:avLst/>
              <a:gdLst/>
              <a:ahLst/>
              <a:cxnLst/>
              <a:rect l="l" t="t" r="r" b="b"/>
              <a:pathLst>
                <a:path w="1444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443" y="450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2691550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1" y="420"/>
                    <a:pt x="1" y="931"/>
                  </a:cubicBezTo>
                  <a:cubicBezTo>
                    <a:pt x="1" y="1459"/>
                    <a:pt x="419" y="1862"/>
                    <a:pt x="931" y="1862"/>
                  </a:cubicBezTo>
                  <a:cubicBezTo>
                    <a:pt x="1443" y="1862"/>
                    <a:pt x="1862" y="1459"/>
                    <a:pt x="1862" y="931"/>
                  </a:cubicBezTo>
                  <a:cubicBezTo>
                    <a:pt x="1862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2697375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0" y="420"/>
                    <a:pt x="0" y="931"/>
                  </a:cubicBezTo>
                  <a:cubicBezTo>
                    <a:pt x="0" y="1459"/>
                    <a:pt x="419" y="1862"/>
                    <a:pt x="931" y="1862"/>
                  </a:cubicBezTo>
                  <a:cubicBezTo>
                    <a:pt x="1443" y="1862"/>
                    <a:pt x="1861" y="1459"/>
                    <a:pt x="1861" y="931"/>
                  </a:cubicBezTo>
                  <a:cubicBezTo>
                    <a:pt x="1861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2709400" y="1251675"/>
              <a:ext cx="22125" cy="21725"/>
            </a:xfrm>
            <a:custGeom>
              <a:avLst/>
              <a:gdLst/>
              <a:ahLst/>
              <a:cxnLst/>
              <a:rect l="l" t="t" r="r" b="b"/>
              <a:pathLst>
                <a:path w="885" h="869" extrusionOk="0">
                  <a:moveTo>
                    <a:pt x="434" y="0"/>
                  </a:moveTo>
                  <a:cubicBezTo>
                    <a:pt x="202" y="0"/>
                    <a:pt x="0" y="186"/>
                    <a:pt x="0" y="450"/>
                  </a:cubicBezTo>
                  <a:cubicBezTo>
                    <a:pt x="0" y="682"/>
                    <a:pt x="202" y="869"/>
                    <a:pt x="450" y="869"/>
                  </a:cubicBezTo>
                  <a:cubicBezTo>
                    <a:pt x="682" y="869"/>
                    <a:pt x="884" y="682"/>
                    <a:pt x="884" y="419"/>
                  </a:cubicBezTo>
                  <a:cubicBezTo>
                    <a:pt x="884" y="186"/>
                    <a:pt x="682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2689625" y="1234600"/>
              <a:ext cx="57000" cy="26400"/>
            </a:xfrm>
            <a:custGeom>
              <a:avLst/>
              <a:gdLst/>
              <a:ahLst/>
              <a:cxnLst/>
              <a:rect l="l" t="t" r="r" b="b"/>
              <a:pathLst>
                <a:path w="2280" h="1056" extrusionOk="0">
                  <a:moveTo>
                    <a:pt x="1163" y="1"/>
                  </a:moveTo>
                  <a:cubicBezTo>
                    <a:pt x="496" y="1"/>
                    <a:pt x="0" y="466"/>
                    <a:pt x="0" y="1055"/>
                  </a:cubicBezTo>
                  <a:lnTo>
                    <a:pt x="2280" y="1055"/>
                  </a:lnTo>
                  <a:cubicBezTo>
                    <a:pt x="2280" y="466"/>
                    <a:pt x="1737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295135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34" y="0"/>
                    <a:pt x="0" y="404"/>
                    <a:pt x="0" y="931"/>
                  </a:cubicBezTo>
                  <a:cubicBezTo>
                    <a:pt x="0" y="1427"/>
                    <a:pt x="434" y="1861"/>
                    <a:pt x="931" y="1861"/>
                  </a:cubicBezTo>
                  <a:cubicBezTo>
                    <a:pt x="1442" y="1861"/>
                    <a:pt x="1861" y="1443"/>
                    <a:pt x="1861" y="931"/>
                  </a:cubicBezTo>
                  <a:cubicBezTo>
                    <a:pt x="1861" y="404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294630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19" y="0"/>
                    <a:pt x="0" y="404"/>
                    <a:pt x="0" y="931"/>
                  </a:cubicBezTo>
                  <a:cubicBezTo>
                    <a:pt x="0" y="1427"/>
                    <a:pt x="404" y="1861"/>
                    <a:pt x="931" y="1861"/>
                  </a:cubicBezTo>
                  <a:cubicBezTo>
                    <a:pt x="1427" y="1861"/>
                    <a:pt x="1862" y="1443"/>
                    <a:pt x="1862" y="931"/>
                  </a:cubicBezTo>
                  <a:cubicBezTo>
                    <a:pt x="1862" y="404"/>
                    <a:pt x="142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2958325" y="125167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50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82"/>
                    <a:pt x="186" y="869"/>
                    <a:pt x="419" y="869"/>
                  </a:cubicBezTo>
                  <a:cubicBezTo>
                    <a:pt x="683" y="869"/>
                    <a:pt x="869" y="682"/>
                    <a:pt x="869" y="450"/>
                  </a:cubicBezTo>
                  <a:cubicBezTo>
                    <a:pt x="869" y="186"/>
                    <a:pt x="683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2943200" y="1234600"/>
              <a:ext cx="57400" cy="26400"/>
            </a:xfrm>
            <a:custGeom>
              <a:avLst/>
              <a:gdLst/>
              <a:ahLst/>
              <a:cxnLst/>
              <a:rect l="l" t="t" r="r" b="b"/>
              <a:pathLst>
                <a:path w="2296" h="1056" extrusionOk="0">
                  <a:moveTo>
                    <a:pt x="1133" y="1"/>
                  </a:moveTo>
                  <a:cubicBezTo>
                    <a:pt x="543" y="1"/>
                    <a:pt x="0" y="466"/>
                    <a:pt x="0" y="1055"/>
                  </a:cubicBezTo>
                  <a:lnTo>
                    <a:pt x="2296" y="1055"/>
                  </a:lnTo>
                  <a:cubicBezTo>
                    <a:pt x="2296" y="466"/>
                    <a:pt x="1799" y="1"/>
                    <a:pt x="1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8"/>
            <p:cNvSpPr/>
            <p:nvPr/>
          </p:nvSpPr>
          <p:spPr>
            <a:xfrm>
              <a:off x="2829200" y="1240425"/>
              <a:ext cx="38025" cy="46550"/>
            </a:xfrm>
            <a:custGeom>
              <a:avLst/>
              <a:gdLst/>
              <a:ahLst/>
              <a:cxnLst/>
              <a:rect l="l" t="t" r="r" b="b"/>
              <a:pathLst>
                <a:path w="1521" h="1862" extrusionOk="0">
                  <a:moveTo>
                    <a:pt x="760" y="0"/>
                  </a:moveTo>
                  <a:cubicBezTo>
                    <a:pt x="342" y="0"/>
                    <a:pt x="1" y="419"/>
                    <a:pt x="1" y="931"/>
                  </a:cubicBezTo>
                  <a:cubicBezTo>
                    <a:pt x="1" y="1443"/>
                    <a:pt x="342" y="1861"/>
                    <a:pt x="760" y="1861"/>
                  </a:cubicBezTo>
                  <a:cubicBezTo>
                    <a:pt x="1179" y="1861"/>
                    <a:pt x="1520" y="1443"/>
                    <a:pt x="1520" y="931"/>
                  </a:cubicBezTo>
                  <a:cubicBezTo>
                    <a:pt x="1520" y="419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8"/>
            <p:cNvSpPr/>
            <p:nvPr/>
          </p:nvSpPr>
          <p:spPr>
            <a:xfrm>
              <a:off x="2824550" y="1240425"/>
              <a:ext cx="37625" cy="46550"/>
            </a:xfrm>
            <a:custGeom>
              <a:avLst/>
              <a:gdLst/>
              <a:ahLst/>
              <a:cxnLst/>
              <a:rect l="l" t="t" r="r" b="b"/>
              <a:pathLst>
                <a:path w="1505" h="1862" extrusionOk="0">
                  <a:moveTo>
                    <a:pt x="760" y="0"/>
                  </a:moveTo>
                  <a:cubicBezTo>
                    <a:pt x="342" y="0"/>
                    <a:pt x="0" y="419"/>
                    <a:pt x="0" y="931"/>
                  </a:cubicBezTo>
                  <a:cubicBezTo>
                    <a:pt x="0" y="1443"/>
                    <a:pt x="326" y="1861"/>
                    <a:pt x="760" y="1861"/>
                  </a:cubicBezTo>
                  <a:cubicBezTo>
                    <a:pt x="1179" y="1861"/>
                    <a:pt x="1505" y="1458"/>
                    <a:pt x="1505" y="931"/>
                  </a:cubicBezTo>
                  <a:cubicBezTo>
                    <a:pt x="1505" y="404"/>
                    <a:pt x="1164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2835025" y="1252450"/>
              <a:ext cx="17475" cy="22500"/>
            </a:xfrm>
            <a:custGeom>
              <a:avLst/>
              <a:gdLst/>
              <a:ahLst/>
              <a:cxnLst/>
              <a:rect l="l" t="t" r="r" b="b"/>
              <a:pathLst>
                <a:path w="699" h="900" extrusionOk="0">
                  <a:moveTo>
                    <a:pt x="357" y="0"/>
                  </a:moveTo>
                  <a:cubicBezTo>
                    <a:pt x="155" y="0"/>
                    <a:pt x="0" y="202"/>
                    <a:pt x="0" y="450"/>
                  </a:cubicBezTo>
                  <a:cubicBezTo>
                    <a:pt x="0" y="698"/>
                    <a:pt x="155" y="900"/>
                    <a:pt x="357" y="900"/>
                  </a:cubicBezTo>
                  <a:cubicBezTo>
                    <a:pt x="543" y="900"/>
                    <a:pt x="698" y="698"/>
                    <a:pt x="698" y="450"/>
                  </a:cubicBezTo>
                  <a:cubicBezTo>
                    <a:pt x="698" y="202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2822600" y="1235775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885" y="0"/>
                  </a:moveTo>
                  <a:cubicBezTo>
                    <a:pt x="451" y="0"/>
                    <a:pt x="1" y="465"/>
                    <a:pt x="1" y="1039"/>
                  </a:cubicBezTo>
                  <a:lnTo>
                    <a:pt x="1846" y="1039"/>
                  </a:lnTo>
                  <a:cubicBezTo>
                    <a:pt x="1846" y="465"/>
                    <a:pt x="1459" y="0"/>
                    <a:pt x="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2710950" y="1208625"/>
              <a:ext cx="134550" cy="29875"/>
            </a:xfrm>
            <a:custGeom>
              <a:avLst/>
              <a:gdLst/>
              <a:ahLst/>
              <a:cxnLst/>
              <a:rect l="l" t="t" r="r" b="b"/>
              <a:pathLst>
                <a:path w="5382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698" y="1195"/>
                  </a:lnTo>
                  <a:lnTo>
                    <a:pt x="698" y="698"/>
                  </a:lnTo>
                  <a:lnTo>
                    <a:pt x="5382" y="698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2845475" y="1208625"/>
              <a:ext cx="134575" cy="29875"/>
            </a:xfrm>
            <a:custGeom>
              <a:avLst/>
              <a:gdLst/>
              <a:ahLst/>
              <a:cxnLst/>
              <a:rect l="l" t="t" r="r" b="b"/>
              <a:pathLst>
                <a:path w="5383" h="1195" extrusionOk="0">
                  <a:moveTo>
                    <a:pt x="1" y="0"/>
                  </a:moveTo>
                  <a:lnTo>
                    <a:pt x="1" y="698"/>
                  </a:lnTo>
                  <a:lnTo>
                    <a:pt x="4685" y="698"/>
                  </a:lnTo>
                  <a:lnTo>
                    <a:pt x="4685" y="1195"/>
                  </a:lnTo>
                  <a:lnTo>
                    <a:pt x="5383" y="1195"/>
                  </a:lnTo>
                  <a:lnTo>
                    <a:pt x="5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2836575" y="1217150"/>
              <a:ext cx="17475" cy="21350"/>
            </a:xfrm>
            <a:custGeom>
              <a:avLst/>
              <a:gdLst/>
              <a:ahLst/>
              <a:cxnLst/>
              <a:rect l="l" t="t" r="r" b="b"/>
              <a:pathLst>
                <a:path w="699" h="854" extrusionOk="0">
                  <a:moveTo>
                    <a:pt x="0" y="1"/>
                  </a:moveTo>
                  <a:lnTo>
                    <a:pt x="0" y="854"/>
                  </a:lnTo>
                  <a:lnTo>
                    <a:pt x="698" y="854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2669075" y="559150"/>
              <a:ext cx="198525" cy="420725"/>
            </a:xfrm>
            <a:custGeom>
              <a:avLst/>
              <a:gdLst/>
              <a:ahLst/>
              <a:cxnLst/>
              <a:rect l="l" t="t" r="r" b="b"/>
              <a:pathLst>
                <a:path w="7941" h="16829" extrusionOk="0">
                  <a:moveTo>
                    <a:pt x="3366" y="807"/>
                  </a:moveTo>
                  <a:lnTo>
                    <a:pt x="3846" y="1878"/>
                  </a:lnTo>
                  <a:lnTo>
                    <a:pt x="1101" y="1878"/>
                  </a:lnTo>
                  <a:lnTo>
                    <a:pt x="1210" y="807"/>
                  </a:lnTo>
                  <a:close/>
                  <a:moveTo>
                    <a:pt x="0" y="1"/>
                  </a:moveTo>
                  <a:lnTo>
                    <a:pt x="1349" y="16829"/>
                  </a:lnTo>
                  <a:lnTo>
                    <a:pt x="7553" y="16829"/>
                  </a:lnTo>
                  <a:lnTo>
                    <a:pt x="7941" y="10734"/>
                  </a:lnTo>
                  <a:lnTo>
                    <a:pt x="5382" y="2715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2888125" y="914325"/>
              <a:ext cx="163275" cy="65550"/>
            </a:xfrm>
            <a:custGeom>
              <a:avLst/>
              <a:gdLst/>
              <a:ahLst/>
              <a:cxnLst/>
              <a:rect l="l" t="t" r="r" b="b"/>
              <a:pathLst>
                <a:path w="6531" h="2622" extrusionOk="0">
                  <a:moveTo>
                    <a:pt x="1909" y="1"/>
                  </a:moveTo>
                  <a:lnTo>
                    <a:pt x="110" y="993"/>
                  </a:lnTo>
                  <a:lnTo>
                    <a:pt x="1" y="2622"/>
                  </a:lnTo>
                  <a:lnTo>
                    <a:pt x="6313" y="2622"/>
                  </a:lnTo>
                  <a:lnTo>
                    <a:pt x="6531" y="1148"/>
                  </a:lnTo>
                  <a:lnTo>
                    <a:pt x="5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2952500" y="849575"/>
              <a:ext cx="59750" cy="48500"/>
            </a:xfrm>
            <a:custGeom>
              <a:avLst/>
              <a:gdLst/>
              <a:ahLst/>
              <a:cxnLst/>
              <a:rect l="l" t="t" r="r" b="b"/>
              <a:pathLst>
                <a:path w="2390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2389" y="1939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2912175" y="828650"/>
              <a:ext cx="145425" cy="21350"/>
            </a:xfrm>
            <a:custGeom>
              <a:avLst/>
              <a:gdLst/>
              <a:ahLst/>
              <a:cxnLst/>
              <a:rect l="l" t="t" r="r" b="b"/>
              <a:pathLst>
                <a:path w="581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5817" y="853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48"/>
          <p:cNvGrpSpPr/>
          <p:nvPr/>
        </p:nvGrpSpPr>
        <p:grpSpPr>
          <a:xfrm>
            <a:off x="2043539" y="4122242"/>
            <a:ext cx="300770" cy="54726"/>
            <a:chOff x="4770650" y="685575"/>
            <a:chExt cx="158250" cy="28800"/>
          </a:xfrm>
        </p:grpSpPr>
        <p:sp>
          <p:nvSpPr>
            <p:cNvPr id="2521" name="Google Shape;2521;p4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48"/>
          <p:cNvGrpSpPr/>
          <p:nvPr/>
        </p:nvGrpSpPr>
        <p:grpSpPr>
          <a:xfrm flipH="1">
            <a:off x="-1786096" y="-665873"/>
            <a:ext cx="5253816" cy="1622108"/>
            <a:chOff x="5092229" y="-180802"/>
            <a:chExt cx="5253816" cy="1622108"/>
          </a:xfrm>
        </p:grpSpPr>
        <p:sp>
          <p:nvSpPr>
            <p:cNvPr id="2525" name="Google Shape;2525;p4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29;p36">
            <a:extLst>
              <a:ext uri="{FF2B5EF4-FFF2-40B4-BE49-F238E27FC236}">
                <a16:creationId xmlns:a16="http://schemas.microsoft.com/office/drawing/2014/main" id="{D9BB08E4-F010-AB01-30EC-626FD8CD6C6D}"/>
              </a:ext>
            </a:extLst>
          </p:cNvPr>
          <p:cNvGrpSpPr/>
          <p:nvPr/>
        </p:nvGrpSpPr>
        <p:grpSpPr>
          <a:xfrm>
            <a:off x="2380649" y="4511779"/>
            <a:ext cx="300770" cy="54726"/>
            <a:chOff x="4770650" y="685575"/>
            <a:chExt cx="158250" cy="28800"/>
          </a:xfrm>
        </p:grpSpPr>
        <p:sp>
          <p:nvSpPr>
            <p:cNvPr id="6" name="Google Shape;1030;p36">
              <a:extLst>
                <a:ext uri="{FF2B5EF4-FFF2-40B4-BE49-F238E27FC236}">
                  <a16:creationId xmlns:a16="http://schemas.microsoft.com/office/drawing/2014/main" id="{CB10B643-BECB-285E-8AA0-CFCB010F6FC7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1;p36">
              <a:extLst>
                <a:ext uri="{FF2B5EF4-FFF2-40B4-BE49-F238E27FC236}">
                  <a16:creationId xmlns:a16="http://schemas.microsoft.com/office/drawing/2014/main" id="{44CCDD21-486E-E3B8-195B-53972DBDB6BF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;p36">
              <a:extLst>
                <a:ext uri="{FF2B5EF4-FFF2-40B4-BE49-F238E27FC236}">
                  <a16:creationId xmlns:a16="http://schemas.microsoft.com/office/drawing/2014/main" id="{B037D467-5A72-B4E9-4043-29C8980EF146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38;p34">
            <a:extLst>
              <a:ext uri="{FF2B5EF4-FFF2-40B4-BE49-F238E27FC236}">
                <a16:creationId xmlns:a16="http://schemas.microsoft.com/office/drawing/2014/main" id="{7667429F-4F09-013B-FF8A-75E8C5CB5324}"/>
              </a:ext>
            </a:extLst>
          </p:cNvPr>
          <p:cNvSpPr txBox="1"/>
          <p:nvPr/>
        </p:nvSpPr>
        <p:spPr>
          <a:xfrm>
            <a:off x="998908" y="4566505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0" name="Google Shape;739;p34">
            <a:extLst>
              <a:ext uri="{FF2B5EF4-FFF2-40B4-BE49-F238E27FC236}">
                <a16:creationId xmlns:a16="http://schemas.microsoft.com/office/drawing/2014/main" id="{676DFD96-4E92-BA7E-2FFA-4EDCAF186FF3}"/>
              </a:ext>
            </a:extLst>
          </p:cNvPr>
          <p:cNvSpPr txBox="1"/>
          <p:nvPr/>
        </p:nvSpPr>
        <p:spPr>
          <a:xfrm>
            <a:off x="4978978" y="4539142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11" name="Google Shape;1029;p36">
            <a:extLst>
              <a:ext uri="{FF2B5EF4-FFF2-40B4-BE49-F238E27FC236}">
                <a16:creationId xmlns:a16="http://schemas.microsoft.com/office/drawing/2014/main" id="{1E4254E2-24D4-1204-6BA0-7A2AF45EC54D}"/>
              </a:ext>
            </a:extLst>
          </p:cNvPr>
          <p:cNvGrpSpPr/>
          <p:nvPr/>
        </p:nvGrpSpPr>
        <p:grpSpPr>
          <a:xfrm>
            <a:off x="6409075" y="4484416"/>
            <a:ext cx="300770" cy="54726"/>
            <a:chOff x="4770650" y="685575"/>
            <a:chExt cx="158250" cy="28800"/>
          </a:xfrm>
        </p:grpSpPr>
        <p:sp>
          <p:nvSpPr>
            <p:cNvPr id="12" name="Google Shape;1030;p36">
              <a:extLst>
                <a:ext uri="{FF2B5EF4-FFF2-40B4-BE49-F238E27FC236}">
                  <a16:creationId xmlns:a16="http://schemas.microsoft.com/office/drawing/2014/main" id="{531FB388-61CA-5C65-20ED-5078A635D946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1;p36">
              <a:extLst>
                <a:ext uri="{FF2B5EF4-FFF2-40B4-BE49-F238E27FC236}">
                  <a16:creationId xmlns:a16="http://schemas.microsoft.com/office/drawing/2014/main" id="{3ADF3157-EF31-E244-346D-CD99F94FDD0B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2;p36">
              <a:extLst>
                <a:ext uri="{FF2B5EF4-FFF2-40B4-BE49-F238E27FC236}">
                  <a16:creationId xmlns:a16="http://schemas.microsoft.com/office/drawing/2014/main" id="{9ECE4A7A-3D51-EE0A-6731-3C9A30D1A267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EA043FC-D786-6737-D543-0A8C21D7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9" y="1184776"/>
            <a:ext cx="3888286" cy="2763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540B3D-8746-62FC-9971-E8797568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651" y="1184361"/>
            <a:ext cx="4504625" cy="27607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Lanjut…</a:t>
            </a:r>
            <a:endParaRPr dirty="0"/>
          </a:p>
        </p:txBody>
      </p:sp>
      <p:sp>
        <p:nvSpPr>
          <p:cNvPr id="2000" name="Google Shape;2000;p47"/>
          <p:cNvSpPr/>
          <p:nvPr/>
        </p:nvSpPr>
        <p:spPr>
          <a:xfrm>
            <a:off x="7466175" y="49559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1" name="Google Shape;2001;p47"/>
          <p:cNvGrpSpPr/>
          <p:nvPr/>
        </p:nvGrpSpPr>
        <p:grpSpPr>
          <a:xfrm>
            <a:off x="8034492" y="209698"/>
            <a:ext cx="888556" cy="888556"/>
            <a:chOff x="3601710" y="-660170"/>
            <a:chExt cx="888556" cy="888556"/>
          </a:xfrm>
        </p:grpSpPr>
        <p:sp>
          <p:nvSpPr>
            <p:cNvPr id="2002" name="Google Shape;2002;p4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29;p36">
            <a:extLst>
              <a:ext uri="{FF2B5EF4-FFF2-40B4-BE49-F238E27FC236}">
                <a16:creationId xmlns:a16="http://schemas.microsoft.com/office/drawing/2014/main" id="{A9778217-AFFB-1E11-7F1A-C72B5006AF43}"/>
              </a:ext>
            </a:extLst>
          </p:cNvPr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6" name="Google Shape;1030;p36">
              <a:extLst>
                <a:ext uri="{FF2B5EF4-FFF2-40B4-BE49-F238E27FC236}">
                  <a16:creationId xmlns:a16="http://schemas.microsoft.com/office/drawing/2014/main" id="{B1CC300A-D3C8-FF3B-B813-AA9ABC99249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1;p36">
              <a:extLst>
                <a:ext uri="{FF2B5EF4-FFF2-40B4-BE49-F238E27FC236}">
                  <a16:creationId xmlns:a16="http://schemas.microsoft.com/office/drawing/2014/main" id="{28242844-A187-36B8-0BB0-5604D0C9E4D8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;p36">
              <a:extLst>
                <a:ext uri="{FF2B5EF4-FFF2-40B4-BE49-F238E27FC236}">
                  <a16:creationId xmlns:a16="http://schemas.microsoft.com/office/drawing/2014/main" id="{C3FF6E1A-79DC-5D5D-E36A-C3C2BC89E869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38;p34">
            <a:extLst>
              <a:ext uri="{FF2B5EF4-FFF2-40B4-BE49-F238E27FC236}">
                <a16:creationId xmlns:a16="http://schemas.microsoft.com/office/drawing/2014/main" id="{E00D7FBE-904E-41E0-261F-2D60B5937E69}"/>
              </a:ext>
            </a:extLst>
          </p:cNvPr>
          <p:cNvSpPr txBox="1"/>
          <p:nvPr/>
        </p:nvSpPr>
        <p:spPr>
          <a:xfrm>
            <a:off x="1043432" y="4300093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0" name="Google Shape;739;p34">
            <a:extLst>
              <a:ext uri="{FF2B5EF4-FFF2-40B4-BE49-F238E27FC236}">
                <a16:creationId xmlns:a16="http://schemas.microsoft.com/office/drawing/2014/main" id="{60856A84-3E0F-BBBC-2D0B-2F0E13FE8E26}"/>
              </a:ext>
            </a:extLst>
          </p:cNvPr>
          <p:cNvSpPr txBox="1"/>
          <p:nvPr/>
        </p:nvSpPr>
        <p:spPr>
          <a:xfrm>
            <a:off x="5023502" y="4272730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11" name="Google Shape;1029;p36">
            <a:extLst>
              <a:ext uri="{FF2B5EF4-FFF2-40B4-BE49-F238E27FC236}">
                <a16:creationId xmlns:a16="http://schemas.microsoft.com/office/drawing/2014/main" id="{32B49B98-2680-5267-6DE7-B451124156EF}"/>
              </a:ext>
            </a:extLst>
          </p:cNvPr>
          <p:cNvGrpSpPr/>
          <p:nvPr/>
        </p:nvGrpSpPr>
        <p:grpSpPr>
          <a:xfrm>
            <a:off x="6453599" y="4218004"/>
            <a:ext cx="300770" cy="54726"/>
            <a:chOff x="4770650" y="685575"/>
            <a:chExt cx="158250" cy="28800"/>
          </a:xfrm>
        </p:grpSpPr>
        <p:sp>
          <p:nvSpPr>
            <p:cNvPr id="12" name="Google Shape;1030;p36">
              <a:extLst>
                <a:ext uri="{FF2B5EF4-FFF2-40B4-BE49-F238E27FC236}">
                  <a16:creationId xmlns:a16="http://schemas.microsoft.com/office/drawing/2014/main" id="{6E2F873F-C15B-6924-ACD5-F2C3A95AD7B2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1;p36">
              <a:extLst>
                <a:ext uri="{FF2B5EF4-FFF2-40B4-BE49-F238E27FC236}">
                  <a16:creationId xmlns:a16="http://schemas.microsoft.com/office/drawing/2014/main" id="{EFE94526-A05B-2B98-EA51-E3C095065049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2;p36">
              <a:extLst>
                <a:ext uri="{FF2B5EF4-FFF2-40B4-BE49-F238E27FC236}">
                  <a16:creationId xmlns:a16="http://schemas.microsoft.com/office/drawing/2014/main" id="{D81E1B21-4814-B619-A122-BE793D85F6BB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D9FC913-128B-F672-A504-13277CBC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1" y="1404774"/>
            <a:ext cx="7430537" cy="23339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Kelompok</a:t>
            </a:r>
            <a:endParaRPr dirty="0"/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863629" y="-485602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7" name="Google Shape;1767;p45"/>
          <p:cNvSpPr txBox="1">
            <a:spLocks noGrp="1"/>
          </p:cNvSpPr>
          <p:nvPr>
            <p:ph type="subTitle" idx="4294967295"/>
          </p:nvPr>
        </p:nvSpPr>
        <p:spPr>
          <a:xfrm>
            <a:off x="813253" y="2298823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15210005</a:t>
            </a:r>
            <a:endParaRPr dirty="0"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4294967295"/>
          </p:nvPr>
        </p:nvSpPr>
        <p:spPr>
          <a:xfrm>
            <a:off x="6373553" y="2298823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15210011</a:t>
            </a:r>
            <a:endParaRPr dirty="0"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4294967295"/>
          </p:nvPr>
        </p:nvSpPr>
        <p:spPr>
          <a:xfrm>
            <a:off x="813253" y="3945950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15210014</a:t>
            </a:r>
            <a:endParaRPr dirty="0"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4294967295"/>
          </p:nvPr>
        </p:nvSpPr>
        <p:spPr>
          <a:xfrm>
            <a:off x="6373553" y="3945950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15210031</a:t>
            </a:r>
            <a:endParaRPr dirty="0"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4294967295"/>
          </p:nvPr>
        </p:nvSpPr>
        <p:spPr>
          <a:xfrm>
            <a:off x="623944" y="1921063"/>
            <a:ext cx="2150109" cy="3756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 err="1">
                <a:latin typeface="Teko"/>
                <a:ea typeface="Teko"/>
                <a:cs typeface="Teko"/>
                <a:sym typeface="Teko"/>
              </a:rPr>
              <a:t>Atthariq</a:t>
            </a:r>
            <a:r>
              <a:rPr lang="en-ID" sz="2200" dirty="0">
                <a:latin typeface="Teko"/>
                <a:ea typeface="Teko"/>
                <a:cs typeface="Teko"/>
                <a:sym typeface="Teko"/>
              </a:rPr>
              <a:t> Haykal Putera</a:t>
            </a:r>
          </a:p>
        </p:txBody>
      </p:sp>
      <p:sp>
        <p:nvSpPr>
          <p:cNvPr id="1772" name="Google Shape;1772;p45"/>
          <p:cNvSpPr txBox="1">
            <a:spLocks noGrp="1"/>
          </p:cNvSpPr>
          <p:nvPr>
            <p:ph type="subTitle" idx="4294967295"/>
          </p:nvPr>
        </p:nvSpPr>
        <p:spPr>
          <a:xfrm>
            <a:off x="6373553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eko"/>
                <a:ea typeface="Teko"/>
                <a:cs typeface="Teko"/>
                <a:sym typeface="Teko"/>
              </a:rPr>
              <a:t>Deliya Syafa</a:t>
            </a:r>
            <a:endParaRPr sz="22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73" name="Google Shape;1773;p45"/>
          <p:cNvSpPr txBox="1">
            <a:spLocks noGrp="1"/>
          </p:cNvSpPr>
          <p:nvPr>
            <p:ph type="subTitle" idx="4294967295"/>
          </p:nvPr>
        </p:nvSpPr>
        <p:spPr>
          <a:xfrm>
            <a:off x="813253" y="35718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eko"/>
                <a:ea typeface="Teko"/>
                <a:cs typeface="Teko"/>
                <a:sym typeface="Teko"/>
              </a:rPr>
              <a:t>Ina Asiah</a:t>
            </a:r>
            <a:endParaRPr sz="22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74" name="Google Shape;1774;p45"/>
          <p:cNvSpPr txBox="1">
            <a:spLocks noGrp="1"/>
          </p:cNvSpPr>
          <p:nvPr>
            <p:ph type="subTitle" idx="4294967295"/>
          </p:nvPr>
        </p:nvSpPr>
        <p:spPr>
          <a:xfrm>
            <a:off x="6373552" y="3571850"/>
            <a:ext cx="2050447" cy="3741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eko"/>
                <a:ea typeface="Teko"/>
                <a:cs typeface="Teko"/>
                <a:sym typeface="Teko"/>
              </a:rPr>
              <a:t>Syafira Amatur Rahmi</a:t>
            </a:r>
            <a:endParaRPr sz="22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75" name="Google Shape;1775;p45"/>
          <p:cNvSpPr/>
          <p:nvPr/>
        </p:nvSpPr>
        <p:spPr>
          <a:xfrm>
            <a:off x="3684450" y="2098400"/>
            <a:ext cx="1775100" cy="1775100"/>
          </a:xfrm>
          <a:prstGeom prst="ellipse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94" name="Google Shape;1794;p45"/>
          <p:cNvCxnSpPr>
            <a:stCxn id="1775" idx="7"/>
            <a:endCxn id="1772" idx="1"/>
          </p:cNvCxnSpPr>
          <p:nvPr/>
        </p:nvCxnSpPr>
        <p:spPr>
          <a:xfrm rot="-5400000">
            <a:off x="5661743" y="1646607"/>
            <a:ext cx="249600" cy="117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5" name="Google Shape;1795;p45"/>
          <p:cNvCxnSpPr>
            <a:stCxn id="1775" idx="3"/>
            <a:endCxn id="1773" idx="3"/>
          </p:cNvCxnSpPr>
          <p:nvPr/>
        </p:nvCxnSpPr>
        <p:spPr>
          <a:xfrm rot="5400000">
            <a:off x="3286507" y="3101143"/>
            <a:ext cx="145500" cy="1170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" name="Google Shape;1796;p45"/>
          <p:cNvCxnSpPr>
            <a:cxnSpLocks/>
            <a:stCxn id="1771" idx="3"/>
            <a:endCxn id="1775" idx="1"/>
          </p:cNvCxnSpPr>
          <p:nvPr/>
        </p:nvCxnSpPr>
        <p:spPr>
          <a:xfrm>
            <a:off x="2774053" y="2108863"/>
            <a:ext cx="1188000" cy="252000"/>
          </a:xfrm>
          <a:prstGeom prst="bentConnector4">
            <a:avLst>
              <a:gd name="adj1" fmla="val 38894"/>
              <a:gd name="adj2" fmla="val 130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5;p45">
            <a:extLst>
              <a:ext uri="{FF2B5EF4-FFF2-40B4-BE49-F238E27FC236}">
                <a16:creationId xmlns:a16="http://schemas.microsoft.com/office/drawing/2014/main" id="{5BFA8CCD-6F01-542B-50AE-91792F23EB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1993" y="3126996"/>
            <a:ext cx="145500" cy="1170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4139;p59">
            <a:extLst>
              <a:ext uri="{FF2B5EF4-FFF2-40B4-BE49-F238E27FC236}">
                <a16:creationId xmlns:a16="http://schemas.microsoft.com/office/drawing/2014/main" id="{B857D864-7B11-6EAC-AA4B-DA27820D91F3}"/>
              </a:ext>
            </a:extLst>
          </p:cNvPr>
          <p:cNvGrpSpPr/>
          <p:nvPr/>
        </p:nvGrpSpPr>
        <p:grpSpPr>
          <a:xfrm>
            <a:off x="3962053" y="2515567"/>
            <a:ext cx="1188000" cy="1016173"/>
            <a:chOff x="2350797" y="3902421"/>
            <a:chExt cx="375759" cy="375814"/>
          </a:xfrm>
        </p:grpSpPr>
        <p:sp>
          <p:nvSpPr>
            <p:cNvPr id="12" name="Google Shape;4140;p59">
              <a:extLst>
                <a:ext uri="{FF2B5EF4-FFF2-40B4-BE49-F238E27FC236}">
                  <a16:creationId xmlns:a16="http://schemas.microsoft.com/office/drawing/2014/main" id="{91122E91-0DBD-C8A7-4032-18858B28FD5F}"/>
                </a:ext>
              </a:extLst>
            </p:cNvPr>
            <p:cNvSpPr/>
            <p:nvPr/>
          </p:nvSpPr>
          <p:spPr>
            <a:xfrm>
              <a:off x="2494036" y="4035879"/>
              <a:ext cx="33740" cy="108761"/>
            </a:xfrm>
            <a:custGeom>
              <a:avLst/>
              <a:gdLst/>
              <a:ahLst/>
              <a:cxnLst/>
              <a:rect l="l" t="t" r="r" b="b"/>
              <a:pathLst>
                <a:path w="1235" h="3981" extrusionOk="0">
                  <a:moveTo>
                    <a:pt x="1235" y="0"/>
                  </a:moveTo>
                  <a:cubicBezTo>
                    <a:pt x="527" y="179"/>
                    <a:pt x="1" y="823"/>
                    <a:pt x="1" y="1588"/>
                  </a:cubicBezTo>
                  <a:lnTo>
                    <a:pt x="1" y="2394"/>
                  </a:lnTo>
                  <a:cubicBezTo>
                    <a:pt x="1" y="3157"/>
                    <a:pt x="525" y="3802"/>
                    <a:pt x="1235" y="3981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41;p59">
              <a:extLst>
                <a:ext uri="{FF2B5EF4-FFF2-40B4-BE49-F238E27FC236}">
                  <a16:creationId xmlns:a16="http://schemas.microsoft.com/office/drawing/2014/main" id="{D21D5CBB-DD27-BA75-8DC9-A6408632FCC3}"/>
                </a:ext>
              </a:extLst>
            </p:cNvPr>
            <p:cNvSpPr/>
            <p:nvPr/>
          </p:nvSpPr>
          <p:spPr>
            <a:xfrm>
              <a:off x="2549769" y="4035879"/>
              <a:ext cx="33768" cy="108761"/>
            </a:xfrm>
            <a:custGeom>
              <a:avLst/>
              <a:gdLst/>
              <a:ahLst/>
              <a:cxnLst/>
              <a:rect l="l" t="t" r="r" b="b"/>
              <a:pathLst>
                <a:path w="1236" h="3981" extrusionOk="0">
                  <a:moveTo>
                    <a:pt x="0" y="0"/>
                  </a:moveTo>
                  <a:lnTo>
                    <a:pt x="0" y="3981"/>
                  </a:lnTo>
                  <a:cubicBezTo>
                    <a:pt x="710" y="3802"/>
                    <a:pt x="1236" y="3157"/>
                    <a:pt x="1236" y="2394"/>
                  </a:cubicBezTo>
                  <a:lnTo>
                    <a:pt x="1236" y="1588"/>
                  </a:lnTo>
                  <a:cubicBezTo>
                    <a:pt x="1236" y="823"/>
                    <a:pt x="710" y="1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42;p59">
              <a:extLst>
                <a:ext uri="{FF2B5EF4-FFF2-40B4-BE49-F238E27FC236}">
                  <a16:creationId xmlns:a16="http://schemas.microsoft.com/office/drawing/2014/main" id="{B191C60B-77CD-7AF3-54A3-DB8ACC9AECCF}"/>
                </a:ext>
              </a:extLst>
            </p:cNvPr>
            <p:cNvSpPr/>
            <p:nvPr/>
          </p:nvSpPr>
          <p:spPr>
            <a:xfrm>
              <a:off x="2350797" y="3902421"/>
              <a:ext cx="375759" cy="375814"/>
            </a:xfrm>
            <a:custGeom>
              <a:avLst/>
              <a:gdLst/>
              <a:ahLst/>
              <a:cxnLst/>
              <a:rect l="l" t="t" r="r" b="b"/>
              <a:pathLst>
                <a:path w="13754" h="13756" extrusionOk="0">
                  <a:moveTo>
                    <a:pt x="6880" y="4029"/>
                  </a:moveTo>
                  <a:cubicBezTo>
                    <a:pt x="8228" y="4029"/>
                    <a:pt x="9324" y="5125"/>
                    <a:pt x="9324" y="6473"/>
                  </a:cubicBezTo>
                  <a:lnTo>
                    <a:pt x="9324" y="7279"/>
                  </a:lnTo>
                  <a:cubicBezTo>
                    <a:pt x="9324" y="8627"/>
                    <a:pt x="8227" y="9722"/>
                    <a:pt x="6880" y="9722"/>
                  </a:cubicBezTo>
                  <a:cubicBezTo>
                    <a:pt x="5533" y="9722"/>
                    <a:pt x="4438" y="8624"/>
                    <a:pt x="4438" y="7279"/>
                  </a:cubicBezTo>
                  <a:lnTo>
                    <a:pt x="4438" y="6473"/>
                  </a:lnTo>
                  <a:cubicBezTo>
                    <a:pt x="4438" y="5125"/>
                    <a:pt x="5535" y="4029"/>
                    <a:pt x="6880" y="4029"/>
                  </a:cubicBezTo>
                  <a:close/>
                  <a:moveTo>
                    <a:pt x="3223" y="0"/>
                  </a:moveTo>
                  <a:lnTo>
                    <a:pt x="3223" y="2418"/>
                  </a:lnTo>
                  <a:lnTo>
                    <a:pt x="2418" y="2418"/>
                  </a:lnTo>
                  <a:lnTo>
                    <a:pt x="2418" y="3224"/>
                  </a:lnTo>
                  <a:lnTo>
                    <a:pt x="0" y="3224"/>
                  </a:lnTo>
                  <a:lnTo>
                    <a:pt x="0" y="4029"/>
                  </a:lnTo>
                  <a:lnTo>
                    <a:pt x="2418" y="4029"/>
                  </a:lnTo>
                  <a:lnTo>
                    <a:pt x="2418" y="4863"/>
                  </a:lnTo>
                  <a:lnTo>
                    <a:pt x="0" y="4863"/>
                  </a:lnTo>
                  <a:lnTo>
                    <a:pt x="0" y="5641"/>
                  </a:lnTo>
                  <a:lnTo>
                    <a:pt x="2418" y="5641"/>
                  </a:lnTo>
                  <a:lnTo>
                    <a:pt x="2418" y="6475"/>
                  </a:lnTo>
                  <a:lnTo>
                    <a:pt x="0" y="6475"/>
                  </a:lnTo>
                  <a:lnTo>
                    <a:pt x="0" y="7281"/>
                  </a:lnTo>
                  <a:lnTo>
                    <a:pt x="2418" y="7281"/>
                  </a:lnTo>
                  <a:lnTo>
                    <a:pt x="2418" y="8114"/>
                  </a:lnTo>
                  <a:lnTo>
                    <a:pt x="0" y="8114"/>
                  </a:lnTo>
                  <a:lnTo>
                    <a:pt x="0" y="8892"/>
                  </a:lnTo>
                  <a:lnTo>
                    <a:pt x="2418" y="8892"/>
                  </a:lnTo>
                  <a:lnTo>
                    <a:pt x="2418" y="9726"/>
                  </a:lnTo>
                  <a:lnTo>
                    <a:pt x="0" y="9726"/>
                  </a:lnTo>
                  <a:lnTo>
                    <a:pt x="0" y="10532"/>
                  </a:lnTo>
                  <a:lnTo>
                    <a:pt x="2418" y="10532"/>
                  </a:lnTo>
                  <a:lnTo>
                    <a:pt x="2418" y="11338"/>
                  </a:lnTo>
                  <a:lnTo>
                    <a:pt x="3223" y="11338"/>
                  </a:lnTo>
                  <a:lnTo>
                    <a:pt x="3223" y="13755"/>
                  </a:lnTo>
                  <a:lnTo>
                    <a:pt x="4029" y="13755"/>
                  </a:lnTo>
                  <a:lnTo>
                    <a:pt x="4029" y="11338"/>
                  </a:lnTo>
                  <a:lnTo>
                    <a:pt x="4863" y="11338"/>
                  </a:lnTo>
                  <a:lnTo>
                    <a:pt x="4863" y="13755"/>
                  </a:lnTo>
                  <a:lnTo>
                    <a:pt x="5669" y="13755"/>
                  </a:lnTo>
                  <a:lnTo>
                    <a:pt x="5669" y="11338"/>
                  </a:lnTo>
                  <a:lnTo>
                    <a:pt x="6475" y="11338"/>
                  </a:lnTo>
                  <a:lnTo>
                    <a:pt x="6475" y="13755"/>
                  </a:lnTo>
                  <a:lnTo>
                    <a:pt x="7280" y="13755"/>
                  </a:lnTo>
                  <a:lnTo>
                    <a:pt x="7280" y="11338"/>
                  </a:lnTo>
                  <a:lnTo>
                    <a:pt x="8113" y="11338"/>
                  </a:lnTo>
                  <a:lnTo>
                    <a:pt x="8113" y="13755"/>
                  </a:lnTo>
                  <a:lnTo>
                    <a:pt x="8919" y="13755"/>
                  </a:lnTo>
                  <a:lnTo>
                    <a:pt x="8919" y="11338"/>
                  </a:lnTo>
                  <a:lnTo>
                    <a:pt x="9724" y="11338"/>
                  </a:lnTo>
                  <a:lnTo>
                    <a:pt x="9724" y="13755"/>
                  </a:lnTo>
                  <a:lnTo>
                    <a:pt x="10530" y="13755"/>
                  </a:lnTo>
                  <a:lnTo>
                    <a:pt x="10530" y="11338"/>
                  </a:lnTo>
                  <a:lnTo>
                    <a:pt x="11336" y="11338"/>
                  </a:lnTo>
                  <a:lnTo>
                    <a:pt x="11336" y="10532"/>
                  </a:lnTo>
                  <a:lnTo>
                    <a:pt x="13754" y="10532"/>
                  </a:lnTo>
                  <a:lnTo>
                    <a:pt x="13754" y="9726"/>
                  </a:lnTo>
                  <a:lnTo>
                    <a:pt x="11336" y="9726"/>
                  </a:lnTo>
                  <a:lnTo>
                    <a:pt x="11336" y="8891"/>
                  </a:lnTo>
                  <a:lnTo>
                    <a:pt x="13754" y="8891"/>
                  </a:lnTo>
                  <a:lnTo>
                    <a:pt x="13754" y="8111"/>
                  </a:lnTo>
                  <a:lnTo>
                    <a:pt x="11336" y="8111"/>
                  </a:lnTo>
                  <a:lnTo>
                    <a:pt x="11336" y="7279"/>
                  </a:lnTo>
                  <a:lnTo>
                    <a:pt x="13754" y="7279"/>
                  </a:lnTo>
                  <a:lnTo>
                    <a:pt x="13754" y="6473"/>
                  </a:lnTo>
                  <a:lnTo>
                    <a:pt x="11336" y="6473"/>
                  </a:lnTo>
                  <a:lnTo>
                    <a:pt x="11336" y="5640"/>
                  </a:lnTo>
                  <a:lnTo>
                    <a:pt x="13754" y="5640"/>
                  </a:lnTo>
                  <a:lnTo>
                    <a:pt x="13754" y="4862"/>
                  </a:lnTo>
                  <a:lnTo>
                    <a:pt x="11336" y="4862"/>
                  </a:lnTo>
                  <a:lnTo>
                    <a:pt x="11336" y="4028"/>
                  </a:lnTo>
                  <a:lnTo>
                    <a:pt x="13754" y="4028"/>
                  </a:lnTo>
                  <a:lnTo>
                    <a:pt x="13754" y="3224"/>
                  </a:lnTo>
                  <a:lnTo>
                    <a:pt x="11336" y="3224"/>
                  </a:lnTo>
                  <a:lnTo>
                    <a:pt x="11336" y="2418"/>
                  </a:lnTo>
                  <a:lnTo>
                    <a:pt x="10530" y="2418"/>
                  </a:lnTo>
                  <a:lnTo>
                    <a:pt x="10530" y="0"/>
                  </a:lnTo>
                  <a:lnTo>
                    <a:pt x="9724" y="0"/>
                  </a:lnTo>
                  <a:lnTo>
                    <a:pt x="9724" y="2418"/>
                  </a:lnTo>
                  <a:lnTo>
                    <a:pt x="8919" y="2418"/>
                  </a:lnTo>
                  <a:lnTo>
                    <a:pt x="8919" y="0"/>
                  </a:lnTo>
                  <a:lnTo>
                    <a:pt x="8113" y="0"/>
                  </a:lnTo>
                  <a:lnTo>
                    <a:pt x="8113" y="2418"/>
                  </a:lnTo>
                  <a:lnTo>
                    <a:pt x="7280" y="2418"/>
                  </a:lnTo>
                  <a:lnTo>
                    <a:pt x="7280" y="0"/>
                  </a:lnTo>
                  <a:lnTo>
                    <a:pt x="6475" y="0"/>
                  </a:lnTo>
                  <a:lnTo>
                    <a:pt x="6475" y="2418"/>
                  </a:lnTo>
                  <a:lnTo>
                    <a:pt x="5669" y="2418"/>
                  </a:lnTo>
                  <a:lnTo>
                    <a:pt x="5669" y="0"/>
                  </a:lnTo>
                  <a:lnTo>
                    <a:pt x="4863" y="0"/>
                  </a:lnTo>
                  <a:lnTo>
                    <a:pt x="4863" y="2418"/>
                  </a:lnTo>
                  <a:lnTo>
                    <a:pt x="4029" y="2418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962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Lanjut…</a:t>
            </a:r>
            <a:endParaRPr dirty="0"/>
          </a:p>
        </p:txBody>
      </p:sp>
      <p:sp>
        <p:nvSpPr>
          <p:cNvPr id="2000" name="Google Shape;2000;p47"/>
          <p:cNvSpPr/>
          <p:nvPr/>
        </p:nvSpPr>
        <p:spPr>
          <a:xfrm>
            <a:off x="7466175" y="49559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1" name="Google Shape;2001;p47"/>
          <p:cNvGrpSpPr/>
          <p:nvPr/>
        </p:nvGrpSpPr>
        <p:grpSpPr>
          <a:xfrm>
            <a:off x="8034492" y="209698"/>
            <a:ext cx="888556" cy="888556"/>
            <a:chOff x="3601710" y="-660170"/>
            <a:chExt cx="888556" cy="888556"/>
          </a:xfrm>
        </p:grpSpPr>
        <p:sp>
          <p:nvSpPr>
            <p:cNvPr id="2002" name="Google Shape;2002;p4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29;p36">
            <a:extLst>
              <a:ext uri="{FF2B5EF4-FFF2-40B4-BE49-F238E27FC236}">
                <a16:creationId xmlns:a16="http://schemas.microsoft.com/office/drawing/2014/main" id="{A9778217-AFFB-1E11-7F1A-C72B5006AF43}"/>
              </a:ext>
            </a:extLst>
          </p:cNvPr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6" name="Google Shape;1030;p36">
              <a:extLst>
                <a:ext uri="{FF2B5EF4-FFF2-40B4-BE49-F238E27FC236}">
                  <a16:creationId xmlns:a16="http://schemas.microsoft.com/office/drawing/2014/main" id="{B1CC300A-D3C8-FF3B-B813-AA9ABC99249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1;p36">
              <a:extLst>
                <a:ext uri="{FF2B5EF4-FFF2-40B4-BE49-F238E27FC236}">
                  <a16:creationId xmlns:a16="http://schemas.microsoft.com/office/drawing/2014/main" id="{28242844-A187-36B8-0BB0-5604D0C9E4D8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;p36">
              <a:extLst>
                <a:ext uri="{FF2B5EF4-FFF2-40B4-BE49-F238E27FC236}">
                  <a16:creationId xmlns:a16="http://schemas.microsoft.com/office/drawing/2014/main" id="{C3FF6E1A-79DC-5D5D-E36A-C3C2BC89E869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38;p34">
            <a:extLst>
              <a:ext uri="{FF2B5EF4-FFF2-40B4-BE49-F238E27FC236}">
                <a16:creationId xmlns:a16="http://schemas.microsoft.com/office/drawing/2014/main" id="{E00D7FBE-904E-41E0-261F-2D60B5937E69}"/>
              </a:ext>
            </a:extLst>
          </p:cNvPr>
          <p:cNvSpPr txBox="1"/>
          <p:nvPr/>
        </p:nvSpPr>
        <p:spPr>
          <a:xfrm>
            <a:off x="1043432" y="4300093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0" name="Google Shape;739;p34">
            <a:extLst>
              <a:ext uri="{FF2B5EF4-FFF2-40B4-BE49-F238E27FC236}">
                <a16:creationId xmlns:a16="http://schemas.microsoft.com/office/drawing/2014/main" id="{60856A84-3E0F-BBBC-2D0B-2F0E13FE8E26}"/>
              </a:ext>
            </a:extLst>
          </p:cNvPr>
          <p:cNvSpPr txBox="1"/>
          <p:nvPr/>
        </p:nvSpPr>
        <p:spPr>
          <a:xfrm>
            <a:off x="3861676" y="3426370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11" name="Google Shape;1029;p36">
            <a:extLst>
              <a:ext uri="{FF2B5EF4-FFF2-40B4-BE49-F238E27FC236}">
                <a16:creationId xmlns:a16="http://schemas.microsoft.com/office/drawing/2014/main" id="{32B49B98-2680-5267-6DE7-B451124156EF}"/>
              </a:ext>
            </a:extLst>
          </p:cNvPr>
          <p:cNvGrpSpPr/>
          <p:nvPr/>
        </p:nvGrpSpPr>
        <p:grpSpPr>
          <a:xfrm>
            <a:off x="6453599" y="4218004"/>
            <a:ext cx="300770" cy="54726"/>
            <a:chOff x="4770650" y="685575"/>
            <a:chExt cx="158250" cy="28800"/>
          </a:xfrm>
        </p:grpSpPr>
        <p:sp>
          <p:nvSpPr>
            <p:cNvPr id="12" name="Google Shape;1030;p36">
              <a:extLst>
                <a:ext uri="{FF2B5EF4-FFF2-40B4-BE49-F238E27FC236}">
                  <a16:creationId xmlns:a16="http://schemas.microsoft.com/office/drawing/2014/main" id="{6E2F873F-C15B-6924-ACD5-F2C3A95AD7B2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1;p36">
              <a:extLst>
                <a:ext uri="{FF2B5EF4-FFF2-40B4-BE49-F238E27FC236}">
                  <a16:creationId xmlns:a16="http://schemas.microsoft.com/office/drawing/2014/main" id="{EFE94526-A05B-2B98-EA51-E3C095065049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2;p36">
              <a:extLst>
                <a:ext uri="{FF2B5EF4-FFF2-40B4-BE49-F238E27FC236}">
                  <a16:creationId xmlns:a16="http://schemas.microsoft.com/office/drawing/2014/main" id="{D81E1B21-4814-B619-A122-BE793D85F6BB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12907DA-A4D0-36D8-D80C-31316E62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93" y="1188052"/>
            <a:ext cx="4893574" cy="2906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Google Shape;739;p34">
            <a:extLst>
              <a:ext uri="{FF2B5EF4-FFF2-40B4-BE49-F238E27FC236}">
                <a16:creationId xmlns:a16="http://schemas.microsoft.com/office/drawing/2014/main" id="{ED969504-2F56-EF1C-BACA-6AB72402E10F}"/>
              </a:ext>
            </a:extLst>
          </p:cNvPr>
          <p:cNvSpPr txBox="1"/>
          <p:nvPr/>
        </p:nvSpPr>
        <p:spPr>
          <a:xfrm>
            <a:off x="5023502" y="4272730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  <p:extLst>
      <p:ext uri="{BB962C8B-B14F-4D97-AF65-F5344CB8AC3E}">
        <p14:creationId xmlns:p14="http://schemas.microsoft.com/office/powerpoint/2010/main" val="3395447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4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lanjut..</a:t>
            </a:r>
            <a:endParaRPr dirty="0"/>
          </a:p>
        </p:txBody>
      </p:sp>
      <p:grpSp>
        <p:nvGrpSpPr>
          <p:cNvPr id="2560" name="Google Shape;2560;p49"/>
          <p:cNvGrpSpPr/>
          <p:nvPr/>
        </p:nvGrpSpPr>
        <p:grpSpPr>
          <a:xfrm>
            <a:off x="4892304" y="-589673"/>
            <a:ext cx="5253816" cy="1622108"/>
            <a:chOff x="5092229" y="-180802"/>
            <a:chExt cx="5253816" cy="1622108"/>
          </a:xfrm>
        </p:grpSpPr>
        <p:sp>
          <p:nvSpPr>
            <p:cNvPr id="2561" name="Google Shape;2561;p4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EE24B7-346B-DB73-49F0-F638E88F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" y="1218620"/>
            <a:ext cx="3615318" cy="37117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0B90-FBCF-C277-4FA2-83EB350E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15" y="1218620"/>
            <a:ext cx="1284375" cy="37117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5E53E2-EB09-3169-6418-3C85F33231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69"/>
          <a:stretch/>
        </p:blipFill>
        <p:spPr>
          <a:xfrm>
            <a:off x="5479413" y="1480221"/>
            <a:ext cx="3524738" cy="30077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Rectangle 3244">
            <a:extLst>
              <a:ext uri="{FF2B5EF4-FFF2-40B4-BE49-F238E27FC236}">
                <a16:creationId xmlns:a16="http://schemas.microsoft.com/office/drawing/2014/main" id="{7913F32F-01BA-2E55-6A1C-FF74119028FD}"/>
              </a:ext>
            </a:extLst>
          </p:cNvPr>
          <p:cNvSpPr/>
          <p:nvPr/>
        </p:nvSpPr>
        <p:spPr>
          <a:xfrm>
            <a:off x="-154584" y="-105053"/>
            <a:ext cx="5336721" cy="5575287"/>
          </a:xfrm>
          <a:prstGeom prst="rect">
            <a:avLst/>
          </a:prstGeom>
          <a:solidFill>
            <a:srgbClr val="C6E2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grpSp>
        <p:nvGrpSpPr>
          <p:cNvPr id="2855" name="Google Shape;2855;p52"/>
          <p:cNvGrpSpPr/>
          <p:nvPr/>
        </p:nvGrpSpPr>
        <p:grpSpPr>
          <a:xfrm>
            <a:off x="5208960" y="-381152"/>
            <a:ext cx="5253816" cy="1622108"/>
            <a:chOff x="5092229" y="-180802"/>
            <a:chExt cx="5253816" cy="1622108"/>
          </a:xfrm>
        </p:grpSpPr>
        <p:sp>
          <p:nvSpPr>
            <p:cNvPr id="2856" name="Google Shape;2856;p52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2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2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2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2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2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2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2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2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2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00;p58">
            <a:extLst>
              <a:ext uri="{FF2B5EF4-FFF2-40B4-BE49-F238E27FC236}">
                <a16:creationId xmlns:a16="http://schemas.microsoft.com/office/drawing/2014/main" id="{A51E46EC-3FF4-31BB-7BC8-89E548C4E681}"/>
              </a:ext>
            </a:extLst>
          </p:cNvPr>
          <p:cNvSpPr/>
          <p:nvPr/>
        </p:nvSpPr>
        <p:spPr>
          <a:xfrm flipH="1">
            <a:off x="143388" y="592750"/>
            <a:ext cx="4428662" cy="4015761"/>
          </a:xfrm>
          <a:custGeom>
            <a:avLst/>
            <a:gdLst/>
            <a:ahLst/>
            <a:cxnLst/>
            <a:rect l="l" t="t" r="r" b="b"/>
            <a:pathLst>
              <a:path w="14292" h="10047" extrusionOk="0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3617;p58">
            <a:extLst>
              <a:ext uri="{FF2B5EF4-FFF2-40B4-BE49-F238E27FC236}">
                <a16:creationId xmlns:a16="http://schemas.microsoft.com/office/drawing/2014/main" id="{14376609-9201-CDCB-F1C1-FBAC2B1E7490}"/>
              </a:ext>
            </a:extLst>
          </p:cNvPr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6" name="Google Shape;3618;p58">
              <a:extLst>
                <a:ext uri="{FF2B5EF4-FFF2-40B4-BE49-F238E27FC236}">
                  <a16:creationId xmlns:a16="http://schemas.microsoft.com/office/drawing/2014/main" id="{0D82E04A-6054-28F3-8EDA-74EEC51B1D17}"/>
                </a:ext>
              </a:extLst>
            </p:cNvPr>
            <p:cNvSpPr/>
            <p:nvPr/>
          </p:nvSpPr>
          <p:spPr>
            <a:xfrm>
              <a:off x="1602000" y="274097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19;p58">
              <a:extLst>
                <a:ext uri="{FF2B5EF4-FFF2-40B4-BE49-F238E27FC236}">
                  <a16:creationId xmlns:a16="http://schemas.microsoft.com/office/drawing/2014/main" id="{89C42927-8795-9C71-CFA4-E9C2EFDE89B4}"/>
                </a:ext>
              </a:extLst>
            </p:cNvPr>
            <p:cNvSpPr/>
            <p:nvPr/>
          </p:nvSpPr>
          <p:spPr>
            <a:xfrm>
              <a:off x="1567875" y="27739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0;p58">
              <a:extLst>
                <a:ext uri="{FF2B5EF4-FFF2-40B4-BE49-F238E27FC236}">
                  <a16:creationId xmlns:a16="http://schemas.microsoft.com/office/drawing/2014/main" id="{D5FC8679-9300-72BF-D203-FE3062E891D1}"/>
                </a:ext>
              </a:extLst>
            </p:cNvPr>
            <p:cNvSpPr/>
            <p:nvPr/>
          </p:nvSpPr>
          <p:spPr>
            <a:xfrm>
              <a:off x="1636125" y="2773550"/>
              <a:ext cx="62450" cy="27925"/>
            </a:xfrm>
            <a:custGeom>
              <a:avLst/>
              <a:gdLst/>
              <a:ahLst/>
              <a:cxnLst/>
              <a:rect l="l" t="t" r="r" b="b"/>
              <a:pathLst>
                <a:path w="2498" h="1117" extrusionOk="0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21;p58">
              <a:extLst>
                <a:ext uri="{FF2B5EF4-FFF2-40B4-BE49-F238E27FC236}">
                  <a16:creationId xmlns:a16="http://schemas.microsoft.com/office/drawing/2014/main" id="{B9B99A11-2310-1CB2-D4DA-B74B69C8E066}"/>
                </a:ext>
              </a:extLst>
            </p:cNvPr>
            <p:cNvSpPr/>
            <p:nvPr/>
          </p:nvSpPr>
          <p:spPr>
            <a:xfrm>
              <a:off x="2382125" y="2773925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2;p58">
              <a:extLst>
                <a:ext uri="{FF2B5EF4-FFF2-40B4-BE49-F238E27FC236}">
                  <a16:creationId xmlns:a16="http://schemas.microsoft.com/office/drawing/2014/main" id="{D53091D8-66BE-FBAB-3EA0-9E709B77D4B5}"/>
                </a:ext>
              </a:extLst>
            </p:cNvPr>
            <p:cNvSpPr/>
            <p:nvPr/>
          </p:nvSpPr>
          <p:spPr>
            <a:xfrm>
              <a:off x="2382125" y="2088800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3;p58">
              <a:extLst>
                <a:ext uri="{FF2B5EF4-FFF2-40B4-BE49-F238E27FC236}">
                  <a16:creationId xmlns:a16="http://schemas.microsoft.com/office/drawing/2014/main" id="{9D90E6B9-571F-920F-B677-60498275666C}"/>
                </a:ext>
              </a:extLst>
            </p:cNvPr>
            <p:cNvSpPr/>
            <p:nvPr/>
          </p:nvSpPr>
          <p:spPr>
            <a:xfrm>
              <a:off x="2416250" y="2120600"/>
              <a:ext cx="62850" cy="28700"/>
            </a:xfrm>
            <a:custGeom>
              <a:avLst/>
              <a:gdLst/>
              <a:ahLst/>
              <a:cxnLst/>
              <a:rect l="l" t="t" r="r" b="b"/>
              <a:pathLst>
                <a:path w="2514" h="1148" extrusionOk="0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24;p58">
              <a:extLst>
                <a:ext uri="{FF2B5EF4-FFF2-40B4-BE49-F238E27FC236}">
                  <a16:creationId xmlns:a16="http://schemas.microsoft.com/office/drawing/2014/main" id="{D02A5155-2073-2FC3-CDB5-2B626BE0E72D}"/>
                </a:ext>
              </a:extLst>
            </p:cNvPr>
            <p:cNvSpPr/>
            <p:nvPr/>
          </p:nvSpPr>
          <p:spPr>
            <a:xfrm>
              <a:off x="1567875" y="20880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25;p58">
              <a:extLst>
                <a:ext uri="{FF2B5EF4-FFF2-40B4-BE49-F238E27FC236}">
                  <a16:creationId xmlns:a16="http://schemas.microsoft.com/office/drawing/2014/main" id="{FF901BC2-EBA4-D49E-9726-8FA6CF7DFBE5}"/>
                </a:ext>
              </a:extLst>
            </p:cNvPr>
            <p:cNvSpPr/>
            <p:nvPr/>
          </p:nvSpPr>
          <p:spPr>
            <a:xfrm>
              <a:off x="1983550" y="264402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26;p58">
              <a:extLst>
                <a:ext uri="{FF2B5EF4-FFF2-40B4-BE49-F238E27FC236}">
                  <a16:creationId xmlns:a16="http://schemas.microsoft.com/office/drawing/2014/main" id="{84145828-D8AA-CC91-1FF3-7A827136173A}"/>
                </a:ext>
              </a:extLst>
            </p:cNvPr>
            <p:cNvSpPr/>
            <p:nvPr/>
          </p:nvSpPr>
          <p:spPr>
            <a:xfrm>
              <a:off x="2018050" y="261107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27;p58">
              <a:extLst>
                <a:ext uri="{FF2B5EF4-FFF2-40B4-BE49-F238E27FC236}">
                  <a16:creationId xmlns:a16="http://schemas.microsoft.com/office/drawing/2014/main" id="{EB8B418E-0E9E-8619-7A80-4D0CE6C2AC53}"/>
                </a:ext>
              </a:extLst>
            </p:cNvPr>
            <p:cNvSpPr/>
            <p:nvPr/>
          </p:nvSpPr>
          <p:spPr>
            <a:xfrm>
              <a:off x="1669075" y="2377650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28;p58">
              <a:extLst>
                <a:ext uri="{FF2B5EF4-FFF2-40B4-BE49-F238E27FC236}">
                  <a16:creationId xmlns:a16="http://schemas.microsoft.com/office/drawing/2014/main" id="{340BFB00-E77B-C21C-D36E-F60A2BECA247}"/>
                </a:ext>
              </a:extLst>
            </p:cNvPr>
            <p:cNvSpPr/>
            <p:nvPr/>
          </p:nvSpPr>
          <p:spPr>
            <a:xfrm>
              <a:off x="1606650" y="2217525"/>
              <a:ext cx="126825" cy="126425"/>
            </a:xfrm>
            <a:custGeom>
              <a:avLst/>
              <a:gdLst/>
              <a:ahLst/>
              <a:cxnLst/>
              <a:rect l="l" t="t" r="r" b="b"/>
              <a:pathLst>
                <a:path w="5073" h="5057" extrusionOk="0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29;p58">
              <a:extLst>
                <a:ext uri="{FF2B5EF4-FFF2-40B4-BE49-F238E27FC236}">
                  <a16:creationId xmlns:a16="http://schemas.microsoft.com/office/drawing/2014/main" id="{498FDAD8-D2FE-2055-C9E7-F2E7C03092C0}"/>
                </a:ext>
              </a:extLst>
            </p:cNvPr>
            <p:cNvSpPr/>
            <p:nvPr/>
          </p:nvSpPr>
          <p:spPr>
            <a:xfrm>
              <a:off x="2140175" y="2689025"/>
              <a:ext cx="89600" cy="87250"/>
            </a:xfrm>
            <a:custGeom>
              <a:avLst/>
              <a:gdLst/>
              <a:ahLst/>
              <a:cxnLst/>
              <a:rect l="l" t="t" r="r" b="b"/>
              <a:pathLst>
                <a:path w="3584" h="3490" extrusionOk="0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0;p58">
              <a:extLst>
                <a:ext uri="{FF2B5EF4-FFF2-40B4-BE49-F238E27FC236}">
                  <a16:creationId xmlns:a16="http://schemas.microsoft.com/office/drawing/2014/main" id="{180E59A6-FBFA-6895-B1E6-5BA84800CC14}"/>
                </a:ext>
              </a:extLst>
            </p:cNvPr>
            <p:cNvSpPr/>
            <p:nvPr/>
          </p:nvSpPr>
          <p:spPr>
            <a:xfrm>
              <a:off x="1736550" y="2108950"/>
              <a:ext cx="89600" cy="87275"/>
            </a:xfrm>
            <a:custGeom>
              <a:avLst/>
              <a:gdLst/>
              <a:ahLst/>
              <a:cxnLst/>
              <a:rect l="l" t="t" r="r" b="b"/>
              <a:pathLst>
                <a:path w="3584" h="3491" extrusionOk="0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31;p58">
              <a:extLst>
                <a:ext uri="{FF2B5EF4-FFF2-40B4-BE49-F238E27FC236}">
                  <a16:creationId xmlns:a16="http://schemas.microsoft.com/office/drawing/2014/main" id="{66EDD185-5CBF-4988-CCA6-2FA00A7A97A4}"/>
                </a:ext>
              </a:extLst>
            </p:cNvPr>
            <p:cNvSpPr/>
            <p:nvPr/>
          </p:nvSpPr>
          <p:spPr>
            <a:xfrm>
              <a:off x="2277450" y="2667300"/>
              <a:ext cx="69825" cy="302075"/>
            </a:xfrm>
            <a:custGeom>
              <a:avLst/>
              <a:gdLst/>
              <a:ahLst/>
              <a:cxnLst/>
              <a:rect l="l" t="t" r="r" b="b"/>
              <a:pathLst>
                <a:path w="2793" h="12083" extrusionOk="0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32;p58">
              <a:extLst>
                <a:ext uri="{FF2B5EF4-FFF2-40B4-BE49-F238E27FC236}">
                  <a16:creationId xmlns:a16="http://schemas.microsoft.com/office/drawing/2014/main" id="{C27DF5D3-8DAD-C61F-C637-20D5550AC0B4}"/>
                </a:ext>
              </a:extLst>
            </p:cNvPr>
            <p:cNvSpPr/>
            <p:nvPr/>
          </p:nvSpPr>
          <p:spPr>
            <a:xfrm>
              <a:off x="2270850" y="2653725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33;p58">
              <a:extLst>
                <a:ext uri="{FF2B5EF4-FFF2-40B4-BE49-F238E27FC236}">
                  <a16:creationId xmlns:a16="http://schemas.microsoft.com/office/drawing/2014/main" id="{7F962626-30E2-7F49-5EA9-6B633E88C4F2}"/>
                </a:ext>
              </a:extLst>
            </p:cNvPr>
            <p:cNvSpPr/>
            <p:nvPr/>
          </p:nvSpPr>
          <p:spPr>
            <a:xfrm>
              <a:off x="2260000" y="2714225"/>
              <a:ext cx="69825" cy="255150"/>
            </a:xfrm>
            <a:custGeom>
              <a:avLst/>
              <a:gdLst/>
              <a:ahLst/>
              <a:cxnLst/>
              <a:rect l="l" t="t" r="r" b="b"/>
              <a:pathLst>
                <a:path w="2793" h="10206" extrusionOk="0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34;p58">
              <a:extLst>
                <a:ext uri="{FF2B5EF4-FFF2-40B4-BE49-F238E27FC236}">
                  <a16:creationId xmlns:a16="http://schemas.microsoft.com/office/drawing/2014/main" id="{4C92D0B4-1C32-74E3-5167-AE5CA4ABBDD9}"/>
                </a:ext>
              </a:extLst>
            </p:cNvPr>
            <p:cNvSpPr/>
            <p:nvPr/>
          </p:nvSpPr>
          <p:spPr>
            <a:xfrm>
              <a:off x="2253400" y="27014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35;p58">
              <a:extLst>
                <a:ext uri="{FF2B5EF4-FFF2-40B4-BE49-F238E27FC236}">
                  <a16:creationId xmlns:a16="http://schemas.microsoft.com/office/drawing/2014/main" id="{26030F81-B687-15CE-2AFA-C357E1D778DC}"/>
                </a:ext>
              </a:extLst>
            </p:cNvPr>
            <p:cNvSpPr/>
            <p:nvPr/>
          </p:nvSpPr>
          <p:spPr>
            <a:xfrm>
              <a:off x="2361575" y="2737475"/>
              <a:ext cx="2350" cy="231900"/>
            </a:xfrm>
            <a:custGeom>
              <a:avLst/>
              <a:gdLst/>
              <a:ahLst/>
              <a:cxnLst/>
              <a:rect l="l" t="t" r="r" b="b"/>
              <a:pathLst>
                <a:path w="94" h="9276" extrusionOk="0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36;p58">
              <a:extLst>
                <a:ext uri="{FF2B5EF4-FFF2-40B4-BE49-F238E27FC236}">
                  <a16:creationId xmlns:a16="http://schemas.microsoft.com/office/drawing/2014/main" id="{70EA3AA8-576B-C9B1-D5DD-9DFDCEE339ED}"/>
                </a:ext>
              </a:extLst>
            </p:cNvPr>
            <p:cNvSpPr/>
            <p:nvPr/>
          </p:nvSpPr>
          <p:spPr>
            <a:xfrm>
              <a:off x="2355375" y="2723900"/>
              <a:ext cx="14375" cy="14775"/>
            </a:xfrm>
            <a:custGeom>
              <a:avLst/>
              <a:gdLst/>
              <a:ahLst/>
              <a:cxnLst/>
              <a:rect l="l" t="t" r="r" b="b"/>
              <a:pathLst>
                <a:path w="575" h="591" extrusionOk="0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37;p58">
              <a:extLst>
                <a:ext uri="{FF2B5EF4-FFF2-40B4-BE49-F238E27FC236}">
                  <a16:creationId xmlns:a16="http://schemas.microsoft.com/office/drawing/2014/main" id="{3B16DB52-EFC1-CC21-149B-708D00369A83}"/>
                </a:ext>
              </a:extLst>
            </p:cNvPr>
            <p:cNvSpPr/>
            <p:nvPr/>
          </p:nvSpPr>
          <p:spPr>
            <a:xfrm>
              <a:off x="2377475" y="2604475"/>
              <a:ext cx="48125" cy="363350"/>
            </a:xfrm>
            <a:custGeom>
              <a:avLst/>
              <a:gdLst/>
              <a:ahLst/>
              <a:cxnLst/>
              <a:rect l="l" t="t" r="r" b="b"/>
              <a:pathLst>
                <a:path w="1925" h="14534" extrusionOk="0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38;p58">
              <a:extLst>
                <a:ext uri="{FF2B5EF4-FFF2-40B4-BE49-F238E27FC236}">
                  <a16:creationId xmlns:a16="http://schemas.microsoft.com/office/drawing/2014/main" id="{3A4917AB-E569-46F4-E841-5D63AABB918B}"/>
                </a:ext>
              </a:extLst>
            </p:cNvPr>
            <p:cNvSpPr/>
            <p:nvPr/>
          </p:nvSpPr>
          <p:spPr>
            <a:xfrm>
              <a:off x="2417425" y="2590925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39;p58">
              <a:extLst>
                <a:ext uri="{FF2B5EF4-FFF2-40B4-BE49-F238E27FC236}">
                  <a16:creationId xmlns:a16="http://schemas.microsoft.com/office/drawing/2014/main" id="{F5004572-6C4E-7CA3-212D-64C548FFDAE5}"/>
                </a:ext>
              </a:extLst>
            </p:cNvPr>
            <p:cNvSpPr/>
            <p:nvPr/>
          </p:nvSpPr>
          <p:spPr>
            <a:xfrm>
              <a:off x="2393775" y="2680100"/>
              <a:ext cx="56250" cy="287725"/>
            </a:xfrm>
            <a:custGeom>
              <a:avLst/>
              <a:gdLst/>
              <a:ahLst/>
              <a:cxnLst/>
              <a:rect l="l" t="t" r="r" b="b"/>
              <a:pathLst>
                <a:path w="2250" h="11509" extrusionOk="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0;p58">
              <a:extLst>
                <a:ext uri="{FF2B5EF4-FFF2-40B4-BE49-F238E27FC236}">
                  <a16:creationId xmlns:a16="http://schemas.microsoft.com/office/drawing/2014/main" id="{D0FE4722-5C85-D1FC-18E6-30938C0B16AE}"/>
                </a:ext>
              </a:extLst>
            </p:cNvPr>
            <p:cNvSpPr/>
            <p:nvPr/>
          </p:nvSpPr>
          <p:spPr>
            <a:xfrm>
              <a:off x="2441450" y="26665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1;p58">
              <a:extLst>
                <a:ext uri="{FF2B5EF4-FFF2-40B4-BE49-F238E27FC236}">
                  <a16:creationId xmlns:a16="http://schemas.microsoft.com/office/drawing/2014/main" id="{7EA4526A-9800-BD70-A532-5EDF4FE341F6}"/>
                </a:ext>
              </a:extLst>
            </p:cNvPr>
            <p:cNvSpPr/>
            <p:nvPr/>
          </p:nvSpPr>
          <p:spPr>
            <a:xfrm>
              <a:off x="1700100" y="2441625"/>
              <a:ext cx="69825" cy="527750"/>
            </a:xfrm>
            <a:custGeom>
              <a:avLst/>
              <a:gdLst/>
              <a:ahLst/>
              <a:cxnLst/>
              <a:rect l="l" t="t" r="r" b="b"/>
              <a:pathLst>
                <a:path w="2793" h="21110" extrusionOk="0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2;p58">
              <a:extLst>
                <a:ext uri="{FF2B5EF4-FFF2-40B4-BE49-F238E27FC236}">
                  <a16:creationId xmlns:a16="http://schemas.microsoft.com/office/drawing/2014/main" id="{B0C70B58-825B-0574-8519-2BF8DAF292D2}"/>
                </a:ext>
              </a:extLst>
            </p:cNvPr>
            <p:cNvSpPr/>
            <p:nvPr/>
          </p:nvSpPr>
          <p:spPr>
            <a:xfrm>
              <a:off x="1761750" y="24284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43;p58">
              <a:extLst>
                <a:ext uri="{FF2B5EF4-FFF2-40B4-BE49-F238E27FC236}">
                  <a16:creationId xmlns:a16="http://schemas.microsoft.com/office/drawing/2014/main" id="{31767045-C5F9-599C-054A-50EF541FF2D1}"/>
                </a:ext>
              </a:extLst>
            </p:cNvPr>
            <p:cNvSpPr/>
            <p:nvPr/>
          </p:nvSpPr>
          <p:spPr>
            <a:xfrm>
              <a:off x="1717550" y="2488950"/>
              <a:ext cx="69825" cy="480425"/>
            </a:xfrm>
            <a:custGeom>
              <a:avLst/>
              <a:gdLst/>
              <a:ahLst/>
              <a:cxnLst/>
              <a:rect l="l" t="t" r="r" b="b"/>
              <a:pathLst>
                <a:path w="2793" h="19217" extrusionOk="0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44;p58">
              <a:extLst>
                <a:ext uri="{FF2B5EF4-FFF2-40B4-BE49-F238E27FC236}">
                  <a16:creationId xmlns:a16="http://schemas.microsoft.com/office/drawing/2014/main" id="{EBDFDCBB-9E98-65E8-4ABA-99A8092CAC9D}"/>
                </a:ext>
              </a:extLst>
            </p:cNvPr>
            <p:cNvSpPr/>
            <p:nvPr/>
          </p:nvSpPr>
          <p:spPr>
            <a:xfrm>
              <a:off x="1778425" y="2475750"/>
              <a:ext cx="14750" cy="14775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5;p58">
              <a:extLst>
                <a:ext uri="{FF2B5EF4-FFF2-40B4-BE49-F238E27FC236}">
                  <a16:creationId xmlns:a16="http://schemas.microsoft.com/office/drawing/2014/main" id="{AB3F03E9-0F45-523D-C149-4E3FD2D73F85}"/>
                </a:ext>
              </a:extLst>
            </p:cNvPr>
            <p:cNvSpPr/>
            <p:nvPr/>
          </p:nvSpPr>
          <p:spPr>
            <a:xfrm>
              <a:off x="1683050" y="2421475"/>
              <a:ext cx="2350" cy="547900"/>
            </a:xfrm>
            <a:custGeom>
              <a:avLst/>
              <a:gdLst/>
              <a:ahLst/>
              <a:cxnLst/>
              <a:rect l="l" t="t" r="r" b="b"/>
              <a:pathLst>
                <a:path w="94" h="21916" extrusionOk="0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46;p58">
              <a:extLst>
                <a:ext uri="{FF2B5EF4-FFF2-40B4-BE49-F238E27FC236}">
                  <a16:creationId xmlns:a16="http://schemas.microsoft.com/office/drawing/2014/main" id="{60867B02-9919-90FF-0A3D-2C014E60DE91}"/>
                </a:ext>
              </a:extLst>
            </p:cNvPr>
            <p:cNvSpPr/>
            <p:nvPr/>
          </p:nvSpPr>
          <p:spPr>
            <a:xfrm>
              <a:off x="1677225" y="2408675"/>
              <a:ext cx="14750" cy="14375"/>
            </a:xfrm>
            <a:custGeom>
              <a:avLst/>
              <a:gdLst/>
              <a:ahLst/>
              <a:cxnLst/>
              <a:rect l="l" t="t" r="r" b="b"/>
              <a:pathLst>
                <a:path w="590" h="575" extrusionOk="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7;p58">
              <a:extLst>
                <a:ext uri="{FF2B5EF4-FFF2-40B4-BE49-F238E27FC236}">
                  <a16:creationId xmlns:a16="http://schemas.microsoft.com/office/drawing/2014/main" id="{DAE7592B-5E5D-3156-759A-C9CDBE6E4147}"/>
                </a:ext>
              </a:extLst>
            </p:cNvPr>
            <p:cNvSpPr/>
            <p:nvPr/>
          </p:nvSpPr>
          <p:spPr>
            <a:xfrm>
              <a:off x="1621000" y="2356325"/>
              <a:ext cx="48500" cy="611500"/>
            </a:xfrm>
            <a:custGeom>
              <a:avLst/>
              <a:gdLst/>
              <a:ahLst/>
              <a:cxnLst/>
              <a:rect l="l" t="t" r="r" b="b"/>
              <a:pathLst>
                <a:path w="1940" h="24460" extrusionOk="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8;p58">
              <a:extLst>
                <a:ext uri="{FF2B5EF4-FFF2-40B4-BE49-F238E27FC236}">
                  <a16:creationId xmlns:a16="http://schemas.microsoft.com/office/drawing/2014/main" id="{C905405C-F29A-21D1-8AD2-8FA4B4A842EB}"/>
                </a:ext>
              </a:extLst>
            </p:cNvPr>
            <p:cNvSpPr/>
            <p:nvPr/>
          </p:nvSpPr>
          <p:spPr>
            <a:xfrm>
              <a:off x="1615175" y="2343150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9;p58">
              <a:extLst>
                <a:ext uri="{FF2B5EF4-FFF2-40B4-BE49-F238E27FC236}">
                  <a16:creationId xmlns:a16="http://schemas.microsoft.com/office/drawing/2014/main" id="{75364705-94CB-ECDE-26C9-3E3E5EEB6B7F}"/>
                </a:ext>
              </a:extLst>
            </p:cNvPr>
            <p:cNvSpPr/>
            <p:nvPr/>
          </p:nvSpPr>
          <p:spPr>
            <a:xfrm>
              <a:off x="1596975" y="2431950"/>
              <a:ext cx="56625" cy="535875"/>
            </a:xfrm>
            <a:custGeom>
              <a:avLst/>
              <a:gdLst/>
              <a:ahLst/>
              <a:cxnLst/>
              <a:rect l="l" t="t" r="r" b="b"/>
              <a:pathLst>
                <a:path w="2265" h="21435" extrusionOk="0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0;p58">
              <a:extLst>
                <a:ext uri="{FF2B5EF4-FFF2-40B4-BE49-F238E27FC236}">
                  <a16:creationId xmlns:a16="http://schemas.microsoft.com/office/drawing/2014/main" id="{3267A24C-3DE7-1D11-87FE-948E3A116EB5}"/>
                </a:ext>
              </a:extLst>
            </p:cNvPr>
            <p:cNvSpPr/>
            <p:nvPr/>
          </p:nvSpPr>
          <p:spPr>
            <a:xfrm>
              <a:off x="1591150" y="24187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51;p58">
              <a:extLst>
                <a:ext uri="{FF2B5EF4-FFF2-40B4-BE49-F238E27FC236}">
                  <a16:creationId xmlns:a16="http://schemas.microsoft.com/office/drawing/2014/main" id="{798BB3FA-304A-01DA-C5A4-01B05BB665C0}"/>
                </a:ext>
              </a:extLst>
            </p:cNvPr>
            <p:cNvSpPr/>
            <p:nvPr/>
          </p:nvSpPr>
          <p:spPr>
            <a:xfrm>
              <a:off x="1562850" y="2967025"/>
              <a:ext cx="921275" cy="2350"/>
            </a:xfrm>
            <a:custGeom>
              <a:avLst/>
              <a:gdLst/>
              <a:ahLst/>
              <a:cxnLst/>
              <a:rect l="l" t="t" r="r" b="b"/>
              <a:pathLst>
                <a:path w="36851" h="94" extrusionOk="0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52;p58">
              <a:extLst>
                <a:ext uri="{FF2B5EF4-FFF2-40B4-BE49-F238E27FC236}">
                  <a16:creationId xmlns:a16="http://schemas.microsoft.com/office/drawing/2014/main" id="{6544D3FA-9528-E045-E13E-583403EC1E7A}"/>
                </a:ext>
              </a:extLst>
            </p:cNvPr>
            <p:cNvSpPr/>
            <p:nvPr/>
          </p:nvSpPr>
          <p:spPr>
            <a:xfrm>
              <a:off x="2362350" y="2754450"/>
              <a:ext cx="45025" cy="135625"/>
            </a:xfrm>
            <a:custGeom>
              <a:avLst/>
              <a:gdLst/>
              <a:ahLst/>
              <a:cxnLst/>
              <a:rect l="l" t="t" r="r" b="b"/>
              <a:pathLst>
                <a:path w="1801" h="5425" extrusionOk="0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53;p58">
              <a:extLst>
                <a:ext uri="{FF2B5EF4-FFF2-40B4-BE49-F238E27FC236}">
                  <a16:creationId xmlns:a16="http://schemas.microsoft.com/office/drawing/2014/main" id="{0E0785F8-07F9-DE18-B87D-0734530CF327}"/>
                </a:ext>
              </a:extLst>
            </p:cNvPr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54;p58">
              <a:extLst>
                <a:ext uri="{FF2B5EF4-FFF2-40B4-BE49-F238E27FC236}">
                  <a16:creationId xmlns:a16="http://schemas.microsoft.com/office/drawing/2014/main" id="{B4ED2C2E-1A0A-1E10-308C-F5917CCD2C6E}"/>
                </a:ext>
              </a:extLst>
            </p:cNvPr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55;p58">
              <a:extLst>
                <a:ext uri="{FF2B5EF4-FFF2-40B4-BE49-F238E27FC236}">
                  <a16:creationId xmlns:a16="http://schemas.microsoft.com/office/drawing/2014/main" id="{0907D95E-D55C-8105-593F-3B28115DDD03}"/>
                </a:ext>
              </a:extLst>
            </p:cNvPr>
            <p:cNvSpPr/>
            <p:nvPr/>
          </p:nvSpPr>
          <p:spPr>
            <a:xfrm>
              <a:off x="2334825" y="2735500"/>
              <a:ext cx="38425" cy="27250"/>
            </a:xfrm>
            <a:custGeom>
              <a:avLst/>
              <a:gdLst/>
              <a:ahLst/>
              <a:cxnLst/>
              <a:rect l="l" t="t" r="r" b="b"/>
              <a:pathLst>
                <a:path w="1537" h="1090" extrusionOk="0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56;p58">
              <a:extLst>
                <a:ext uri="{FF2B5EF4-FFF2-40B4-BE49-F238E27FC236}">
                  <a16:creationId xmlns:a16="http://schemas.microsoft.com/office/drawing/2014/main" id="{D065703D-1440-E1CD-2E65-FB5C326B8045}"/>
                </a:ext>
              </a:extLst>
            </p:cNvPr>
            <p:cNvSpPr/>
            <p:nvPr/>
          </p:nvSpPr>
          <p:spPr>
            <a:xfrm>
              <a:off x="2401525" y="2751050"/>
              <a:ext cx="47175" cy="134275"/>
            </a:xfrm>
            <a:custGeom>
              <a:avLst/>
              <a:gdLst/>
              <a:ahLst/>
              <a:cxnLst/>
              <a:rect l="l" t="t" r="r" b="b"/>
              <a:pathLst>
                <a:path w="1887" h="5371" extrusionOk="0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57;p58">
              <a:extLst>
                <a:ext uri="{FF2B5EF4-FFF2-40B4-BE49-F238E27FC236}">
                  <a16:creationId xmlns:a16="http://schemas.microsoft.com/office/drawing/2014/main" id="{74AC23D5-A3AF-1A18-DA80-914E2BA8953F}"/>
                </a:ext>
              </a:extLst>
            </p:cNvPr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58;p58">
              <a:extLst>
                <a:ext uri="{FF2B5EF4-FFF2-40B4-BE49-F238E27FC236}">
                  <a16:creationId xmlns:a16="http://schemas.microsoft.com/office/drawing/2014/main" id="{D55B0708-F150-DEF7-1356-BDBD08D49C01}"/>
                </a:ext>
              </a:extLst>
            </p:cNvPr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59;p58">
              <a:extLst>
                <a:ext uri="{FF2B5EF4-FFF2-40B4-BE49-F238E27FC236}">
                  <a16:creationId xmlns:a16="http://schemas.microsoft.com/office/drawing/2014/main" id="{198738F8-BC87-93A7-D936-B5B02D9EE213}"/>
                </a:ext>
              </a:extLst>
            </p:cNvPr>
            <p:cNvSpPr/>
            <p:nvPr/>
          </p:nvSpPr>
          <p:spPr>
            <a:xfrm>
              <a:off x="2439125" y="2732525"/>
              <a:ext cx="38425" cy="26250"/>
            </a:xfrm>
            <a:custGeom>
              <a:avLst/>
              <a:gdLst/>
              <a:ahLst/>
              <a:cxnLst/>
              <a:rect l="l" t="t" r="r" b="b"/>
              <a:pathLst>
                <a:path w="1537" h="1050" extrusionOk="0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0;p58">
              <a:extLst>
                <a:ext uri="{FF2B5EF4-FFF2-40B4-BE49-F238E27FC236}">
                  <a16:creationId xmlns:a16="http://schemas.microsoft.com/office/drawing/2014/main" id="{9034F896-8EDC-1228-6174-6997F30DA8C6}"/>
                </a:ext>
              </a:extLst>
            </p:cNvPr>
            <p:cNvSpPr/>
            <p:nvPr/>
          </p:nvSpPr>
          <p:spPr>
            <a:xfrm>
              <a:off x="2380300" y="2714725"/>
              <a:ext cx="61950" cy="177500"/>
            </a:xfrm>
            <a:custGeom>
              <a:avLst/>
              <a:gdLst/>
              <a:ahLst/>
              <a:cxnLst/>
              <a:rect l="l" t="t" r="r" b="b"/>
              <a:pathLst>
                <a:path w="2478" h="7100" extrusionOk="0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61;p58">
              <a:extLst>
                <a:ext uri="{FF2B5EF4-FFF2-40B4-BE49-F238E27FC236}">
                  <a16:creationId xmlns:a16="http://schemas.microsoft.com/office/drawing/2014/main" id="{AB1CDC30-45B7-3651-8B3D-D8A77361F7E4}"/>
                </a:ext>
              </a:extLst>
            </p:cNvPr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62;p58">
              <a:extLst>
                <a:ext uri="{FF2B5EF4-FFF2-40B4-BE49-F238E27FC236}">
                  <a16:creationId xmlns:a16="http://schemas.microsoft.com/office/drawing/2014/main" id="{D7E897AC-BF30-1589-23CA-1D295ECB2805}"/>
                </a:ext>
              </a:extLst>
            </p:cNvPr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63;p58">
              <a:extLst>
                <a:ext uri="{FF2B5EF4-FFF2-40B4-BE49-F238E27FC236}">
                  <a16:creationId xmlns:a16="http://schemas.microsoft.com/office/drawing/2014/main" id="{A3152D8F-2401-9577-A2A4-26BF60D005CC}"/>
                </a:ext>
              </a:extLst>
            </p:cNvPr>
            <p:cNvSpPr/>
            <p:nvPr/>
          </p:nvSpPr>
          <p:spPr>
            <a:xfrm>
              <a:off x="2356925" y="2685400"/>
              <a:ext cx="40750" cy="44100"/>
            </a:xfrm>
            <a:custGeom>
              <a:avLst/>
              <a:gdLst/>
              <a:ahLst/>
              <a:cxnLst/>
              <a:rect l="l" t="t" r="r" b="b"/>
              <a:pathLst>
                <a:path w="1630" h="1764" extrusionOk="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4;p58">
              <a:extLst>
                <a:ext uri="{FF2B5EF4-FFF2-40B4-BE49-F238E27FC236}">
                  <a16:creationId xmlns:a16="http://schemas.microsoft.com/office/drawing/2014/main" id="{858F43B1-3527-ABAF-C7C1-B1182628BB16}"/>
                </a:ext>
              </a:extLst>
            </p:cNvPr>
            <p:cNvSpPr/>
            <p:nvPr/>
          </p:nvSpPr>
          <p:spPr>
            <a:xfrm>
              <a:off x="2352275" y="2848775"/>
              <a:ext cx="95425" cy="119425"/>
            </a:xfrm>
            <a:custGeom>
              <a:avLst/>
              <a:gdLst/>
              <a:ahLst/>
              <a:cxnLst/>
              <a:rect l="l" t="t" r="r" b="b"/>
              <a:pathLst>
                <a:path w="3817" h="4777" extrusionOk="0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65;p58">
              <a:extLst>
                <a:ext uri="{FF2B5EF4-FFF2-40B4-BE49-F238E27FC236}">
                  <a16:creationId xmlns:a16="http://schemas.microsoft.com/office/drawing/2014/main" id="{FFB4F8DF-71D6-48A1-D97C-0BFB5C408358}"/>
                </a:ext>
              </a:extLst>
            </p:cNvPr>
            <p:cNvSpPr/>
            <p:nvPr/>
          </p:nvSpPr>
          <p:spPr>
            <a:xfrm>
              <a:off x="1930425" y="2079500"/>
              <a:ext cx="554475" cy="554475"/>
            </a:xfrm>
            <a:custGeom>
              <a:avLst/>
              <a:gdLst/>
              <a:ahLst/>
              <a:cxnLst/>
              <a:rect l="l" t="t" r="r" b="b"/>
              <a:pathLst>
                <a:path w="22179" h="22179" extrusionOk="0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66;p58">
              <a:extLst>
                <a:ext uri="{FF2B5EF4-FFF2-40B4-BE49-F238E27FC236}">
                  <a16:creationId xmlns:a16="http://schemas.microsoft.com/office/drawing/2014/main" id="{89C0BB69-66F3-36A9-5301-2FCE44815EFD}"/>
                </a:ext>
              </a:extLst>
            </p:cNvPr>
            <p:cNvSpPr/>
            <p:nvPr/>
          </p:nvSpPr>
          <p:spPr>
            <a:xfrm>
              <a:off x="2337925" y="2458300"/>
              <a:ext cx="84175" cy="58200"/>
            </a:xfrm>
            <a:custGeom>
              <a:avLst/>
              <a:gdLst/>
              <a:ahLst/>
              <a:cxnLst/>
              <a:rect l="l" t="t" r="r" b="b"/>
              <a:pathLst>
                <a:path w="3367" h="2328" extrusionOk="0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67;p58">
              <a:extLst>
                <a:ext uri="{FF2B5EF4-FFF2-40B4-BE49-F238E27FC236}">
                  <a16:creationId xmlns:a16="http://schemas.microsoft.com/office/drawing/2014/main" id="{DB1F435A-9556-1B43-EFF8-9B6AC89F27EE}"/>
                </a:ext>
              </a:extLst>
            </p:cNvPr>
            <p:cNvSpPr/>
            <p:nvPr/>
          </p:nvSpPr>
          <p:spPr>
            <a:xfrm>
              <a:off x="2337925" y="2383475"/>
              <a:ext cx="84175" cy="58575"/>
            </a:xfrm>
            <a:custGeom>
              <a:avLst/>
              <a:gdLst/>
              <a:ahLst/>
              <a:cxnLst/>
              <a:rect l="l" t="t" r="r" b="b"/>
              <a:pathLst>
                <a:path w="3367" h="2343" extrusionOk="0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68;p58">
              <a:extLst>
                <a:ext uri="{FF2B5EF4-FFF2-40B4-BE49-F238E27FC236}">
                  <a16:creationId xmlns:a16="http://schemas.microsoft.com/office/drawing/2014/main" id="{0469DDAB-EF5C-C379-5038-386AD5CF2EE1}"/>
                </a:ext>
              </a:extLst>
            </p:cNvPr>
            <p:cNvSpPr/>
            <p:nvPr/>
          </p:nvSpPr>
          <p:spPr>
            <a:xfrm>
              <a:off x="2010675" y="2455600"/>
              <a:ext cx="78350" cy="105100"/>
            </a:xfrm>
            <a:custGeom>
              <a:avLst/>
              <a:gdLst/>
              <a:ahLst/>
              <a:cxnLst/>
              <a:rect l="l" t="t" r="r" b="b"/>
              <a:pathLst>
                <a:path w="3134" h="4204" extrusionOk="0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69;p58">
              <a:extLst>
                <a:ext uri="{FF2B5EF4-FFF2-40B4-BE49-F238E27FC236}">
                  <a16:creationId xmlns:a16="http://schemas.microsoft.com/office/drawing/2014/main" id="{11D9ED06-6FBA-6313-DCF8-902714F46D35}"/>
                </a:ext>
              </a:extLst>
            </p:cNvPr>
            <p:cNvSpPr/>
            <p:nvPr/>
          </p:nvSpPr>
          <p:spPr>
            <a:xfrm>
              <a:off x="2337925" y="2163250"/>
              <a:ext cx="84175" cy="58175"/>
            </a:xfrm>
            <a:custGeom>
              <a:avLst/>
              <a:gdLst/>
              <a:ahLst/>
              <a:cxnLst/>
              <a:rect l="l" t="t" r="r" b="b"/>
              <a:pathLst>
                <a:path w="3367" h="2327" extrusionOk="0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0;p58">
              <a:extLst>
                <a:ext uri="{FF2B5EF4-FFF2-40B4-BE49-F238E27FC236}">
                  <a16:creationId xmlns:a16="http://schemas.microsoft.com/office/drawing/2014/main" id="{B2E82641-6CCD-588E-9821-7A246CB97FD1}"/>
                </a:ext>
              </a:extLst>
            </p:cNvPr>
            <p:cNvSpPr/>
            <p:nvPr/>
          </p:nvSpPr>
          <p:spPr>
            <a:xfrm>
              <a:off x="2037425" y="2165575"/>
              <a:ext cx="208250" cy="208625"/>
            </a:xfrm>
            <a:custGeom>
              <a:avLst/>
              <a:gdLst/>
              <a:ahLst/>
              <a:cxnLst/>
              <a:rect l="l" t="t" r="r" b="b"/>
              <a:pathLst>
                <a:path w="8330" h="8345" extrusionOk="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71;p58">
              <a:extLst>
                <a:ext uri="{FF2B5EF4-FFF2-40B4-BE49-F238E27FC236}">
                  <a16:creationId xmlns:a16="http://schemas.microsoft.com/office/drawing/2014/main" id="{618CB712-DE45-6EC1-DA43-63ED8B93C27D}"/>
                </a:ext>
              </a:extLst>
            </p:cNvPr>
            <p:cNvSpPr/>
            <p:nvPr/>
          </p:nvSpPr>
          <p:spPr>
            <a:xfrm>
              <a:off x="2047525" y="2176425"/>
              <a:ext cx="182650" cy="182650"/>
            </a:xfrm>
            <a:custGeom>
              <a:avLst/>
              <a:gdLst/>
              <a:ahLst/>
              <a:cxnLst/>
              <a:rect l="l" t="t" r="r" b="b"/>
              <a:pathLst>
                <a:path w="7306" h="7306" extrusionOk="0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2;p58">
              <a:extLst>
                <a:ext uri="{FF2B5EF4-FFF2-40B4-BE49-F238E27FC236}">
                  <a16:creationId xmlns:a16="http://schemas.microsoft.com/office/drawing/2014/main" id="{6F0C1ACE-AF24-6A17-0CF4-7404D70984B1}"/>
                </a:ext>
              </a:extLst>
            </p:cNvPr>
            <p:cNvSpPr/>
            <p:nvPr/>
          </p:nvSpPr>
          <p:spPr>
            <a:xfrm>
              <a:off x="20514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3;p58">
              <a:extLst>
                <a:ext uri="{FF2B5EF4-FFF2-40B4-BE49-F238E27FC236}">
                  <a16:creationId xmlns:a16="http://schemas.microsoft.com/office/drawing/2014/main" id="{3FA9DAA5-C7FF-6E88-7F49-03482844BC7E}"/>
                </a:ext>
              </a:extLst>
            </p:cNvPr>
            <p:cNvSpPr/>
            <p:nvPr/>
          </p:nvSpPr>
          <p:spPr>
            <a:xfrm>
              <a:off x="20630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4;p58">
              <a:extLst>
                <a:ext uri="{FF2B5EF4-FFF2-40B4-BE49-F238E27FC236}">
                  <a16:creationId xmlns:a16="http://schemas.microsoft.com/office/drawing/2014/main" id="{968ADB90-4B2E-F50F-7D67-0AB9A23DD349}"/>
                </a:ext>
              </a:extLst>
            </p:cNvPr>
            <p:cNvSpPr/>
            <p:nvPr/>
          </p:nvSpPr>
          <p:spPr>
            <a:xfrm>
              <a:off x="20742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5;p58">
              <a:extLst>
                <a:ext uri="{FF2B5EF4-FFF2-40B4-BE49-F238E27FC236}">
                  <a16:creationId xmlns:a16="http://schemas.microsoft.com/office/drawing/2014/main" id="{00CC9108-1299-A430-0678-4E113C6354C7}"/>
                </a:ext>
              </a:extLst>
            </p:cNvPr>
            <p:cNvSpPr/>
            <p:nvPr/>
          </p:nvSpPr>
          <p:spPr>
            <a:xfrm>
              <a:off x="20855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3676;p58">
              <a:extLst>
                <a:ext uri="{FF2B5EF4-FFF2-40B4-BE49-F238E27FC236}">
                  <a16:creationId xmlns:a16="http://schemas.microsoft.com/office/drawing/2014/main" id="{4BE4EAD4-AC0A-1CBC-0CEE-10BD28260835}"/>
                </a:ext>
              </a:extLst>
            </p:cNvPr>
            <p:cNvSpPr/>
            <p:nvPr/>
          </p:nvSpPr>
          <p:spPr>
            <a:xfrm>
              <a:off x="20963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3677;p58">
              <a:extLst>
                <a:ext uri="{FF2B5EF4-FFF2-40B4-BE49-F238E27FC236}">
                  <a16:creationId xmlns:a16="http://schemas.microsoft.com/office/drawing/2014/main" id="{7EB8A8F0-47F7-0247-3842-C44B3EA9EED0}"/>
                </a:ext>
              </a:extLst>
            </p:cNvPr>
            <p:cNvSpPr/>
            <p:nvPr/>
          </p:nvSpPr>
          <p:spPr>
            <a:xfrm>
              <a:off x="21076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3678;p58">
              <a:extLst>
                <a:ext uri="{FF2B5EF4-FFF2-40B4-BE49-F238E27FC236}">
                  <a16:creationId xmlns:a16="http://schemas.microsoft.com/office/drawing/2014/main" id="{8DDBD760-B204-291C-A3F4-5E67EED53D99}"/>
                </a:ext>
              </a:extLst>
            </p:cNvPr>
            <p:cNvSpPr/>
            <p:nvPr/>
          </p:nvSpPr>
          <p:spPr>
            <a:xfrm>
              <a:off x="21192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3679;p58">
              <a:extLst>
                <a:ext uri="{FF2B5EF4-FFF2-40B4-BE49-F238E27FC236}">
                  <a16:creationId xmlns:a16="http://schemas.microsoft.com/office/drawing/2014/main" id="{BA372704-6C0F-1DA1-8A72-4853175A877B}"/>
                </a:ext>
              </a:extLst>
            </p:cNvPr>
            <p:cNvSpPr/>
            <p:nvPr/>
          </p:nvSpPr>
          <p:spPr>
            <a:xfrm>
              <a:off x="21305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3680;p58">
              <a:extLst>
                <a:ext uri="{FF2B5EF4-FFF2-40B4-BE49-F238E27FC236}">
                  <a16:creationId xmlns:a16="http://schemas.microsoft.com/office/drawing/2014/main" id="{9A754239-4383-FCAF-A9CE-7057E8B2E6C2}"/>
                </a:ext>
              </a:extLst>
            </p:cNvPr>
            <p:cNvSpPr/>
            <p:nvPr/>
          </p:nvSpPr>
          <p:spPr>
            <a:xfrm>
              <a:off x="2141350" y="2359050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3681;p58">
              <a:extLst>
                <a:ext uri="{FF2B5EF4-FFF2-40B4-BE49-F238E27FC236}">
                  <a16:creationId xmlns:a16="http://schemas.microsoft.com/office/drawing/2014/main" id="{75FA869E-4A3B-5782-94DC-843DCDD64B92}"/>
                </a:ext>
              </a:extLst>
            </p:cNvPr>
            <p:cNvSpPr/>
            <p:nvPr/>
          </p:nvSpPr>
          <p:spPr>
            <a:xfrm>
              <a:off x="21526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3682;p58">
              <a:extLst>
                <a:ext uri="{FF2B5EF4-FFF2-40B4-BE49-F238E27FC236}">
                  <a16:creationId xmlns:a16="http://schemas.microsoft.com/office/drawing/2014/main" id="{9596B761-E898-9F8A-8B75-4BD8593D39CA}"/>
                </a:ext>
              </a:extLst>
            </p:cNvPr>
            <p:cNvSpPr/>
            <p:nvPr/>
          </p:nvSpPr>
          <p:spPr>
            <a:xfrm>
              <a:off x="21638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3683;p58">
              <a:extLst>
                <a:ext uri="{FF2B5EF4-FFF2-40B4-BE49-F238E27FC236}">
                  <a16:creationId xmlns:a16="http://schemas.microsoft.com/office/drawing/2014/main" id="{CC2F6FF4-EF57-ADD6-B054-2723AFB1FA9A}"/>
                </a:ext>
              </a:extLst>
            </p:cNvPr>
            <p:cNvSpPr/>
            <p:nvPr/>
          </p:nvSpPr>
          <p:spPr>
            <a:xfrm>
              <a:off x="21754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3684;p58">
              <a:extLst>
                <a:ext uri="{FF2B5EF4-FFF2-40B4-BE49-F238E27FC236}">
                  <a16:creationId xmlns:a16="http://schemas.microsoft.com/office/drawing/2014/main" id="{D0338930-5EF8-D9CD-C73E-33E0CE91FC10}"/>
                </a:ext>
              </a:extLst>
            </p:cNvPr>
            <p:cNvSpPr/>
            <p:nvPr/>
          </p:nvSpPr>
          <p:spPr>
            <a:xfrm>
              <a:off x="21867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3685;p58">
              <a:extLst>
                <a:ext uri="{FF2B5EF4-FFF2-40B4-BE49-F238E27FC236}">
                  <a16:creationId xmlns:a16="http://schemas.microsoft.com/office/drawing/2014/main" id="{6EAD957A-B151-0E8C-3887-8E87DE511859}"/>
                </a:ext>
              </a:extLst>
            </p:cNvPr>
            <p:cNvSpPr/>
            <p:nvPr/>
          </p:nvSpPr>
          <p:spPr>
            <a:xfrm>
              <a:off x="2197950" y="2359050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3686;p58">
              <a:extLst>
                <a:ext uri="{FF2B5EF4-FFF2-40B4-BE49-F238E27FC236}">
                  <a16:creationId xmlns:a16="http://schemas.microsoft.com/office/drawing/2014/main" id="{A38C7617-48D2-0785-3387-85FBB39E843B}"/>
                </a:ext>
              </a:extLst>
            </p:cNvPr>
            <p:cNvSpPr/>
            <p:nvPr/>
          </p:nvSpPr>
          <p:spPr>
            <a:xfrm>
              <a:off x="2208825" y="2359050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3687;p58">
              <a:extLst>
                <a:ext uri="{FF2B5EF4-FFF2-40B4-BE49-F238E27FC236}">
                  <a16:creationId xmlns:a16="http://schemas.microsoft.com/office/drawing/2014/main" id="{7073E8B9-AC9E-E2F2-5AD6-CFEC696D4F1A}"/>
                </a:ext>
              </a:extLst>
            </p:cNvPr>
            <p:cNvSpPr/>
            <p:nvPr/>
          </p:nvSpPr>
          <p:spPr>
            <a:xfrm>
              <a:off x="22204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3688;p58">
              <a:extLst>
                <a:ext uri="{FF2B5EF4-FFF2-40B4-BE49-F238E27FC236}">
                  <a16:creationId xmlns:a16="http://schemas.microsoft.com/office/drawing/2014/main" id="{4DA73C8F-175A-2FBA-476A-3274751E8A6D}"/>
                </a:ext>
              </a:extLst>
            </p:cNvPr>
            <p:cNvSpPr/>
            <p:nvPr/>
          </p:nvSpPr>
          <p:spPr>
            <a:xfrm>
              <a:off x="2034725" y="21803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3689;p58">
              <a:extLst>
                <a:ext uri="{FF2B5EF4-FFF2-40B4-BE49-F238E27FC236}">
                  <a16:creationId xmlns:a16="http://schemas.microsoft.com/office/drawing/2014/main" id="{366A944F-0C47-9345-7F8C-5649859E8609}"/>
                </a:ext>
              </a:extLst>
            </p:cNvPr>
            <p:cNvSpPr/>
            <p:nvPr/>
          </p:nvSpPr>
          <p:spPr>
            <a:xfrm>
              <a:off x="2034725" y="21915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3690;p58">
              <a:extLst>
                <a:ext uri="{FF2B5EF4-FFF2-40B4-BE49-F238E27FC236}">
                  <a16:creationId xmlns:a16="http://schemas.microsoft.com/office/drawing/2014/main" id="{A77296B6-F557-A120-99E7-CC0BAC619649}"/>
                </a:ext>
              </a:extLst>
            </p:cNvPr>
            <p:cNvSpPr/>
            <p:nvPr/>
          </p:nvSpPr>
          <p:spPr>
            <a:xfrm>
              <a:off x="2034725" y="22024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3691;p58">
              <a:extLst>
                <a:ext uri="{FF2B5EF4-FFF2-40B4-BE49-F238E27FC236}">
                  <a16:creationId xmlns:a16="http://schemas.microsoft.com/office/drawing/2014/main" id="{18DC3C23-B75F-1E8D-DB3D-633D9A79712D}"/>
                </a:ext>
              </a:extLst>
            </p:cNvPr>
            <p:cNvSpPr/>
            <p:nvPr/>
          </p:nvSpPr>
          <p:spPr>
            <a:xfrm>
              <a:off x="2034725" y="2214025"/>
              <a:ext cx="12825" cy="6625"/>
            </a:xfrm>
            <a:custGeom>
              <a:avLst/>
              <a:gdLst/>
              <a:ahLst/>
              <a:cxnLst/>
              <a:rect l="l" t="t" r="r" b="b"/>
              <a:pathLst>
                <a:path w="513" h="265" extrusionOk="0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3692;p58">
              <a:extLst>
                <a:ext uri="{FF2B5EF4-FFF2-40B4-BE49-F238E27FC236}">
                  <a16:creationId xmlns:a16="http://schemas.microsoft.com/office/drawing/2014/main" id="{BF32C0AA-B1CC-6075-1D79-3DF19C328DD6}"/>
                </a:ext>
              </a:extLst>
            </p:cNvPr>
            <p:cNvSpPr/>
            <p:nvPr/>
          </p:nvSpPr>
          <p:spPr>
            <a:xfrm>
              <a:off x="2034725" y="22252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3693;p58">
              <a:extLst>
                <a:ext uri="{FF2B5EF4-FFF2-40B4-BE49-F238E27FC236}">
                  <a16:creationId xmlns:a16="http://schemas.microsoft.com/office/drawing/2014/main" id="{ACAFED25-E37C-F27B-ADC2-0C3A591E4C05}"/>
                </a:ext>
              </a:extLst>
            </p:cNvPr>
            <p:cNvSpPr/>
            <p:nvPr/>
          </p:nvSpPr>
          <p:spPr>
            <a:xfrm>
              <a:off x="2034725" y="22365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3694;p58">
              <a:extLst>
                <a:ext uri="{FF2B5EF4-FFF2-40B4-BE49-F238E27FC236}">
                  <a16:creationId xmlns:a16="http://schemas.microsoft.com/office/drawing/2014/main" id="{4312078D-7A5E-87C5-714F-849EE626ACFE}"/>
                </a:ext>
              </a:extLst>
            </p:cNvPr>
            <p:cNvSpPr/>
            <p:nvPr/>
          </p:nvSpPr>
          <p:spPr>
            <a:xfrm>
              <a:off x="2034725" y="22477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3695;p58">
              <a:extLst>
                <a:ext uri="{FF2B5EF4-FFF2-40B4-BE49-F238E27FC236}">
                  <a16:creationId xmlns:a16="http://schemas.microsoft.com/office/drawing/2014/main" id="{80E0AE46-4FF8-777E-465F-4839DFD7633C}"/>
                </a:ext>
              </a:extLst>
            </p:cNvPr>
            <p:cNvSpPr/>
            <p:nvPr/>
          </p:nvSpPr>
          <p:spPr>
            <a:xfrm>
              <a:off x="2034725" y="22586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3696;p58">
              <a:extLst>
                <a:ext uri="{FF2B5EF4-FFF2-40B4-BE49-F238E27FC236}">
                  <a16:creationId xmlns:a16="http://schemas.microsoft.com/office/drawing/2014/main" id="{E98C508D-C06A-41BA-EF72-189309804AD3}"/>
                </a:ext>
              </a:extLst>
            </p:cNvPr>
            <p:cNvSpPr/>
            <p:nvPr/>
          </p:nvSpPr>
          <p:spPr>
            <a:xfrm>
              <a:off x="2034725" y="22702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3697;p58">
              <a:extLst>
                <a:ext uri="{FF2B5EF4-FFF2-40B4-BE49-F238E27FC236}">
                  <a16:creationId xmlns:a16="http://schemas.microsoft.com/office/drawing/2014/main" id="{3A1548A6-4CA7-78F3-D0CF-FA162B0D49CE}"/>
                </a:ext>
              </a:extLst>
            </p:cNvPr>
            <p:cNvSpPr/>
            <p:nvPr/>
          </p:nvSpPr>
          <p:spPr>
            <a:xfrm>
              <a:off x="2034725" y="22815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3698;p58">
              <a:extLst>
                <a:ext uri="{FF2B5EF4-FFF2-40B4-BE49-F238E27FC236}">
                  <a16:creationId xmlns:a16="http://schemas.microsoft.com/office/drawing/2014/main" id="{FF0530FE-F910-5D19-719E-B48341378A3E}"/>
                </a:ext>
              </a:extLst>
            </p:cNvPr>
            <p:cNvSpPr/>
            <p:nvPr/>
          </p:nvSpPr>
          <p:spPr>
            <a:xfrm>
              <a:off x="2034725" y="22927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3699;p58">
              <a:extLst>
                <a:ext uri="{FF2B5EF4-FFF2-40B4-BE49-F238E27FC236}">
                  <a16:creationId xmlns:a16="http://schemas.microsoft.com/office/drawing/2014/main" id="{CC9055A1-8A3B-0573-C25C-A149CA4A0257}"/>
                </a:ext>
              </a:extLst>
            </p:cNvPr>
            <p:cNvSpPr/>
            <p:nvPr/>
          </p:nvSpPr>
          <p:spPr>
            <a:xfrm>
              <a:off x="2034725" y="23040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3700;p58">
              <a:extLst>
                <a:ext uri="{FF2B5EF4-FFF2-40B4-BE49-F238E27FC236}">
                  <a16:creationId xmlns:a16="http://schemas.microsoft.com/office/drawing/2014/main" id="{34C5B1FC-D6FE-99A5-E8FC-4037AA66534F}"/>
                </a:ext>
              </a:extLst>
            </p:cNvPr>
            <p:cNvSpPr/>
            <p:nvPr/>
          </p:nvSpPr>
          <p:spPr>
            <a:xfrm>
              <a:off x="2034725" y="23148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3701;p58">
              <a:extLst>
                <a:ext uri="{FF2B5EF4-FFF2-40B4-BE49-F238E27FC236}">
                  <a16:creationId xmlns:a16="http://schemas.microsoft.com/office/drawing/2014/main" id="{D5C1E518-4D8F-F1EF-0174-53CADA4AFECB}"/>
                </a:ext>
              </a:extLst>
            </p:cNvPr>
            <p:cNvSpPr/>
            <p:nvPr/>
          </p:nvSpPr>
          <p:spPr>
            <a:xfrm>
              <a:off x="2034725" y="23264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3702;p58">
              <a:extLst>
                <a:ext uri="{FF2B5EF4-FFF2-40B4-BE49-F238E27FC236}">
                  <a16:creationId xmlns:a16="http://schemas.microsoft.com/office/drawing/2014/main" id="{A381A3B2-0D3F-A677-3F49-0D65E6AB2DB1}"/>
                </a:ext>
              </a:extLst>
            </p:cNvPr>
            <p:cNvSpPr/>
            <p:nvPr/>
          </p:nvSpPr>
          <p:spPr>
            <a:xfrm>
              <a:off x="2034725" y="23377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3703;p58">
              <a:extLst>
                <a:ext uri="{FF2B5EF4-FFF2-40B4-BE49-F238E27FC236}">
                  <a16:creationId xmlns:a16="http://schemas.microsoft.com/office/drawing/2014/main" id="{EB902E59-844B-AAD6-A8F5-6B97E9D9B6E8}"/>
                </a:ext>
              </a:extLst>
            </p:cNvPr>
            <p:cNvSpPr/>
            <p:nvPr/>
          </p:nvSpPr>
          <p:spPr>
            <a:xfrm>
              <a:off x="2034725" y="23489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3704;p58">
              <a:extLst>
                <a:ext uri="{FF2B5EF4-FFF2-40B4-BE49-F238E27FC236}">
                  <a16:creationId xmlns:a16="http://schemas.microsoft.com/office/drawing/2014/main" id="{C58A1030-1F6C-C1DB-ECBE-7A8E52E03E17}"/>
                </a:ext>
              </a:extLst>
            </p:cNvPr>
            <p:cNvSpPr/>
            <p:nvPr/>
          </p:nvSpPr>
          <p:spPr>
            <a:xfrm>
              <a:off x="22204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3705;p58">
              <a:extLst>
                <a:ext uri="{FF2B5EF4-FFF2-40B4-BE49-F238E27FC236}">
                  <a16:creationId xmlns:a16="http://schemas.microsoft.com/office/drawing/2014/main" id="{81F1D860-C421-D2D3-9E53-A6C37F4AE837}"/>
                </a:ext>
              </a:extLst>
            </p:cNvPr>
            <p:cNvSpPr/>
            <p:nvPr/>
          </p:nvSpPr>
          <p:spPr>
            <a:xfrm>
              <a:off x="2208825" y="21636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3706;p58">
              <a:extLst>
                <a:ext uri="{FF2B5EF4-FFF2-40B4-BE49-F238E27FC236}">
                  <a16:creationId xmlns:a16="http://schemas.microsoft.com/office/drawing/2014/main" id="{95FC3996-FB0D-2E83-DEE2-0FAA25A17D0A}"/>
                </a:ext>
              </a:extLst>
            </p:cNvPr>
            <p:cNvSpPr/>
            <p:nvPr/>
          </p:nvSpPr>
          <p:spPr>
            <a:xfrm>
              <a:off x="2197950" y="2163625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3707;p58">
              <a:extLst>
                <a:ext uri="{FF2B5EF4-FFF2-40B4-BE49-F238E27FC236}">
                  <a16:creationId xmlns:a16="http://schemas.microsoft.com/office/drawing/2014/main" id="{2F59B09F-37F1-6BD5-5140-2D218F43F84F}"/>
                </a:ext>
              </a:extLst>
            </p:cNvPr>
            <p:cNvSpPr/>
            <p:nvPr/>
          </p:nvSpPr>
          <p:spPr>
            <a:xfrm>
              <a:off x="21867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3708;p58">
              <a:extLst>
                <a:ext uri="{FF2B5EF4-FFF2-40B4-BE49-F238E27FC236}">
                  <a16:creationId xmlns:a16="http://schemas.microsoft.com/office/drawing/2014/main" id="{699CEC03-4BE8-3F4F-B4A1-245202B52355}"/>
                </a:ext>
              </a:extLst>
            </p:cNvPr>
            <p:cNvSpPr/>
            <p:nvPr/>
          </p:nvSpPr>
          <p:spPr>
            <a:xfrm>
              <a:off x="21754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3709;p58">
              <a:extLst>
                <a:ext uri="{FF2B5EF4-FFF2-40B4-BE49-F238E27FC236}">
                  <a16:creationId xmlns:a16="http://schemas.microsoft.com/office/drawing/2014/main" id="{79F94E92-83F2-597E-FAA5-03D19A52760E}"/>
                </a:ext>
              </a:extLst>
            </p:cNvPr>
            <p:cNvSpPr/>
            <p:nvPr/>
          </p:nvSpPr>
          <p:spPr>
            <a:xfrm>
              <a:off x="21638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3710;p58">
              <a:extLst>
                <a:ext uri="{FF2B5EF4-FFF2-40B4-BE49-F238E27FC236}">
                  <a16:creationId xmlns:a16="http://schemas.microsoft.com/office/drawing/2014/main" id="{7DA103DD-D030-9C29-DEB5-BB7260717873}"/>
                </a:ext>
              </a:extLst>
            </p:cNvPr>
            <p:cNvSpPr/>
            <p:nvPr/>
          </p:nvSpPr>
          <p:spPr>
            <a:xfrm>
              <a:off x="21526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3711;p58">
              <a:extLst>
                <a:ext uri="{FF2B5EF4-FFF2-40B4-BE49-F238E27FC236}">
                  <a16:creationId xmlns:a16="http://schemas.microsoft.com/office/drawing/2014/main" id="{A7F1F824-E134-2E3D-CDAC-00B4B307B945}"/>
                </a:ext>
              </a:extLst>
            </p:cNvPr>
            <p:cNvSpPr/>
            <p:nvPr/>
          </p:nvSpPr>
          <p:spPr>
            <a:xfrm>
              <a:off x="2141350" y="2163625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3712;p58">
              <a:extLst>
                <a:ext uri="{FF2B5EF4-FFF2-40B4-BE49-F238E27FC236}">
                  <a16:creationId xmlns:a16="http://schemas.microsoft.com/office/drawing/2014/main" id="{8C5C2F08-EEBA-C5F0-510E-A1844023BCDB}"/>
                </a:ext>
              </a:extLst>
            </p:cNvPr>
            <p:cNvSpPr/>
            <p:nvPr/>
          </p:nvSpPr>
          <p:spPr>
            <a:xfrm>
              <a:off x="21305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3713;p58">
              <a:extLst>
                <a:ext uri="{FF2B5EF4-FFF2-40B4-BE49-F238E27FC236}">
                  <a16:creationId xmlns:a16="http://schemas.microsoft.com/office/drawing/2014/main" id="{B27EAB7A-93C5-89C0-5586-0A0AB47ED232}"/>
                </a:ext>
              </a:extLst>
            </p:cNvPr>
            <p:cNvSpPr/>
            <p:nvPr/>
          </p:nvSpPr>
          <p:spPr>
            <a:xfrm>
              <a:off x="21192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3714;p58">
              <a:extLst>
                <a:ext uri="{FF2B5EF4-FFF2-40B4-BE49-F238E27FC236}">
                  <a16:creationId xmlns:a16="http://schemas.microsoft.com/office/drawing/2014/main" id="{A7B36516-D295-089C-AB92-95193081AFB4}"/>
                </a:ext>
              </a:extLst>
            </p:cNvPr>
            <p:cNvSpPr/>
            <p:nvPr/>
          </p:nvSpPr>
          <p:spPr>
            <a:xfrm>
              <a:off x="21076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3715;p58">
              <a:extLst>
                <a:ext uri="{FF2B5EF4-FFF2-40B4-BE49-F238E27FC236}">
                  <a16:creationId xmlns:a16="http://schemas.microsoft.com/office/drawing/2014/main" id="{418BDCEB-D3A3-4945-E901-7E610759C437}"/>
                </a:ext>
              </a:extLst>
            </p:cNvPr>
            <p:cNvSpPr/>
            <p:nvPr/>
          </p:nvSpPr>
          <p:spPr>
            <a:xfrm>
              <a:off x="20963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3716;p58">
              <a:extLst>
                <a:ext uri="{FF2B5EF4-FFF2-40B4-BE49-F238E27FC236}">
                  <a16:creationId xmlns:a16="http://schemas.microsoft.com/office/drawing/2014/main" id="{C0596FBD-2980-BBBF-D976-20231558B685}"/>
                </a:ext>
              </a:extLst>
            </p:cNvPr>
            <p:cNvSpPr/>
            <p:nvPr/>
          </p:nvSpPr>
          <p:spPr>
            <a:xfrm>
              <a:off x="20855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3717;p58">
              <a:extLst>
                <a:ext uri="{FF2B5EF4-FFF2-40B4-BE49-F238E27FC236}">
                  <a16:creationId xmlns:a16="http://schemas.microsoft.com/office/drawing/2014/main" id="{C6BBC714-6D84-6471-CC4E-5138977DA1E5}"/>
                </a:ext>
              </a:extLst>
            </p:cNvPr>
            <p:cNvSpPr/>
            <p:nvPr/>
          </p:nvSpPr>
          <p:spPr>
            <a:xfrm>
              <a:off x="20742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3718;p58">
              <a:extLst>
                <a:ext uri="{FF2B5EF4-FFF2-40B4-BE49-F238E27FC236}">
                  <a16:creationId xmlns:a16="http://schemas.microsoft.com/office/drawing/2014/main" id="{EE326656-C713-9A4A-D352-0E40F240A0D7}"/>
                </a:ext>
              </a:extLst>
            </p:cNvPr>
            <p:cNvSpPr/>
            <p:nvPr/>
          </p:nvSpPr>
          <p:spPr>
            <a:xfrm>
              <a:off x="20630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3719;p58">
              <a:extLst>
                <a:ext uri="{FF2B5EF4-FFF2-40B4-BE49-F238E27FC236}">
                  <a16:creationId xmlns:a16="http://schemas.microsoft.com/office/drawing/2014/main" id="{EEB71D09-9183-C55C-CB65-3C8D4870E95E}"/>
                </a:ext>
              </a:extLst>
            </p:cNvPr>
            <p:cNvSpPr/>
            <p:nvPr/>
          </p:nvSpPr>
          <p:spPr>
            <a:xfrm>
              <a:off x="20514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3720;p58">
              <a:extLst>
                <a:ext uri="{FF2B5EF4-FFF2-40B4-BE49-F238E27FC236}">
                  <a16:creationId xmlns:a16="http://schemas.microsoft.com/office/drawing/2014/main" id="{47727190-54F8-E2B9-D56E-1654FC05CC04}"/>
                </a:ext>
              </a:extLst>
            </p:cNvPr>
            <p:cNvSpPr/>
            <p:nvPr/>
          </p:nvSpPr>
          <p:spPr>
            <a:xfrm>
              <a:off x="2230925" y="23489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3721;p58">
              <a:extLst>
                <a:ext uri="{FF2B5EF4-FFF2-40B4-BE49-F238E27FC236}">
                  <a16:creationId xmlns:a16="http://schemas.microsoft.com/office/drawing/2014/main" id="{CFFDCF2F-C7B0-4864-582B-17901A1FC4C4}"/>
                </a:ext>
              </a:extLst>
            </p:cNvPr>
            <p:cNvSpPr/>
            <p:nvPr/>
          </p:nvSpPr>
          <p:spPr>
            <a:xfrm>
              <a:off x="2230925" y="23377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3722;p58">
              <a:extLst>
                <a:ext uri="{FF2B5EF4-FFF2-40B4-BE49-F238E27FC236}">
                  <a16:creationId xmlns:a16="http://schemas.microsoft.com/office/drawing/2014/main" id="{10EE0753-FB12-9A6B-F08C-37A78F3DFE95}"/>
                </a:ext>
              </a:extLst>
            </p:cNvPr>
            <p:cNvSpPr/>
            <p:nvPr/>
          </p:nvSpPr>
          <p:spPr>
            <a:xfrm>
              <a:off x="2230925" y="2326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3723;p58">
              <a:extLst>
                <a:ext uri="{FF2B5EF4-FFF2-40B4-BE49-F238E27FC236}">
                  <a16:creationId xmlns:a16="http://schemas.microsoft.com/office/drawing/2014/main" id="{6A25B225-F16B-1115-5B91-02D8932BCA60}"/>
                </a:ext>
              </a:extLst>
            </p:cNvPr>
            <p:cNvSpPr/>
            <p:nvPr/>
          </p:nvSpPr>
          <p:spPr>
            <a:xfrm>
              <a:off x="2230925" y="23148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3724;p58">
              <a:extLst>
                <a:ext uri="{FF2B5EF4-FFF2-40B4-BE49-F238E27FC236}">
                  <a16:creationId xmlns:a16="http://schemas.microsoft.com/office/drawing/2014/main" id="{DE7D4E62-638E-BB3F-4878-B194834863D2}"/>
                </a:ext>
              </a:extLst>
            </p:cNvPr>
            <p:cNvSpPr/>
            <p:nvPr/>
          </p:nvSpPr>
          <p:spPr>
            <a:xfrm>
              <a:off x="2230925" y="23040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3725;p58">
              <a:extLst>
                <a:ext uri="{FF2B5EF4-FFF2-40B4-BE49-F238E27FC236}">
                  <a16:creationId xmlns:a16="http://schemas.microsoft.com/office/drawing/2014/main" id="{ED6E2E81-A2E4-C8F8-FB59-ECB71F94A812}"/>
                </a:ext>
              </a:extLst>
            </p:cNvPr>
            <p:cNvSpPr/>
            <p:nvPr/>
          </p:nvSpPr>
          <p:spPr>
            <a:xfrm>
              <a:off x="2230925" y="22927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3726;p58">
              <a:extLst>
                <a:ext uri="{FF2B5EF4-FFF2-40B4-BE49-F238E27FC236}">
                  <a16:creationId xmlns:a16="http://schemas.microsoft.com/office/drawing/2014/main" id="{3A4A7A9B-4787-A344-C057-CDE2A45A447E}"/>
                </a:ext>
              </a:extLst>
            </p:cNvPr>
            <p:cNvSpPr/>
            <p:nvPr/>
          </p:nvSpPr>
          <p:spPr>
            <a:xfrm>
              <a:off x="2230925" y="2281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3727;p58">
              <a:extLst>
                <a:ext uri="{FF2B5EF4-FFF2-40B4-BE49-F238E27FC236}">
                  <a16:creationId xmlns:a16="http://schemas.microsoft.com/office/drawing/2014/main" id="{75EB4173-3872-E200-056F-4D2B319002EA}"/>
                </a:ext>
              </a:extLst>
            </p:cNvPr>
            <p:cNvSpPr/>
            <p:nvPr/>
          </p:nvSpPr>
          <p:spPr>
            <a:xfrm>
              <a:off x="2230925" y="22702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3728;p58">
              <a:extLst>
                <a:ext uri="{FF2B5EF4-FFF2-40B4-BE49-F238E27FC236}">
                  <a16:creationId xmlns:a16="http://schemas.microsoft.com/office/drawing/2014/main" id="{567DA159-EC10-1AFF-23C1-FC1115697A28}"/>
                </a:ext>
              </a:extLst>
            </p:cNvPr>
            <p:cNvSpPr/>
            <p:nvPr/>
          </p:nvSpPr>
          <p:spPr>
            <a:xfrm>
              <a:off x="2230925" y="2258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3729;p58">
              <a:extLst>
                <a:ext uri="{FF2B5EF4-FFF2-40B4-BE49-F238E27FC236}">
                  <a16:creationId xmlns:a16="http://schemas.microsoft.com/office/drawing/2014/main" id="{20D85EF9-30BA-8439-75A9-2DB98F02046B}"/>
                </a:ext>
              </a:extLst>
            </p:cNvPr>
            <p:cNvSpPr/>
            <p:nvPr/>
          </p:nvSpPr>
          <p:spPr>
            <a:xfrm>
              <a:off x="2230925" y="22477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3730;p58">
              <a:extLst>
                <a:ext uri="{FF2B5EF4-FFF2-40B4-BE49-F238E27FC236}">
                  <a16:creationId xmlns:a16="http://schemas.microsoft.com/office/drawing/2014/main" id="{07437EB6-FF97-9A05-10AB-26386FE13765}"/>
                </a:ext>
              </a:extLst>
            </p:cNvPr>
            <p:cNvSpPr/>
            <p:nvPr/>
          </p:nvSpPr>
          <p:spPr>
            <a:xfrm>
              <a:off x="2230925" y="22365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3731;p58">
              <a:extLst>
                <a:ext uri="{FF2B5EF4-FFF2-40B4-BE49-F238E27FC236}">
                  <a16:creationId xmlns:a16="http://schemas.microsoft.com/office/drawing/2014/main" id="{51D6C96C-9CA9-E10B-24D4-89483D06ECEC}"/>
                </a:ext>
              </a:extLst>
            </p:cNvPr>
            <p:cNvSpPr/>
            <p:nvPr/>
          </p:nvSpPr>
          <p:spPr>
            <a:xfrm>
              <a:off x="2230925" y="2225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3732;p58">
              <a:extLst>
                <a:ext uri="{FF2B5EF4-FFF2-40B4-BE49-F238E27FC236}">
                  <a16:creationId xmlns:a16="http://schemas.microsoft.com/office/drawing/2014/main" id="{AED4BAF6-8F2F-6BBC-44DF-ECB4618D77CA}"/>
                </a:ext>
              </a:extLst>
            </p:cNvPr>
            <p:cNvSpPr/>
            <p:nvPr/>
          </p:nvSpPr>
          <p:spPr>
            <a:xfrm>
              <a:off x="2230925" y="22140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3733;p58">
              <a:extLst>
                <a:ext uri="{FF2B5EF4-FFF2-40B4-BE49-F238E27FC236}">
                  <a16:creationId xmlns:a16="http://schemas.microsoft.com/office/drawing/2014/main" id="{F51CCEFB-E46F-282A-1EB0-5268607393F6}"/>
                </a:ext>
              </a:extLst>
            </p:cNvPr>
            <p:cNvSpPr/>
            <p:nvPr/>
          </p:nvSpPr>
          <p:spPr>
            <a:xfrm>
              <a:off x="2230925" y="2202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3734;p58">
              <a:extLst>
                <a:ext uri="{FF2B5EF4-FFF2-40B4-BE49-F238E27FC236}">
                  <a16:creationId xmlns:a16="http://schemas.microsoft.com/office/drawing/2014/main" id="{04F687FB-85B3-2C04-FF42-48267625E390}"/>
                </a:ext>
              </a:extLst>
            </p:cNvPr>
            <p:cNvSpPr/>
            <p:nvPr/>
          </p:nvSpPr>
          <p:spPr>
            <a:xfrm>
              <a:off x="2230925" y="21915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3735;p58">
              <a:extLst>
                <a:ext uri="{FF2B5EF4-FFF2-40B4-BE49-F238E27FC236}">
                  <a16:creationId xmlns:a16="http://schemas.microsoft.com/office/drawing/2014/main" id="{9BB2B4AF-B958-DD90-77F6-56DA7DEBC913}"/>
                </a:ext>
              </a:extLst>
            </p:cNvPr>
            <p:cNvSpPr/>
            <p:nvPr/>
          </p:nvSpPr>
          <p:spPr>
            <a:xfrm>
              <a:off x="2230925" y="21803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3736;p58">
              <a:extLst>
                <a:ext uri="{FF2B5EF4-FFF2-40B4-BE49-F238E27FC236}">
                  <a16:creationId xmlns:a16="http://schemas.microsoft.com/office/drawing/2014/main" id="{D319AA55-1724-199A-750B-EF2BA2953046}"/>
                </a:ext>
              </a:extLst>
            </p:cNvPr>
            <p:cNvSpPr/>
            <p:nvPr/>
          </p:nvSpPr>
          <p:spPr>
            <a:xfrm>
              <a:off x="2054875" y="2184950"/>
              <a:ext cx="12450" cy="12825"/>
            </a:xfrm>
            <a:custGeom>
              <a:avLst/>
              <a:gdLst/>
              <a:ahLst/>
              <a:cxnLst/>
              <a:rect l="l" t="t" r="r" b="b"/>
              <a:pathLst>
                <a:path w="498" h="513" extrusionOk="0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3737;p58">
              <a:extLst>
                <a:ext uri="{FF2B5EF4-FFF2-40B4-BE49-F238E27FC236}">
                  <a16:creationId xmlns:a16="http://schemas.microsoft.com/office/drawing/2014/main" id="{F220262E-5403-78D7-BFB7-BE155DB77EFB}"/>
                </a:ext>
              </a:extLst>
            </p:cNvPr>
            <p:cNvSpPr/>
            <p:nvPr/>
          </p:nvSpPr>
          <p:spPr>
            <a:xfrm>
              <a:off x="2243325" y="21547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3738;p58">
              <a:extLst>
                <a:ext uri="{FF2B5EF4-FFF2-40B4-BE49-F238E27FC236}">
                  <a16:creationId xmlns:a16="http://schemas.microsoft.com/office/drawing/2014/main" id="{9ADBE41F-AFDD-CF0B-3E7E-1CDEABAAADD9}"/>
                </a:ext>
              </a:extLst>
            </p:cNvPr>
            <p:cNvSpPr/>
            <p:nvPr/>
          </p:nvSpPr>
          <p:spPr>
            <a:xfrm>
              <a:off x="2243325" y="2153925"/>
              <a:ext cx="55475" cy="41900"/>
            </a:xfrm>
            <a:custGeom>
              <a:avLst/>
              <a:gdLst/>
              <a:ahLst/>
              <a:cxnLst/>
              <a:rect l="l" t="t" r="r" b="b"/>
              <a:pathLst>
                <a:path w="2219" h="1676" extrusionOk="0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3739;p58">
              <a:extLst>
                <a:ext uri="{FF2B5EF4-FFF2-40B4-BE49-F238E27FC236}">
                  <a16:creationId xmlns:a16="http://schemas.microsoft.com/office/drawing/2014/main" id="{C4940610-F5F6-2401-C4B1-5475992DECFC}"/>
                </a:ext>
              </a:extLst>
            </p:cNvPr>
            <p:cNvSpPr/>
            <p:nvPr/>
          </p:nvSpPr>
          <p:spPr>
            <a:xfrm>
              <a:off x="2243325" y="2333850"/>
              <a:ext cx="116350" cy="19400"/>
            </a:xfrm>
            <a:custGeom>
              <a:avLst/>
              <a:gdLst/>
              <a:ahLst/>
              <a:cxnLst/>
              <a:rect l="l" t="t" r="r" b="b"/>
              <a:pathLst>
                <a:path w="4654" h="776" extrusionOk="0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3740;p58">
              <a:extLst>
                <a:ext uri="{FF2B5EF4-FFF2-40B4-BE49-F238E27FC236}">
                  <a16:creationId xmlns:a16="http://schemas.microsoft.com/office/drawing/2014/main" id="{1C828310-D222-B148-DDE2-A63224DCEF7C}"/>
                </a:ext>
              </a:extLst>
            </p:cNvPr>
            <p:cNvSpPr/>
            <p:nvPr/>
          </p:nvSpPr>
          <p:spPr>
            <a:xfrm>
              <a:off x="2243325" y="2312900"/>
              <a:ext cx="116350" cy="29125"/>
            </a:xfrm>
            <a:custGeom>
              <a:avLst/>
              <a:gdLst/>
              <a:ahLst/>
              <a:cxnLst/>
              <a:rect l="l" t="t" r="r" b="b"/>
              <a:pathLst>
                <a:path w="4654" h="1165" extrusionOk="0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3741;p58">
              <a:extLst>
                <a:ext uri="{FF2B5EF4-FFF2-40B4-BE49-F238E27FC236}">
                  <a16:creationId xmlns:a16="http://schemas.microsoft.com/office/drawing/2014/main" id="{9813D50B-E57E-4C32-7A56-0EB1CD11BB80}"/>
                </a:ext>
              </a:extLst>
            </p:cNvPr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3742;p58">
              <a:extLst>
                <a:ext uri="{FF2B5EF4-FFF2-40B4-BE49-F238E27FC236}">
                  <a16:creationId xmlns:a16="http://schemas.microsoft.com/office/drawing/2014/main" id="{B9CCDCE6-EE6E-D7CD-7E1B-6D1A00F5DBAD}"/>
                </a:ext>
              </a:extLst>
            </p:cNvPr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3743;p58">
              <a:extLst>
                <a:ext uri="{FF2B5EF4-FFF2-40B4-BE49-F238E27FC236}">
                  <a16:creationId xmlns:a16="http://schemas.microsoft.com/office/drawing/2014/main" id="{58490CB1-FC41-C3D9-A535-4E738197AD0C}"/>
                </a:ext>
              </a:extLst>
            </p:cNvPr>
            <p:cNvSpPr/>
            <p:nvPr/>
          </p:nvSpPr>
          <p:spPr>
            <a:xfrm>
              <a:off x="23596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3744;p58">
              <a:extLst>
                <a:ext uri="{FF2B5EF4-FFF2-40B4-BE49-F238E27FC236}">
                  <a16:creationId xmlns:a16="http://schemas.microsoft.com/office/drawing/2014/main" id="{28A171FA-C57F-27A4-B1C9-61C23FAB0CCE}"/>
                </a:ext>
              </a:extLst>
            </p:cNvPr>
            <p:cNvSpPr/>
            <p:nvPr/>
          </p:nvSpPr>
          <p:spPr>
            <a:xfrm>
              <a:off x="23848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3745;p58">
              <a:extLst>
                <a:ext uri="{FF2B5EF4-FFF2-40B4-BE49-F238E27FC236}">
                  <a16:creationId xmlns:a16="http://schemas.microsoft.com/office/drawing/2014/main" id="{B1EB4EC5-059C-632F-AF1F-A400AC0014F3}"/>
                </a:ext>
              </a:extLst>
            </p:cNvPr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3746;p58">
              <a:extLst>
                <a:ext uri="{FF2B5EF4-FFF2-40B4-BE49-F238E27FC236}">
                  <a16:creationId xmlns:a16="http://schemas.microsoft.com/office/drawing/2014/main" id="{14D616D0-72AA-36B8-6A7A-CA6E806BACC7}"/>
                </a:ext>
              </a:extLst>
            </p:cNvPr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3747;p58">
              <a:extLst>
                <a:ext uri="{FF2B5EF4-FFF2-40B4-BE49-F238E27FC236}">
                  <a16:creationId xmlns:a16="http://schemas.microsoft.com/office/drawing/2014/main" id="{EBA08CB7-2345-E80A-6DFC-1E831B975204}"/>
                </a:ext>
              </a:extLst>
            </p:cNvPr>
            <p:cNvSpPr/>
            <p:nvPr/>
          </p:nvSpPr>
          <p:spPr>
            <a:xfrm>
              <a:off x="23596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3748;p58">
              <a:extLst>
                <a:ext uri="{FF2B5EF4-FFF2-40B4-BE49-F238E27FC236}">
                  <a16:creationId xmlns:a16="http://schemas.microsoft.com/office/drawing/2014/main" id="{EF030F32-5E18-66BE-F94D-65C65FB0848B}"/>
                </a:ext>
              </a:extLst>
            </p:cNvPr>
            <p:cNvSpPr/>
            <p:nvPr/>
          </p:nvSpPr>
          <p:spPr>
            <a:xfrm>
              <a:off x="23848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3749;p58">
              <a:extLst>
                <a:ext uri="{FF2B5EF4-FFF2-40B4-BE49-F238E27FC236}">
                  <a16:creationId xmlns:a16="http://schemas.microsoft.com/office/drawing/2014/main" id="{D3E60A37-4709-61E3-B0B5-5FBC43CB2BE3}"/>
                </a:ext>
              </a:extLst>
            </p:cNvPr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3750;p58">
              <a:extLst>
                <a:ext uri="{FF2B5EF4-FFF2-40B4-BE49-F238E27FC236}">
                  <a16:creationId xmlns:a16="http://schemas.microsoft.com/office/drawing/2014/main" id="{994935D2-BE2E-6A1A-F6EE-1B7E12922C41}"/>
                </a:ext>
              </a:extLst>
            </p:cNvPr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3751;p58">
              <a:extLst>
                <a:ext uri="{FF2B5EF4-FFF2-40B4-BE49-F238E27FC236}">
                  <a16:creationId xmlns:a16="http://schemas.microsoft.com/office/drawing/2014/main" id="{0D308850-64DC-B8ED-529D-BF762D888D58}"/>
                </a:ext>
              </a:extLst>
            </p:cNvPr>
            <p:cNvSpPr/>
            <p:nvPr/>
          </p:nvSpPr>
          <p:spPr>
            <a:xfrm>
              <a:off x="1960675" y="2207050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3752;p58">
              <a:extLst>
                <a:ext uri="{FF2B5EF4-FFF2-40B4-BE49-F238E27FC236}">
                  <a16:creationId xmlns:a16="http://schemas.microsoft.com/office/drawing/2014/main" id="{2AFE301B-CF4E-69FC-8BF9-41A64D544155}"/>
                </a:ext>
              </a:extLst>
            </p:cNvPr>
            <p:cNvSpPr/>
            <p:nvPr/>
          </p:nvSpPr>
          <p:spPr>
            <a:xfrm>
              <a:off x="1960675" y="224272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3753;p58">
              <a:extLst>
                <a:ext uri="{FF2B5EF4-FFF2-40B4-BE49-F238E27FC236}">
                  <a16:creationId xmlns:a16="http://schemas.microsoft.com/office/drawing/2014/main" id="{BB3FF8CB-C7CE-2897-EF98-79DF667C3DE4}"/>
                </a:ext>
              </a:extLst>
            </p:cNvPr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3754;p58">
              <a:extLst>
                <a:ext uri="{FF2B5EF4-FFF2-40B4-BE49-F238E27FC236}">
                  <a16:creationId xmlns:a16="http://schemas.microsoft.com/office/drawing/2014/main" id="{A9C1A592-9A64-F511-F562-7A57BF25014F}"/>
                </a:ext>
              </a:extLst>
            </p:cNvPr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3755;p58">
              <a:extLst>
                <a:ext uri="{FF2B5EF4-FFF2-40B4-BE49-F238E27FC236}">
                  <a16:creationId xmlns:a16="http://schemas.microsoft.com/office/drawing/2014/main" id="{1EA6F27D-4E8B-3C58-F902-BE8D22F13A8E}"/>
                </a:ext>
              </a:extLst>
            </p:cNvPr>
            <p:cNvSpPr/>
            <p:nvPr/>
          </p:nvSpPr>
          <p:spPr>
            <a:xfrm>
              <a:off x="1960675" y="2309425"/>
              <a:ext cx="13975" cy="9700"/>
            </a:xfrm>
            <a:custGeom>
              <a:avLst/>
              <a:gdLst/>
              <a:ahLst/>
              <a:cxnLst/>
              <a:rect l="l" t="t" r="r" b="b"/>
              <a:pathLst>
                <a:path w="559" h="388" extrusionOk="0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3756;p58">
              <a:extLst>
                <a:ext uri="{FF2B5EF4-FFF2-40B4-BE49-F238E27FC236}">
                  <a16:creationId xmlns:a16="http://schemas.microsoft.com/office/drawing/2014/main" id="{433DFDC6-CD5F-59E7-39F5-39205EE06889}"/>
                </a:ext>
              </a:extLst>
            </p:cNvPr>
            <p:cNvSpPr/>
            <p:nvPr/>
          </p:nvSpPr>
          <p:spPr>
            <a:xfrm>
              <a:off x="1960675" y="234547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3757;p58">
              <a:extLst>
                <a:ext uri="{FF2B5EF4-FFF2-40B4-BE49-F238E27FC236}">
                  <a16:creationId xmlns:a16="http://schemas.microsoft.com/office/drawing/2014/main" id="{ADC7A918-EE4F-2CAD-DBBB-7457D5EB1A30}"/>
                </a:ext>
              </a:extLst>
            </p:cNvPr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3758;p58">
              <a:extLst>
                <a:ext uri="{FF2B5EF4-FFF2-40B4-BE49-F238E27FC236}">
                  <a16:creationId xmlns:a16="http://schemas.microsoft.com/office/drawing/2014/main" id="{776C5AF9-A7AC-3C5D-EED7-778BFEB42FE1}"/>
                </a:ext>
              </a:extLst>
            </p:cNvPr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3759;p58">
              <a:extLst>
                <a:ext uri="{FF2B5EF4-FFF2-40B4-BE49-F238E27FC236}">
                  <a16:creationId xmlns:a16="http://schemas.microsoft.com/office/drawing/2014/main" id="{1B3C05E6-8432-A34F-4192-A233C7179E91}"/>
                </a:ext>
              </a:extLst>
            </p:cNvPr>
            <p:cNvSpPr/>
            <p:nvPr/>
          </p:nvSpPr>
          <p:spPr>
            <a:xfrm>
              <a:off x="23596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3760;p58">
              <a:extLst>
                <a:ext uri="{FF2B5EF4-FFF2-40B4-BE49-F238E27FC236}">
                  <a16:creationId xmlns:a16="http://schemas.microsoft.com/office/drawing/2014/main" id="{AB700F2F-E83B-BCFB-0DAA-343E22945A17}"/>
                </a:ext>
              </a:extLst>
            </p:cNvPr>
            <p:cNvSpPr/>
            <p:nvPr/>
          </p:nvSpPr>
          <p:spPr>
            <a:xfrm>
              <a:off x="23848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3761;p58">
              <a:extLst>
                <a:ext uri="{FF2B5EF4-FFF2-40B4-BE49-F238E27FC236}">
                  <a16:creationId xmlns:a16="http://schemas.microsoft.com/office/drawing/2014/main" id="{4F4A8BFA-E2EC-B153-B973-904081C53151}"/>
                </a:ext>
              </a:extLst>
            </p:cNvPr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3762;p58">
              <a:extLst>
                <a:ext uri="{FF2B5EF4-FFF2-40B4-BE49-F238E27FC236}">
                  <a16:creationId xmlns:a16="http://schemas.microsoft.com/office/drawing/2014/main" id="{92668923-74FC-4F07-D55A-5AFE58CAF8C7}"/>
                </a:ext>
              </a:extLst>
            </p:cNvPr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3763;p58">
              <a:extLst>
                <a:ext uri="{FF2B5EF4-FFF2-40B4-BE49-F238E27FC236}">
                  <a16:creationId xmlns:a16="http://schemas.microsoft.com/office/drawing/2014/main" id="{180DD6EF-1D89-172C-1737-AC7E71B3C745}"/>
                </a:ext>
              </a:extLst>
            </p:cNvPr>
            <p:cNvSpPr/>
            <p:nvPr/>
          </p:nvSpPr>
          <p:spPr>
            <a:xfrm>
              <a:off x="23596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3764;p58">
              <a:extLst>
                <a:ext uri="{FF2B5EF4-FFF2-40B4-BE49-F238E27FC236}">
                  <a16:creationId xmlns:a16="http://schemas.microsoft.com/office/drawing/2014/main" id="{C019843F-349E-1F7B-B12F-272BB890252C}"/>
                </a:ext>
              </a:extLst>
            </p:cNvPr>
            <p:cNvSpPr/>
            <p:nvPr/>
          </p:nvSpPr>
          <p:spPr>
            <a:xfrm>
              <a:off x="23848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3765;p58">
              <a:extLst>
                <a:ext uri="{FF2B5EF4-FFF2-40B4-BE49-F238E27FC236}">
                  <a16:creationId xmlns:a16="http://schemas.microsoft.com/office/drawing/2014/main" id="{A02DF87F-C640-7571-E521-8896F57D41E8}"/>
                </a:ext>
              </a:extLst>
            </p:cNvPr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3766;p58">
              <a:extLst>
                <a:ext uri="{FF2B5EF4-FFF2-40B4-BE49-F238E27FC236}">
                  <a16:creationId xmlns:a16="http://schemas.microsoft.com/office/drawing/2014/main" id="{7A4E0884-6D77-F721-5613-1D0A94E58D67}"/>
                </a:ext>
              </a:extLst>
            </p:cNvPr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3767;p58">
              <a:extLst>
                <a:ext uri="{FF2B5EF4-FFF2-40B4-BE49-F238E27FC236}">
                  <a16:creationId xmlns:a16="http://schemas.microsoft.com/office/drawing/2014/main" id="{6A876314-E143-32E8-BA0D-2CD08CE65723}"/>
                </a:ext>
              </a:extLst>
            </p:cNvPr>
            <p:cNvSpPr/>
            <p:nvPr/>
          </p:nvSpPr>
          <p:spPr>
            <a:xfrm>
              <a:off x="23596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3768;p58">
              <a:extLst>
                <a:ext uri="{FF2B5EF4-FFF2-40B4-BE49-F238E27FC236}">
                  <a16:creationId xmlns:a16="http://schemas.microsoft.com/office/drawing/2014/main" id="{66E554E7-76D0-8AB4-A9A6-A547B940427B}"/>
                </a:ext>
              </a:extLst>
            </p:cNvPr>
            <p:cNvSpPr/>
            <p:nvPr/>
          </p:nvSpPr>
          <p:spPr>
            <a:xfrm>
              <a:off x="23848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3769;p58">
              <a:extLst>
                <a:ext uri="{FF2B5EF4-FFF2-40B4-BE49-F238E27FC236}">
                  <a16:creationId xmlns:a16="http://schemas.microsoft.com/office/drawing/2014/main" id="{AFA446CA-1D3C-5280-C2A2-4A52AFD974ED}"/>
                </a:ext>
              </a:extLst>
            </p:cNvPr>
            <p:cNvSpPr/>
            <p:nvPr/>
          </p:nvSpPr>
          <p:spPr>
            <a:xfrm>
              <a:off x="2021550" y="2453275"/>
              <a:ext cx="52750" cy="105875"/>
            </a:xfrm>
            <a:custGeom>
              <a:avLst/>
              <a:gdLst/>
              <a:ahLst/>
              <a:cxnLst/>
              <a:rect l="l" t="t" r="r" b="b"/>
              <a:pathLst>
                <a:path w="2110" h="4235" extrusionOk="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3770;p58">
              <a:extLst>
                <a:ext uri="{FF2B5EF4-FFF2-40B4-BE49-F238E27FC236}">
                  <a16:creationId xmlns:a16="http://schemas.microsoft.com/office/drawing/2014/main" id="{4967A2B8-9436-1215-7F5B-522144DF498C}"/>
                </a:ext>
              </a:extLst>
            </p:cNvPr>
            <p:cNvSpPr/>
            <p:nvPr/>
          </p:nvSpPr>
          <p:spPr>
            <a:xfrm>
              <a:off x="2008350" y="24579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3771;p58">
              <a:extLst>
                <a:ext uri="{FF2B5EF4-FFF2-40B4-BE49-F238E27FC236}">
                  <a16:creationId xmlns:a16="http://schemas.microsoft.com/office/drawing/2014/main" id="{53D57C36-0B22-6A44-9EE6-D0DCF6EC7E7E}"/>
                </a:ext>
              </a:extLst>
            </p:cNvPr>
            <p:cNvSpPr/>
            <p:nvPr/>
          </p:nvSpPr>
          <p:spPr>
            <a:xfrm>
              <a:off x="2008350" y="24691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3772;p58">
              <a:extLst>
                <a:ext uri="{FF2B5EF4-FFF2-40B4-BE49-F238E27FC236}">
                  <a16:creationId xmlns:a16="http://schemas.microsoft.com/office/drawing/2014/main" id="{0325CF61-9089-C038-BF5D-E290BA255810}"/>
                </a:ext>
              </a:extLst>
            </p:cNvPr>
            <p:cNvSpPr/>
            <p:nvPr/>
          </p:nvSpPr>
          <p:spPr>
            <a:xfrm>
              <a:off x="2008350" y="2480400"/>
              <a:ext cx="12450" cy="6250"/>
            </a:xfrm>
            <a:custGeom>
              <a:avLst/>
              <a:gdLst/>
              <a:ahLst/>
              <a:cxnLst/>
              <a:rect l="l" t="t" r="r" b="b"/>
              <a:pathLst>
                <a:path w="498" h="250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3773;p58">
              <a:extLst>
                <a:ext uri="{FF2B5EF4-FFF2-40B4-BE49-F238E27FC236}">
                  <a16:creationId xmlns:a16="http://schemas.microsoft.com/office/drawing/2014/main" id="{6044BB62-4AAF-89C8-62EB-2CF8EB6F68DF}"/>
                </a:ext>
              </a:extLst>
            </p:cNvPr>
            <p:cNvSpPr/>
            <p:nvPr/>
          </p:nvSpPr>
          <p:spPr>
            <a:xfrm>
              <a:off x="2008350" y="24912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3774;p58">
              <a:extLst>
                <a:ext uri="{FF2B5EF4-FFF2-40B4-BE49-F238E27FC236}">
                  <a16:creationId xmlns:a16="http://schemas.microsoft.com/office/drawing/2014/main" id="{7827C8C5-299F-ADF2-EF8C-201D9E76D898}"/>
                </a:ext>
              </a:extLst>
            </p:cNvPr>
            <p:cNvSpPr/>
            <p:nvPr/>
          </p:nvSpPr>
          <p:spPr>
            <a:xfrm>
              <a:off x="2008350" y="25029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3775;p58">
              <a:extLst>
                <a:ext uri="{FF2B5EF4-FFF2-40B4-BE49-F238E27FC236}">
                  <a16:creationId xmlns:a16="http://schemas.microsoft.com/office/drawing/2014/main" id="{9A1154DB-6049-B3A8-B94E-9E7B4A9A2C21}"/>
                </a:ext>
              </a:extLst>
            </p:cNvPr>
            <p:cNvSpPr/>
            <p:nvPr/>
          </p:nvSpPr>
          <p:spPr>
            <a:xfrm>
              <a:off x="2008350" y="251415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3776;p58">
              <a:extLst>
                <a:ext uri="{FF2B5EF4-FFF2-40B4-BE49-F238E27FC236}">
                  <a16:creationId xmlns:a16="http://schemas.microsoft.com/office/drawing/2014/main" id="{433AB2A1-47B2-D6DD-B847-667536D056E1}"/>
                </a:ext>
              </a:extLst>
            </p:cNvPr>
            <p:cNvSpPr/>
            <p:nvPr/>
          </p:nvSpPr>
          <p:spPr>
            <a:xfrm>
              <a:off x="2008350" y="25254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3777;p58">
              <a:extLst>
                <a:ext uri="{FF2B5EF4-FFF2-40B4-BE49-F238E27FC236}">
                  <a16:creationId xmlns:a16="http://schemas.microsoft.com/office/drawing/2014/main" id="{DD0DEBFA-3418-6B8F-13E2-769BC7FF8246}"/>
                </a:ext>
              </a:extLst>
            </p:cNvPr>
            <p:cNvSpPr/>
            <p:nvPr/>
          </p:nvSpPr>
          <p:spPr>
            <a:xfrm>
              <a:off x="2008350" y="25366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3778;p58">
              <a:extLst>
                <a:ext uri="{FF2B5EF4-FFF2-40B4-BE49-F238E27FC236}">
                  <a16:creationId xmlns:a16="http://schemas.microsoft.com/office/drawing/2014/main" id="{E5316690-8CE9-F7B1-D077-EFB70EEEF283}"/>
                </a:ext>
              </a:extLst>
            </p:cNvPr>
            <p:cNvSpPr/>
            <p:nvPr/>
          </p:nvSpPr>
          <p:spPr>
            <a:xfrm>
              <a:off x="2008350" y="25475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3779;p58">
              <a:extLst>
                <a:ext uri="{FF2B5EF4-FFF2-40B4-BE49-F238E27FC236}">
                  <a16:creationId xmlns:a16="http://schemas.microsoft.com/office/drawing/2014/main" id="{57CE04BC-9B19-1A0E-BDD6-6420A1D3DBD6}"/>
                </a:ext>
              </a:extLst>
            </p:cNvPr>
            <p:cNvSpPr/>
            <p:nvPr/>
          </p:nvSpPr>
          <p:spPr>
            <a:xfrm>
              <a:off x="2074275" y="24579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3780;p58">
              <a:extLst>
                <a:ext uri="{FF2B5EF4-FFF2-40B4-BE49-F238E27FC236}">
                  <a16:creationId xmlns:a16="http://schemas.microsoft.com/office/drawing/2014/main" id="{DBAC8B53-0CD8-6EDD-7F3B-6266BFBD6A71}"/>
                </a:ext>
              </a:extLst>
            </p:cNvPr>
            <p:cNvSpPr/>
            <p:nvPr/>
          </p:nvSpPr>
          <p:spPr>
            <a:xfrm>
              <a:off x="2074275" y="24691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3781;p58">
              <a:extLst>
                <a:ext uri="{FF2B5EF4-FFF2-40B4-BE49-F238E27FC236}">
                  <a16:creationId xmlns:a16="http://schemas.microsoft.com/office/drawing/2014/main" id="{1C8D6BDF-8D89-263D-5329-CB75D1837C5D}"/>
                </a:ext>
              </a:extLst>
            </p:cNvPr>
            <p:cNvSpPr/>
            <p:nvPr/>
          </p:nvSpPr>
          <p:spPr>
            <a:xfrm>
              <a:off x="2074275" y="2480400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3782;p58">
              <a:extLst>
                <a:ext uri="{FF2B5EF4-FFF2-40B4-BE49-F238E27FC236}">
                  <a16:creationId xmlns:a16="http://schemas.microsoft.com/office/drawing/2014/main" id="{6AF27894-3274-94D2-6F40-D0426C7D51A4}"/>
                </a:ext>
              </a:extLst>
            </p:cNvPr>
            <p:cNvSpPr/>
            <p:nvPr/>
          </p:nvSpPr>
          <p:spPr>
            <a:xfrm>
              <a:off x="2074275" y="2491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3783;p58">
              <a:extLst>
                <a:ext uri="{FF2B5EF4-FFF2-40B4-BE49-F238E27FC236}">
                  <a16:creationId xmlns:a16="http://schemas.microsoft.com/office/drawing/2014/main" id="{0028DD20-0034-5137-D9C7-BEC0508E40AF}"/>
                </a:ext>
              </a:extLst>
            </p:cNvPr>
            <p:cNvSpPr/>
            <p:nvPr/>
          </p:nvSpPr>
          <p:spPr>
            <a:xfrm>
              <a:off x="2074275" y="25029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3784;p58">
              <a:extLst>
                <a:ext uri="{FF2B5EF4-FFF2-40B4-BE49-F238E27FC236}">
                  <a16:creationId xmlns:a16="http://schemas.microsoft.com/office/drawing/2014/main" id="{8D818C95-8747-27CC-89B9-342216FE1D3F}"/>
                </a:ext>
              </a:extLst>
            </p:cNvPr>
            <p:cNvSpPr/>
            <p:nvPr/>
          </p:nvSpPr>
          <p:spPr>
            <a:xfrm>
              <a:off x="2074275" y="25141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3785;p58">
              <a:extLst>
                <a:ext uri="{FF2B5EF4-FFF2-40B4-BE49-F238E27FC236}">
                  <a16:creationId xmlns:a16="http://schemas.microsoft.com/office/drawing/2014/main" id="{76B5CF23-33AE-36BD-7F41-D66507D45738}"/>
                </a:ext>
              </a:extLst>
            </p:cNvPr>
            <p:cNvSpPr/>
            <p:nvPr/>
          </p:nvSpPr>
          <p:spPr>
            <a:xfrm>
              <a:off x="2074275" y="2525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3786;p58">
              <a:extLst>
                <a:ext uri="{FF2B5EF4-FFF2-40B4-BE49-F238E27FC236}">
                  <a16:creationId xmlns:a16="http://schemas.microsoft.com/office/drawing/2014/main" id="{CBDA78E3-327B-47B2-BE23-35CB7A8BB943}"/>
                </a:ext>
              </a:extLst>
            </p:cNvPr>
            <p:cNvSpPr/>
            <p:nvPr/>
          </p:nvSpPr>
          <p:spPr>
            <a:xfrm>
              <a:off x="2074275" y="2536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3787;p58">
              <a:extLst>
                <a:ext uri="{FF2B5EF4-FFF2-40B4-BE49-F238E27FC236}">
                  <a16:creationId xmlns:a16="http://schemas.microsoft.com/office/drawing/2014/main" id="{59CA42FC-C596-7735-C79F-D6581406C066}"/>
                </a:ext>
              </a:extLst>
            </p:cNvPr>
            <p:cNvSpPr/>
            <p:nvPr/>
          </p:nvSpPr>
          <p:spPr>
            <a:xfrm>
              <a:off x="2074275" y="2547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3788;p58">
              <a:extLst>
                <a:ext uri="{FF2B5EF4-FFF2-40B4-BE49-F238E27FC236}">
                  <a16:creationId xmlns:a16="http://schemas.microsoft.com/office/drawing/2014/main" id="{4D2B3728-D603-DB7D-6B95-A80A61DC4D33}"/>
                </a:ext>
              </a:extLst>
            </p:cNvPr>
            <p:cNvSpPr/>
            <p:nvPr/>
          </p:nvSpPr>
          <p:spPr>
            <a:xfrm>
              <a:off x="2348400" y="2380750"/>
              <a:ext cx="58575" cy="58975"/>
            </a:xfrm>
            <a:custGeom>
              <a:avLst/>
              <a:gdLst/>
              <a:ahLst/>
              <a:cxnLst/>
              <a:rect l="l" t="t" r="r" b="b"/>
              <a:pathLst>
                <a:path w="2343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3789;p58">
              <a:extLst>
                <a:ext uri="{FF2B5EF4-FFF2-40B4-BE49-F238E27FC236}">
                  <a16:creationId xmlns:a16="http://schemas.microsoft.com/office/drawing/2014/main" id="{3B829D4B-70FB-F01E-8948-A94EC8199BCD}"/>
                </a:ext>
              </a:extLst>
            </p:cNvPr>
            <p:cNvSpPr/>
            <p:nvPr/>
          </p:nvSpPr>
          <p:spPr>
            <a:xfrm>
              <a:off x="240735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3790;p58">
              <a:extLst>
                <a:ext uri="{FF2B5EF4-FFF2-40B4-BE49-F238E27FC236}">
                  <a16:creationId xmlns:a16="http://schemas.microsoft.com/office/drawing/2014/main" id="{DAE250AB-7302-5C26-9205-AC74C0AB887F}"/>
                </a:ext>
              </a:extLst>
            </p:cNvPr>
            <p:cNvSpPr/>
            <p:nvPr/>
          </p:nvSpPr>
          <p:spPr>
            <a:xfrm>
              <a:off x="240735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3791;p58">
              <a:extLst>
                <a:ext uri="{FF2B5EF4-FFF2-40B4-BE49-F238E27FC236}">
                  <a16:creationId xmlns:a16="http://schemas.microsoft.com/office/drawing/2014/main" id="{BD1935D5-49C4-3643-9E57-A04434BD81C8}"/>
                </a:ext>
              </a:extLst>
            </p:cNvPr>
            <p:cNvSpPr/>
            <p:nvPr/>
          </p:nvSpPr>
          <p:spPr>
            <a:xfrm>
              <a:off x="240735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3792;p58">
              <a:extLst>
                <a:ext uri="{FF2B5EF4-FFF2-40B4-BE49-F238E27FC236}">
                  <a16:creationId xmlns:a16="http://schemas.microsoft.com/office/drawing/2014/main" id="{05ECB120-31DC-589A-03DC-93EEB39D8385}"/>
                </a:ext>
              </a:extLst>
            </p:cNvPr>
            <p:cNvSpPr/>
            <p:nvPr/>
          </p:nvSpPr>
          <p:spPr>
            <a:xfrm>
              <a:off x="240735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3793;p58">
              <a:extLst>
                <a:ext uri="{FF2B5EF4-FFF2-40B4-BE49-F238E27FC236}">
                  <a16:creationId xmlns:a16="http://schemas.microsoft.com/office/drawing/2014/main" id="{2AC3157A-E341-F41B-AACD-F49152CCAD05}"/>
                </a:ext>
              </a:extLst>
            </p:cNvPr>
            <p:cNvSpPr/>
            <p:nvPr/>
          </p:nvSpPr>
          <p:spPr>
            <a:xfrm>
              <a:off x="240735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3794;p58">
              <a:extLst>
                <a:ext uri="{FF2B5EF4-FFF2-40B4-BE49-F238E27FC236}">
                  <a16:creationId xmlns:a16="http://schemas.microsoft.com/office/drawing/2014/main" id="{7424F06E-8C9F-4BB4-2F1A-69C227E66521}"/>
                </a:ext>
              </a:extLst>
            </p:cNvPr>
            <p:cNvSpPr/>
            <p:nvPr/>
          </p:nvSpPr>
          <p:spPr>
            <a:xfrm>
              <a:off x="233600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3795;p58">
              <a:extLst>
                <a:ext uri="{FF2B5EF4-FFF2-40B4-BE49-F238E27FC236}">
                  <a16:creationId xmlns:a16="http://schemas.microsoft.com/office/drawing/2014/main" id="{65599484-D8C7-9D6D-8F7F-D8B517DA6050}"/>
                </a:ext>
              </a:extLst>
            </p:cNvPr>
            <p:cNvSpPr/>
            <p:nvPr/>
          </p:nvSpPr>
          <p:spPr>
            <a:xfrm>
              <a:off x="233600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3796;p58">
              <a:extLst>
                <a:ext uri="{FF2B5EF4-FFF2-40B4-BE49-F238E27FC236}">
                  <a16:creationId xmlns:a16="http://schemas.microsoft.com/office/drawing/2014/main" id="{751081D0-5ECB-A286-6160-B54D9C41FF42}"/>
                </a:ext>
              </a:extLst>
            </p:cNvPr>
            <p:cNvSpPr/>
            <p:nvPr/>
          </p:nvSpPr>
          <p:spPr>
            <a:xfrm>
              <a:off x="233600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3797;p58">
              <a:extLst>
                <a:ext uri="{FF2B5EF4-FFF2-40B4-BE49-F238E27FC236}">
                  <a16:creationId xmlns:a16="http://schemas.microsoft.com/office/drawing/2014/main" id="{6099FAAC-6422-E716-6C45-76C21A87A54E}"/>
                </a:ext>
              </a:extLst>
            </p:cNvPr>
            <p:cNvSpPr/>
            <p:nvPr/>
          </p:nvSpPr>
          <p:spPr>
            <a:xfrm>
              <a:off x="233600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3798;p58">
              <a:extLst>
                <a:ext uri="{FF2B5EF4-FFF2-40B4-BE49-F238E27FC236}">
                  <a16:creationId xmlns:a16="http://schemas.microsoft.com/office/drawing/2014/main" id="{1E8EB883-2D7C-3F14-B3E1-70B995577EEA}"/>
                </a:ext>
              </a:extLst>
            </p:cNvPr>
            <p:cNvSpPr/>
            <p:nvPr/>
          </p:nvSpPr>
          <p:spPr>
            <a:xfrm>
              <a:off x="233600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3799;p58">
              <a:extLst>
                <a:ext uri="{FF2B5EF4-FFF2-40B4-BE49-F238E27FC236}">
                  <a16:creationId xmlns:a16="http://schemas.microsoft.com/office/drawing/2014/main" id="{2CBBFBFA-D1FF-39D3-5C05-C0C743B5D76C}"/>
                </a:ext>
              </a:extLst>
            </p:cNvPr>
            <p:cNvSpPr/>
            <p:nvPr/>
          </p:nvSpPr>
          <p:spPr>
            <a:xfrm>
              <a:off x="2348400" y="2160925"/>
              <a:ext cx="58575" cy="58550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3800;p58">
              <a:extLst>
                <a:ext uri="{FF2B5EF4-FFF2-40B4-BE49-F238E27FC236}">
                  <a16:creationId xmlns:a16="http://schemas.microsoft.com/office/drawing/2014/main" id="{4C9F7D91-5E72-B182-09C6-6AB95EC3DBFE}"/>
                </a:ext>
              </a:extLst>
            </p:cNvPr>
            <p:cNvSpPr/>
            <p:nvPr/>
          </p:nvSpPr>
          <p:spPr>
            <a:xfrm>
              <a:off x="240735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3801;p58">
              <a:extLst>
                <a:ext uri="{FF2B5EF4-FFF2-40B4-BE49-F238E27FC236}">
                  <a16:creationId xmlns:a16="http://schemas.microsoft.com/office/drawing/2014/main" id="{8A3F89E0-0597-1652-2D57-F959F535B028}"/>
                </a:ext>
              </a:extLst>
            </p:cNvPr>
            <p:cNvSpPr/>
            <p:nvPr/>
          </p:nvSpPr>
          <p:spPr>
            <a:xfrm>
              <a:off x="240735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3802;p58">
              <a:extLst>
                <a:ext uri="{FF2B5EF4-FFF2-40B4-BE49-F238E27FC236}">
                  <a16:creationId xmlns:a16="http://schemas.microsoft.com/office/drawing/2014/main" id="{F29B3505-BCB2-804D-9384-A7FA6484AA50}"/>
                </a:ext>
              </a:extLst>
            </p:cNvPr>
            <p:cNvSpPr/>
            <p:nvPr/>
          </p:nvSpPr>
          <p:spPr>
            <a:xfrm>
              <a:off x="240735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3803;p58">
              <a:extLst>
                <a:ext uri="{FF2B5EF4-FFF2-40B4-BE49-F238E27FC236}">
                  <a16:creationId xmlns:a16="http://schemas.microsoft.com/office/drawing/2014/main" id="{B9715B10-D9A9-8947-326C-601F36D38F1E}"/>
                </a:ext>
              </a:extLst>
            </p:cNvPr>
            <p:cNvSpPr/>
            <p:nvPr/>
          </p:nvSpPr>
          <p:spPr>
            <a:xfrm>
              <a:off x="240735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3804;p58">
              <a:extLst>
                <a:ext uri="{FF2B5EF4-FFF2-40B4-BE49-F238E27FC236}">
                  <a16:creationId xmlns:a16="http://schemas.microsoft.com/office/drawing/2014/main" id="{3504CE84-B692-DDEC-5CB1-D89158F3A0B2}"/>
                </a:ext>
              </a:extLst>
            </p:cNvPr>
            <p:cNvSpPr/>
            <p:nvPr/>
          </p:nvSpPr>
          <p:spPr>
            <a:xfrm>
              <a:off x="240735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3805;p58">
              <a:extLst>
                <a:ext uri="{FF2B5EF4-FFF2-40B4-BE49-F238E27FC236}">
                  <a16:creationId xmlns:a16="http://schemas.microsoft.com/office/drawing/2014/main" id="{BD1727C4-F1F1-EFC6-F493-01AAB39613A4}"/>
                </a:ext>
              </a:extLst>
            </p:cNvPr>
            <p:cNvSpPr/>
            <p:nvPr/>
          </p:nvSpPr>
          <p:spPr>
            <a:xfrm>
              <a:off x="233600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3806;p58">
              <a:extLst>
                <a:ext uri="{FF2B5EF4-FFF2-40B4-BE49-F238E27FC236}">
                  <a16:creationId xmlns:a16="http://schemas.microsoft.com/office/drawing/2014/main" id="{739D6FA4-445E-1217-01E8-00E1EF9A5279}"/>
                </a:ext>
              </a:extLst>
            </p:cNvPr>
            <p:cNvSpPr/>
            <p:nvPr/>
          </p:nvSpPr>
          <p:spPr>
            <a:xfrm>
              <a:off x="233600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3807;p58">
              <a:extLst>
                <a:ext uri="{FF2B5EF4-FFF2-40B4-BE49-F238E27FC236}">
                  <a16:creationId xmlns:a16="http://schemas.microsoft.com/office/drawing/2014/main" id="{3A698C01-0DD7-E996-BF89-1FE4B09FAB0D}"/>
                </a:ext>
              </a:extLst>
            </p:cNvPr>
            <p:cNvSpPr/>
            <p:nvPr/>
          </p:nvSpPr>
          <p:spPr>
            <a:xfrm>
              <a:off x="233600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3808;p58">
              <a:extLst>
                <a:ext uri="{FF2B5EF4-FFF2-40B4-BE49-F238E27FC236}">
                  <a16:creationId xmlns:a16="http://schemas.microsoft.com/office/drawing/2014/main" id="{14B5BCFA-61D5-3CF8-2F38-F4D03E5565D6}"/>
                </a:ext>
              </a:extLst>
            </p:cNvPr>
            <p:cNvSpPr/>
            <p:nvPr/>
          </p:nvSpPr>
          <p:spPr>
            <a:xfrm>
              <a:off x="233600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3809;p58">
              <a:extLst>
                <a:ext uri="{FF2B5EF4-FFF2-40B4-BE49-F238E27FC236}">
                  <a16:creationId xmlns:a16="http://schemas.microsoft.com/office/drawing/2014/main" id="{26D5A7EC-03D4-EC81-B49A-F3564F032E2D}"/>
                </a:ext>
              </a:extLst>
            </p:cNvPr>
            <p:cNvSpPr/>
            <p:nvPr/>
          </p:nvSpPr>
          <p:spPr>
            <a:xfrm>
              <a:off x="233600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3810;p58">
              <a:extLst>
                <a:ext uri="{FF2B5EF4-FFF2-40B4-BE49-F238E27FC236}">
                  <a16:creationId xmlns:a16="http://schemas.microsoft.com/office/drawing/2014/main" id="{0D6861E5-E249-953A-FA40-A9FA5C64BD2A}"/>
                </a:ext>
              </a:extLst>
            </p:cNvPr>
            <p:cNvSpPr/>
            <p:nvPr/>
          </p:nvSpPr>
          <p:spPr>
            <a:xfrm>
              <a:off x="2348400" y="2455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3811;p58">
              <a:extLst>
                <a:ext uri="{FF2B5EF4-FFF2-40B4-BE49-F238E27FC236}">
                  <a16:creationId xmlns:a16="http://schemas.microsoft.com/office/drawing/2014/main" id="{9BCE0DBD-7FC2-4EA8-6A4B-5430028C198E}"/>
                </a:ext>
              </a:extLst>
            </p:cNvPr>
            <p:cNvSpPr/>
            <p:nvPr/>
          </p:nvSpPr>
          <p:spPr>
            <a:xfrm>
              <a:off x="240735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3812;p58">
              <a:extLst>
                <a:ext uri="{FF2B5EF4-FFF2-40B4-BE49-F238E27FC236}">
                  <a16:creationId xmlns:a16="http://schemas.microsoft.com/office/drawing/2014/main" id="{22DD8F48-CDD7-7E91-7557-24695C17CFF3}"/>
                </a:ext>
              </a:extLst>
            </p:cNvPr>
            <p:cNvSpPr/>
            <p:nvPr/>
          </p:nvSpPr>
          <p:spPr>
            <a:xfrm>
              <a:off x="240735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3813;p58">
              <a:extLst>
                <a:ext uri="{FF2B5EF4-FFF2-40B4-BE49-F238E27FC236}">
                  <a16:creationId xmlns:a16="http://schemas.microsoft.com/office/drawing/2014/main" id="{6933471E-EDD7-EEEA-D9F1-24B9AEB4A424}"/>
                </a:ext>
              </a:extLst>
            </p:cNvPr>
            <p:cNvSpPr/>
            <p:nvPr/>
          </p:nvSpPr>
          <p:spPr>
            <a:xfrm>
              <a:off x="240735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3814;p58">
              <a:extLst>
                <a:ext uri="{FF2B5EF4-FFF2-40B4-BE49-F238E27FC236}">
                  <a16:creationId xmlns:a16="http://schemas.microsoft.com/office/drawing/2014/main" id="{AF2884CF-C3CC-B07F-AA0E-171854D21CE5}"/>
                </a:ext>
              </a:extLst>
            </p:cNvPr>
            <p:cNvSpPr/>
            <p:nvPr/>
          </p:nvSpPr>
          <p:spPr>
            <a:xfrm>
              <a:off x="240735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3815;p58">
              <a:extLst>
                <a:ext uri="{FF2B5EF4-FFF2-40B4-BE49-F238E27FC236}">
                  <a16:creationId xmlns:a16="http://schemas.microsoft.com/office/drawing/2014/main" id="{E4598559-097F-6138-048C-3CDDC8E9758B}"/>
                </a:ext>
              </a:extLst>
            </p:cNvPr>
            <p:cNvSpPr/>
            <p:nvPr/>
          </p:nvSpPr>
          <p:spPr>
            <a:xfrm>
              <a:off x="240735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3816;p58">
              <a:extLst>
                <a:ext uri="{FF2B5EF4-FFF2-40B4-BE49-F238E27FC236}">
                  <a16:creationId xmlns:a16="http://schemas.microsoft.com/office/drawing/2014/main" id="{6CB8DF63-C6E8-843A-598D-21C12BB27BE2}"/>
                </a:ext>
              </a:extLst>
            </p:cNvPr>
            <p:cNvSpPr/>
            <p:nvPr/>
          </p:nvSpPr>
          <p:spPr>
            <a:xfrm>
              <a:off x="233600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3817;p58">
              <a:extLst>
                <a:ext uri="{FF2B5EF4-FFF2-40B4-BE49-F238E27FC236}">
                  <a16:creationId xmlns:a16="http://schemas.microsoft.com/office/drawing/2014/main" id="{79B1F28D-4326-9161-715D-5C3BCE0C3C47}"/>
                </a:ext>
              </a:extLst>
            </p:cNvPr>
            <p:cNvSpPr/>
            <p:nvPr/>
          </p:nvSpPr>
          <p:spPr>
            <a:xfrm>
              <a:off x="233600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3818;p58">
              <a:extLst>
                <a:ext uri="{FF2B5EF4-FFF2-40B4-BE49-F238E27FC236}">
                  <a16:creationId xmlns:a16="http://schemas.microsoft.com/office/drawing/2014/main" id="{5B731513-B07C-FF95-C12E-AD0AAA9EEE9C}"/>
                </a:ext>
              </a:extLst>
            </p:cNvPr>
            <p:cNvSpPr/>
            <p:nvPr/>
          </p:nvSpPr>
          <p:spPr>
            <a:xfrm>
              <a:off x="233600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3819;p58">
              <a:extLst>
                <a:ext uri="{FF2B5EF4-FFF2-40B4-BE49-F238E27FC236}">
                  <a16:creationId xmlns:a16="http://schemas.microsoft.com/office/drawing/2014/main" id="{634CF5FF-954C-E20F-E765-23724BC1B48F}"/>
                </a:ext>
              </a:extLst>
            </p:cNvPr>
            <p:cNvSpPr/>
            <p:nvPr/>
          </p:nvSpPr>
          <p:spPr>
            <a:xfrm>
              <a:off x="233600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3820;p58">
              <a:extLst>
                <a:ext uri="{FF2B5EF4-FFF2-40B4-BE49-F238E27FC236}">
                  <a16:creationId xmlns:a16="http://schemas.microsoft.com/office/drawing/2014/main" id="{240E2F51-4BB4-BADD-BCA7-9B03FC80CCF0}"/>
                </a:ext>
              </a:extLst>
            </p:cNvPr>
            <p:cNvSpPr/>
            <p:nvPr/>
          </p:nvSpPr>
          <p:spPr>
            <a:xfrm>
              <a:off x="233600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3821;p58">
              <a:extLst>
                <a:ext uri="{FF2B5EF4-FFF2-40B4-BE49-F238E27FC236}">
                  <a16:creationId xmlns:a16="http://schemas.microsoft.com/office/drawing/2014/main" id="{22350EA7-D17A-3F40-BABE-93BC7808BC16}"/>
                </a:ext>
              </a:extLst>
            </p:cNvPr>
            <p:cNvSpPr/>
            <p:nvPr/>
          </p:nvSpPr>
          <p:spPr>
            <a:xfrm>
              <a:off x="2243325" y="2292750"/>
              <a:ext cx="116350" cy="37625"/>
            </a:xfrm>
            <a:custGeom>
              <a:avLst/>
              <a:gdLst/>
              <a:ahLst/>
              <a:cxnLst/>
              <a:rect l="l" t="t" r="r" b="b"/>
              <a:pathLst>
                <a:path w="4654" h="1505" extrusionOk="0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3822;p58">
              <a:extLst>
                <a:ext uri="{FF2B5EF4-FFF2-40B4-BE49-F238E27FC236}">
                  <a16:creationId xmlns:a16="http://schemas.microsoft.com/office/drawing/2014/main" id="{4964E8D3-9B8C-045F-0F22-E9B29BA04D5C}"/>
                </a:ext>
              </a:extLst>
            </p:cNvPr>
            <p:cNvSpPr/>
            <p:nvPr/>
          </p:nvSpPr>
          <p:spPr>
            <a:xfrm>
              <a:off x="2243325" y="2252025"/>
              <a:ext cx="116350" cy="23300"/>
            </a:xfrm>
            <a:custGeom>
              <a:avLst/>
              <a:gdLst/>
              <a:ahLst/>
              <a:cxnLst/>
              <a:rect l="l" t="t" r="r" b="b"/>
              <a:pathLst>
                <a:path w="4654" h="932" extrusionOk="0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3823;p58">
              <a:extLst>
                <a:ext uri="{FF2B5EF4-FFF2-40B4-BE49-F238E27FC236}">
                  <a16:creationId xmlns:a16="http://schemas.microsoft.com/office/drawing/2014/main" id="{B8838808-0605-C1AD-6DC5-A544F76B4CF2}"/>
                </a:ext>
              </a:extLst>
            </p:cNvPr>
            <p:cNvSpPr/>
            <p:nvPr/>
          </p:nvSpPr>
          <p:spPr>
            <a:xfrm>
              <a:off x="2243325" y="2272975"/>
              <a:ext cx="116350" cy="24450"/>
            </a:xfrm>
            <a:custGeom>
              <a:avLst/>
              <a:gdLst/>
              <a:ahLst/>
              <a:cxnLst/>
              <a:rect l="l" t="t" r="r" b="b"/>
              <a:pathLst>
                <a:path w="4654" h="978" extrusionOk="0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3824;p58">
              <a:extLst>
                <a:ext uri="{FF2B5EF4-FFF2-40B4-BE49-F238E27FC236}">
                  <a16:creationId xmlns:a16="http://schemas.microsoft.com/office/drawing/2014/main" id="{FB9488CE-ED97-EF6D-E809-8EF15850E0CC}"/>
                </a:ext>
              </a:extLst>
            </p:cNvPr>
            <p:cNvSpPr/>
            <p:nvPr/>
          </p:nvSpPr>
          <p:spPr>
            <a:xfrm>
              <a:off x="2281700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3825;p58">
              <a:extLst>
                <a:ext uri="{FF2B5EF4-FFF2-40B4-BE49-F238E27FC236}">
                  <a16:creationId xmlns:a16="http://schemas.microsoft.com/office/drawing/2014/main" id="{0D9A36C2-606F-7336-41E4-2747C2F12744}"/>
                </a:ext>
              </a:extLst>
            </p:cNvPr>
            <p:cNvSpPr/>
            <p:nvPr/>
          </p:nvSpPr>
          <p:spPr>
            <a:xfrm>
              <a:off x="2295275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3826;p58">
              <a:extLst>
                <a:ext uri="{FF2B5EF4-FFF2-40B4-BE49-F238E27FC236}">
                  <a16:creationId xmlns:a16="http://schemas.microsoft.com/office/drawing/2014/main" id="{94E82B44-798C-D273-BB84-B718DE1A2FCB}"/>
                </a:ext>
              </a:extLst>
            </p:cNvPr>
            <p:cNvSpPr/>
            <p:nvPr/>
          </p:nvSpPr>
          <p:spPr>
            <a:xfrm>
              <a:off x="2444950" y="2197350"/>
              <a:ext cx="8950" cy="8575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3827;p58">
              <a:extLst>
                <a:ext uri="{FF2B5EF4-FFF2-40B4-BE49-F238E27FC236}">
                  <a16:creationId xmlns:a16="http://schemas.microsoft.com/office/drawing/2014/main" id="{893FC114-7C43-1E7F-28A3-1AEE7677ADD7}"/>
                </a:ext>
              </a:extLst>
            </p:cNvPr>
            <p:cNvSpPr/>
            <p:nvPr/>
          </p:nvSpPr>
          <p:spPr>
            <a:xfrm>
              <a:off x="2444950" y="21651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3828;p58">
              <a:extLst>
                <a:ext uri="{FF2B5EF4-FFF2-40B4-BE49-F238E27FC236}">
                  <a16:creationId xmlns:a16="http://schemas.microsoft.com/office/drawing/2014/main" id="{817BC950-3E4D-ACC9-1792-5C769D0CC29E}"/>
                </a:ext>
              </a:extLst>
            </p:cNvPr>
            <p:cNvSpPr/>
            <p:nvPr/>
          </p:nvSpPr>
          <p:spPr>
            <a:xfrm>
              <a:off x="246822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3829;p58">
              <a:extLst>
                <a:ext uri="{FF2B5EF4-FFF2-40B4-BE49-F238E27FC236}">
                  <a16:creationId xmlns:a16="http://schemas.microsoft.com/office/drawing/2014/main" id="{6E4C0F02-1C2A-3907-BBEE-66C041B00E32}"/>
                </a:ext>
              </a:extLst>
            </p:cNvPr>
            <p:cNvSpPr/>
            <p:nvPr/>
          </p:nvSpPr>
          <p:spPr>
            <a:xfrm>
              <a:off x="2000225" y="233617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3830;p58">
              <a:extLst>
                <a:ext uri="{FF2B5EF4-FFF2-40B4-BE49-F238E27FC236}">
                  <a16:creationId xmlns:a16="http://schemas.microsoft.com/office/drawing/2014/main" id="{21DDDDF8-F275-05F7-46FA-2E933511B0DB}"/>
                </a:ext>
              </a:extLst>
            </p:cNvPr>
            <p:cNvSpPr/>
            <p:nvPr/>
          </p:nvSpPr>
          <p:spPr>
            <a:xfrm>
              <a:off x="2000225" y="2360200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3831;p58">
              <a:extLst>
                <a:ext uri="{FF2B5EF4-FFF2-40B4-BE49-F238E27FC236}">
                  <a16:creationId xmlns:a16="http://schemas.microsoft.com/office/drawing/2014/main" id="{1CB5A311-DE41-50D1-90B0-FD1AC5A8FAF6}"/>
                </a:ext>
              </a:extLst>
            </p:cNvPr>
            <p:cNvSpPr/>
            <p:nvPr/>
          </p:nvSpPr>
          <p:spPr>
            <a:xfrm>
              <a:off x="2070000" y="24234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3832;p58">
              <a:extLst>
                <a:ext uri="{FF2B5EF4-FFF2-40B4-BE49-F238E27FC236}">
                  <a16:creationId xmlns:a16="http://schemas.microsoft.com/office/drawing/2014/main" id="{B6DA4F38-18DC-3057-721C-7D9B39E963A9}"/>
                </a:ext>
              </a:extLst>
            </p:cNvPr>
            <p:cNvSpPr/>
            <p:nvPr/>
          </p:nvSpPr>
          <p:spPr>
            <a:xfrm>
              <a:off x="2090550" y="2423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3833;p58">
              <a:extLst>
                <a:ext uri="{FF2B5EF4-FFF2-40B4-BE49-F238E27FC236}">
                  <a16:creationId xmlns:a16="http://schemas.microsoft.com/office/drawing/2014/main" id="{E6D3482C-E3C2-29FD-188B-351614F301A4}"/>
                </a:ext>
              </a:extLst>
            </p:cNvPr>
            <p:cNvSpPr/>
            <p:nvPr/>
          </p:nvSpPr>
          <p:spPr>
            <a:xfrm>
              <a:off x="212275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3834;p58">
              <a:extLst>
                <a:ext uri="{FF2B5EF4-FFF2-40B4-BE49-F238E27FC236}">
                  <a16:creationId xmlns:a16="http://schemas.microsoft.com/office/drawing/2014/main" id="{022ACEB5-E61C-6E1F-4E62-F7F930578ED2}"/>
                </a:ext>
              </a:extLst>
            </p:cNvPr>
            <p:cNvSpPr/>
            <p:nvPr/>
          </p:nvSpPr>
          <p:spPr>
            <a:xfrm>
              <a:off x="2139025" y="24428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3835;p58">
              <a:extLst>
                <a:ext uri="{FF2B5EF4-FFF2-40B4-BE49-F238E27FC236}">
                  <a16:creationId xmlns:a16="http://schemas.microsoft.com/office/drawing/2014/main" id="{62976490-1A13-4CAC-CF90-011281907664}"/>
                </a:ext>
              </a:extLst>
            </p:cNvPr>
            <p:cNvSpPr/>
            <p:nvPr/>
          </p:nvSpPr>
          <p:spPr>
            <a:xfrm>
              <a:off x="215570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3836;p58">
              <a:extLst>
                <a:ext uri="{FF2B5EF4-FFF2-40B4-BE49-F238E27FC236}">
                  <a16:creationId xmlns:a16="http://schemas.microsoft.com/office/drawing/2014/main" id="{491F97B5-2308-40A3-91DF-98E0425636BE}"/>
                </a:ext>
              </a:extLst>
            </p:cNvPr>
            <p:cNvSpPr/>
            <p:nvPr/>
          </p:nvSpPr>
          <p:spPr>
            <a:xfrm>
              <a:off x="2287150" y="249515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3837;p58">
              <a:extLst>
                <a:ext uri="{FF2B5EF4-FFF2-40B4-BE49-F238E27FC236}">
                  <a16:creationId xmlns:a16="http://schemas.microsoft.com/office/drawing/2014/main" id="{757D4669-B481-DD00-AB4F-29AE584B51E6}"/>
                </a:ext>
              </a:extLst>
            </p:cNvPr>
            <p:cNvSpPr/>
            <p:nvPr/>
          </p:nvSpPr>
          <p:spPr>
            <a:xfrm>
              <a:off x="2273575" y="2507550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838;p58">
              <a:extLst>
                <a:ext uri="{FF2B5EF4-FFF2-40B4-BE49-F238E27FC236}">
                  <a16:creationId xmlns:a16="http://schemas.microsoft.com/office/drawing/2014/main" id="{1EDB6055-1326-7614-66DC-885164B88EDE}"/>
                </a:ext>
              </a:extLst>
            </p:cNvPr>
            <p:cNvSpPr/>
            <p:nvPr/>
          </p:nvSpPr>
          <p:spPr>
            <a:xfrm>
              <a:off x="1973850" y="24563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839;p58">
              <a:extLst>
                <a:ext uri="{FF2B5EF4-FFF2-40B4-BE49-F238E27FC236}">
                  <a16:creationId xmlns:a16="http://schemas.microsoft.com/office/drawing/2014/main" id="{5EDB8984-F61D-F3E1-CFAE-2BA83FEC730C}"/>
                </a:ext>
              </a:extLst>
            </p:cNvPr>
            <p:cNvSpPr/>
            <p:nvPr/>
          </p:nvSpPr>
          <p:spPr>
            <a:xfrm>
              <a:off x="1973850" y="2512600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840;p58">
              <a:extLst>
                <a:ext uri="{FF2B5EF4-FFF2-40B4-BE49-F238E27FC236}">
                  <a16:creationId xmlns:a16="http://schemas.microsoft.com/office/drawing/2014/main" id="{AC7E370C-E18B-5D94-0AD1-CB0AABD8315D}"/>
                </a:ext>
              </a:extLst>
            </p:cNvPr>
            <p:cNvSpPr/>
            <p:nvPr/>
          </p:nvSpPr>
          <p:spPr>
            <a:xfrm>
              <a:off x="1962225" y="2560675"/>
              <a:ext cx="8925" cy="8950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841;p58">
              <a:extLst>
                <a:ext uri="{FF2B5EF4-FFF2-40B4-BE49-F238E27FC236}">
                  <a16:creationId xmlns:a16="http://schemas.microsoft.com/office/drawing/2014/main" id="{A2B1EC59-C080-C891-21AF-7EF22E7152AC}"/>
                </a:ext>
              </a:extLst>
            </p:cNvPr>
            <p:cNvSpPr/>
            <p:nvPr/>
          </p:nvSpPr>
          <p:spPr>
            <a:xfrm>
              <a:off x="1978875" y="2560675"/>
              <a:ext cx="8575" cy="8950"/>
            </a:xfrm>
            <a:custGeom>
              <a:avLst/>
              <a:gdLst/>
              <a:ahLst/>
              <a:cxnLst/>
              <a:rect l="l" t="t" r="r" b="b"/>
              <a:pathLst>
                <a:path w="343" h="358" extrusionOk="0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842;p58">
              <a:extLst>
                <a:ext uri="{FF2B5EF4-FFF2-40B4-BE49-F238E27FC236}">
                  <a16:creationId xmlns:a16="http://schemas.microsoft.com/office/drawing/2014/main" id="{449F5008-3A1C-9F64-BF50-B89C9CC7C813}"/>
                </a:ext>
              </a:extLst>
            </p:cNvPr>
            <p:cNvSpPr/>
            <p:nvPr/>
          </p:nvSpPr>
          <p:spPr>
            <a:xfrm>
              <a:off x="2447275" y="245017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843;p58">
              <a:extLst>
                <a:ext uri="{FF2B5EF4-FFF2-40B4-BE49-F238E27FC236}">
                  <a16:creationId xmlns:a16="http://schemas.microsoft.com/office/drawing/2014/main" id="{4F559452-0790-17E3-FA77-BFCA4E379358}"/>
                </a:ext>
              </a:extLst>
            </p:cNvPr>
            <p:cNvSpPr/>
            <p:nvPr/>
          </p:nvSpPr>
          <p:spPr>
            <a:xfrm>
              <a:off x="2086675" y="2550200"/>
              <a:ext cx="170625" cy="57425"/>
            </a:xfrm>
            <a:custGeom>
              <a:avLst/>
              <a:gdLst/>
              <a:ahLst/>
              <a:cxnLst/>
              <a:rect l="l" t="t" r="r" b="b"/>
              <a:pathLst>
                <a:path w="6825" h="2297" extrusionOk="0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844;p58">
              <a:extLst>
                <a:ext uri="{FF2B5EF4-FFF2-40B4-BE49-F238E27FC236}">
                  <a16:creationId xmlns:a16="http://schemas.microsoft.com/office/drawing/2014/main" id="{DE79DE7B-292C-7B66-E7BB-3D0707FADC58}"/>
                </a:ext>
              </a:extLst>
            </p:cNvPr>
            <p:cNvSpPr/>
            <p:nvPr/>
          </p:nvSpPr>
          <p:spPr>
            <a:xfrm>
              <a:off x="225612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845;p58">
              <a:extLst>
                <a:ext uri="{FF2B5EF4-FFF2-40B4-BE49-F238E27FC236}">
                  <a16:creationId xmlns:a16="http://schemas.microsoft.com/office/drawing/2014/main" id="{337C4259-FF60-5398-1CBA-EA7D8D2C0DB1}"/>
                </a:ext>
              </a:extLst>
            </p:cNvPr>
            <p:cNvSpPr/>
            <p:nvPr/>
          </p:nvSpPr>
          <p:spPr>
            <a:xfrm>
              <a:off x="225612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846;p58">
              <a:extLst>
                <a:ext uri="{FF2B5EF4-FFF2-40B4-BE49-F238E27FC236}">
                  <a16:creationId xmlns:a16="http://schemas.microsoft.com/office/drawing/2014/main" id="{2E7C73B1-63D2-52B2-ED96-C95D3C2FC0EA}"/>
                </a:ext>
              </a:extLst>
            </p:cNvPr>
            <p:cNvSpPr/>
            <p:nvPr/>
          </p:nvSpPr>
          <p:spPr>
            <a:xfrm>
              <a:off x="225612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847;p58">
              <a:extLst>
                <a:ext uri="{FF2B5EF4-FFF2-40B4-BE49-F238E27FC236}">
                  <a16:creationId xmlns:a16="http://schemas.microsoft.com/office/drawing/2014/main" id="{744BB746-92DE-152B-8355-CE6856C364EE}"/>
                </a:ext>
              </a:extLst>
            </p:cNvPr>
            <p:cNvSpPr/>
            <p:nvPr/>
          </p:nvSpPr>
          <p:spPr>
            <a:xfrm>
              <a:off x="2276675" y="259750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848;p58">
              <a:extLst>
                <a:ext uri="{FF2B5EF4-FFF2-40B4-BE49-F238E27FC236}">
                  <a16:creationId xmlns:a16="http://schemas.microsoft.com/office/drawing/2014/main" id="{49B110A9-A3AA-7D70-415A-81DF06013F24}"/>
                </a:ext>
              </a:extLst>
            </p:cNvPr>
            <p:cNvSpPr/>
            <p:nvPr/>
          </p:nvSpPr>
          <p:spPr>
            <a:xfrm>
              <a:off x="2276675" y="2576575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849;p58">
              <a:extLst>
                <a:ext uri="{FF2B5EF4-FFF2-40B4-BE49-F238E27FC236}">
                  <a16:creationId xmlns:a16="http://schemas.microsoft.com/office/drawing/2014/main" id="{BB753B8F-7B5C-F08A-F63F-4F5AA8B1645F}"/>
                </a:ext>
              </a:extLst>
            </p:cNvPr>
            <p:cNvSpPr/>
            <p:nvPr/>
          </p:nvSpPr>
          <p:spPr>
            <a:xfrm>
              <a:off x="2276675" y="255525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850;p58">
              <a:extLst>
                <a:ext uri="{FF2B5EF4-FFF2-40B4-BE49-F238E27FC236}">
                  <a16:creationId xmlns:a16="http://schemas.microsoft.com/office/drawing/2014/main" id="{12408576-1509-0099-6BB2-26F94F3635A9}"/>
                </a:ext>
              </a:extLst>
            </p:cNvPr>
            <p:cNvSpPr/>
            <p:nvPr/>
          </p:nvSpPr>
          <p:spPr>
            <a:xfrm>
              <a:off x="2297600" y="259750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851;p58">
              <a:extLst>
                <a:ext uri="{FF2B5EF4-FFF2-40B4-BE49-F238E27FC236}">
                  <a16:creationId xmlns:a16="http://schemas.microsoft.com/office/drawing/2014/main" id="{939D7E03-FC7B-14EB-0F93-C1C7E6E8894E}"/>
                </a:ext>
              </a:extLst>
            </p:cNvPr>
            <p:cNvSpPr/>
            <p:nvPr/>
          </p:nvSpPr>
          <p:spPr>
            <a:xfrm>
              <a:off x="2297600" y="2576575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852;p58">
              <a:extLst>
                <a:ext uri="{FF2B5EF4-FFF2-40B4-BE49-F238E27FC236}">
                  <a16:creationId xmlns:a16="http://schemas.microsoft.com/office/drawing/2014/main" id="{1EE262DA-6BEB-DADA-E687-FF07C154D988}"/>
                </a:ext>
              </a:extLst>
            </p:cNvPr>
            <p:cNvSpPr/>
            <p:nvPr/>
          </p:nvSpPr>
          <p:spPr>
            <a:xfrm>
              <a:off x="2297600" y="255525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853;p58">
              <a:extLst>
                <a:ext uri="{FF2B5EF4-FFF2-40B4-BE49-F238E27FC236}">
                  <a16:creationId xmlns:a16="http://schemas.microsoft.com/office/drawing/2014/main" id="{BECCD33C-B726-F0AC-9029-287360AF3991}"/>
                </a:ext>
              </a:extLst>
            </p:cNvPr>
            <p:cNvSpPr/>
            <p:nvPr/>
          </p:nvSpPr>
          <p:spPr>
            <a:xfrm>
              <a:off x="2318550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854;p58">
              <a:extLst>
                <a:ext uri="{FF2B5EF4-FFF2-40B4-BE49-F238E27FC236}">
                  <a16:creationId xmlns:a16="http://schemas.microsoft.com/office/drawing/2014/main" id="{3BC3F542-A344-8718-E1C0-150D5FD9A4A1}"/>
                </a:ext>
              </a:extLst>
            </p:cNvPr>
            <p:cNvSpPr/>
            <p:nvPr/>
          </p:nvSpPr>
          <p:spPr>
            <a:xfrm>
              <a:off x="2318550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855;p58">
              <a:extLst>
                <a:ext uri="{FF2B5EF4-FFF2-40B4-BE49-F238E27FC236}">
                  <a16:creationId xmlns:a16="http://schemas.microsoft.com/office/drawing/2014/main" id="{72B51D09-BA89-60FB-4953-CA6EFF04F13B}"/>
                </a:ext>
              </a:extLst>
            </p:cNvPr>
            <p:cNvSpPr/>
            <p:nvPr/>
          </p:nvSpPr>
          <p:spPr>
            <a:xfrm>
              <a:off x="2318550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856;p58">
              <a:extLst>
                <a:ext uri="{FF2B5EF4-FFF2-40B4-BE49-F238E27FC236}">
                  <a16:creationId xmlns:a16="http://schemas.microsoft.com/office/drawing/2014/main" id="{6C89E6F5-9627-4D54-CAC4-7660EB1F9770}"/>
                </a:ext>
              </a:extLst>
            </p:cNvPr>
            <p:cNvSpPr/>
            <p:nvPr/>
          </p:nvSpPr>
          <p:spPr>
            <a:xfrm>
              <a:off x="233947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857;p58">
              <a:extLst>
                <a:ext uri="{FF2B5EF4-FFF2-40B4-BE49-F238E27FC236}">
                  <a16:creationId xmlns:a16="http://schemas.microsoft.com/office/drawing/2014/main" id="{2C96D970-D7B4-A740-BACC-AAA289585D7A}"/>
                </a:ext>
              </a:extLst>
            </p:cNvPr>
            <p:cNvSpPr/>
            <p:nvPr/>
          </p:nvSpPr>
          <p:spPr>
            <a:xfrm>
              <a:off x="233947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858;p58">
              <a:extLst>
                <a:ext uri="{FF2B5EF4-FFF2-40B4-BE49-F238E27FC236}">
                  <a16:creationId xmlns:a16="http://schemas.microsoft.com/office/drawing/2014/main" id="{2506FDDD-C3D2-D470-8C95-62C735812845}"/>
                </a:ext>
              </a:extLst>
            </p:cNvPr>
            <p:cNvSpPr/>
            <p:nvPr/>
          </p:nvSpPr>
          <p:spPr>
            <a:xfrm>
              <a:off x="233947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859;p58">
              <a:extLst>
                <a:ext uri="{FF2B5EF4-FFF2-40B4-BE49-F238E27FC236}">
                  <a16:creationId xmlns:a16="http://schemas.microsoft.com/office/drawing/2014/main" id="{7F721048-B38B-BF43-BD74-8205BE0A5B2F}"/>
                </a:ext>
              </a:extLst>
            </p:cNvPr>
            <p:cNvSpPr/>
            <p:nvPr/>
          </p:nvSpPr>
          <p:spPr>
            <a:xfrm>
              <a:off x="2360425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860;p58">
              <a:extLst>
                <a:ext uri="{FF2B5EF4-FFF2-40B4-BE49-F238E27FC236}">
                  <a16:creationId xmlns:a16="http://schemas.microsoft.com/office/drawing/2014/main" id="{36A51539-244C-92BE-2D38-04B753A9D92B}"/>
                </a:ext>
              </a:extLst>
            </p:cNvPr>
            <p:cNvSpPr/>
            <p:nvPr/>
          </p:nvSpPr>
          <p:spPr>
            <a:xfrm>
              <a:off x="2360425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861;p58">
              <a:extLst>
                <a:ext uri="{FF2B5EF4-FFF2-40B4-BE49-F238E27FC236}">
                  <a16:creationId xmlns:a16="http://schemas.microsoft.com/office/drawing/2014/main" id="{7E2FA2BA-0AD2-261F-144A-3059021AEF77}"/>
                </a:ext>
              </a:extLst>
            </p:cNvPr>
            <p:cNvSpPr/>
            <p:nvPr/>
          </p:nvSpPr>
          <p:spPr>
            <a:xfrm>
              <a:off x="218127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862;p58">
              <a:extLst>
                <a:ext uri="{FF2B5EF4-FFF2-40B4-BE49-F238E27FC236}">
                  <a16:creationId xmlns:a16="http://schemas.microsoft.com/office/drawing/2014/main" id="{65A65A48-307D-8C98-EBB4-6E6F59DFD26C}"/>
                </a:ext>
              </a:extLst>
            </p:cNvPr>
            <p:cNvSpPr/>
            <p:nvPr/>
          </p:nvSpPr>
          <p:spPr>
            <a:xfrm>
              <a:off x="218127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863;p58">
              <a:extLst>
                <a:ext uri="{FF2B5EF4-FFF2-40B4-BE49-F238E27FC236}">
                  <a16:creationId xmlns:a16="http://schemas.microsoft.com/office/drawing/2014/main" id="{7A99DCB9-35CF-55E3-0496-3F6FEB709445}"/>
                </a:ext>
              </a:extLst>
            </p:cNvPr>
            <p:cNvSpPr/>
            <p:nvPr/>
          </p:nvSpPr>
          <p:spPr>
            <a:xfrm>
              <a:off x="220222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864;p58">
              <a:extLst>
                <a:ext uri="{FF2B5EF4-FFF2-40B4-BE49-F238E27FC236}">
                  <a16:creationId xmlns:a16="http://schemas.microsoft.com/office/drawing/2014/main" id="{F6EDD7F4-222A-6A45-379C-BF3A9CCDB752}"/>
                </a:ext>
              </a:extLst>
            </p:cNvPr>
            <p:cNvSpPr/>
            <p:nvPr/>
          </p:nvSpPr>
          <p:spPr>
            <a:xfrm>
              <a:off x="220222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865;p58">
              <a:extLst>
                <a:ext uri="{FF2B5EF4-FFF2-40B4-BE49-F238E27FC236}">
                  <a16:creationId xmlns:a16="http://schemas.microsoft.com/office/drawing/2014/main" id="{7CA7392B-3797-3EC5-ECC3-D7A1E9420DCE}"/>
                </a:ext>
              </a:extLst>
            </p:cNvPr>
            <p:cNvSpPr/>
            <p:nvPr/>
          </p:nvSpPr>
          <p:spPr>
            <a:xfrm>
              <a:off x="222317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866;p58">
              <a:extLst>
                <a:ext uri="{FF2B5EF4-FFF2-40B4-BE49-F238E27FC236}">
                  <a16:creationId xmlns:a16="http://schemas.microsoft.com/office/drawing/2014/main" id="{DBA32B94-1249-E4A5-FADF-005D27D24E91}"/>
                </a:ext>
              </a:extLst>
            </p:cNvPr>
            <p:cNvSpPr/>
            <p:nvPr/>
          </p:nvSpPr>
          <p:spPr>
            <a:xfrm>
              <a:off x="222317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867;p58">
              <a:extLst>
                <a:ext uri="{FF2B5EF4-FFF2-40B4-BE49-F238E27FC236}">
                  <a16:creationId xmlns:a16="http://schemas.microsoft.com/office/drawing/2014/main" id="{50A45EA8-A01F-0CBD-88B8-3041C8F1A125}"/>
                </a:ext>
              </a:extLst>
            </p:cNvPr>
            <p:cNvSpPr/>
            <p:nvPr/>
          </p:nvSpPr>
          <p:spPr>
            <a:xfrm>
              <a:off x="224372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868;p58">
              <a:extLst>
                <a:ext uri="{FF2B5EF4-FFF2-40B4-BE49-F238E27FC236}">
                  <a16:creationId xmlns:a16="http://schemas.microsoft.com/office/drawing/2014/main" id="{9E71921F-6348-9F35-7F39-D51D0071F24F}"/>
                </a:ext>
              </a:extLst>
            </p:cNvPr>
            <p:cNvSpPr/>
            <p:nvPr/>
          </p:nvSpPr>
          <p:spPr>
            <a:xfrm>
              <a:off x="224372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869;p58">
              <a:extLst>
                <a:ext uri="{FF2B5EF4-FFF2-40B4-BE49-F238E27FC236}">
                  <a16:creationId xmlns:a16="http://schemas.microsoft.com/office/drawing/2014/main" id="{4CC343C8-9DD6-15C8-1786-22A364958C63}"/>
                </a:ext>
              </a:extLst>
            </p:cNvPr>
            <p:cNvSpPr/>
            <p:nvPr/>
          </p:nvSpPr>
          <p:spPr>
            <a:xfrm>
              <a:off x="2360425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870;p58">
              <a:extLst>
                <a:ext uri="{FF2B5EF4-FFF2-40B4-BE49-F238E27FC236}">
                  <a16:creationId xmlns:a16="http://schemas.microsoft.com/office/drawing/2014/main" id="{E2A13D76-9834-5BC0-8B8B-93BBCC728C58}"/>
                </a:ext>
              </a:extLst>
            </p:cNvPr>
            <p:cNvSpPr/>
            <p:nvPr/>
          </p:nvSpPr>
          <p:spPr>
            <a:xfrm>
              <a:off x="2086675" y="2538950"/>
              <a:ext cx="171800" cy="46950"/>
            </a:xfrm>
            <a:custGeom>
              <a:avLst/>
              <a:gdLst/>
              <a:ahLst/>
              <a:cxnLst/>
              <a:rect l="l" t="t" r="r" b="b"/>
              <a:pathLst>
                <a:path w="6872" h="1878" extrusionOk="0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871;p58">
              <a:extLst>
                <a:ext uri="{FF2B5EF4-FFF2-40B4-BE49-F238E27FC236}">
                  <a16:creationId xmlns:a16="http://schemas.microsoft.com/office/drawing/2014/main" id="{B5D97650-8650-5934-289B-25838E19930D}"/>
                </a:ext>
              </a:extLst>
            </p:cNvPr>
            <p:cNvSpPr/>
            <p:nvPr/>
          </p:nvSpPr>
          <p:spPr>
            <a:xfrm>
              <a:off x="2086675" y="2504850"/>
              <a:ext cx="171800" cy="60125"/>
            </a:xfrm>
            <a:custGeom>
              <a:avLst/>
              <a:gdLst/>
              <a:ahLst/>
              <a:cxnLst/>
              <a:rect l="l" t="t" r="r" b="b"/>
              <a:pathLst>
                <a:path w="6872" h="2405" extrusionOk="0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872;p58">
              <a:extLst>
                <a:ext uri="{FF2B5EF4-FFF2-40B4-BE49-F238E27FC236}">
                  <a16:creationId xmlns:a16="http://schemas.microsoft.com/office/drawing/2014/main" id="{CD8FDBFC-3542-1F72-003D-AE439D269598}"/>
                </a:ext>
              </a:extLst>
            </p:cNvPr>
            <p:cNvSpPr/>
            <p:nvPr/>
          </p:nvSpPr>
          <p:spPr>
            <a:xfrm>
              <a:off x="2086675" y="2447850"/>
              <a:ext cx="39575" cy="14350"/>
            </a:xfrm>
            <a:custGeom>
              <a:avLst/>
              <a:gdLst/>
              <a:ahLst/>
              <a:cxnLst/>
              <a:rect l="l" t="t" r="r" b="b"/>
              <a:pathLst>
                <a:path w="1583" h="574" extrusionOk="0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873;p58">
              <a:extLst>
                <a:ext uri="{FF2B5EF4-FFF2-40B4-BE49-F238E27FC236}">
                  <a16:creationId xmlns:a16="http://schemas.microsoft.com/office/drawing/2014/main" id="{0332F150-6342-C26F-508F-180D62D9A4A8}"/>
                </a:ext>
              </a:extLst>
            </p:cNvPr>
            <p:cNvSpPr/>
            <p:nvPr/>
          </p:nvSpPr>
          <p:spPr>
            <a:xfrm>
              <a:off x="2086675" y="2448625"/>
              <a:ext cx="55875" cy="24825"/>
            </a:xfrm>
            <a:custGeom>
              <a:avLst/>
              <a:gdLst/>
              <a:ahLst/>
              <a:cxnLst/>
              <a:rect l="l" t="t" r="r" b="b"/>
              <a:pathLst>
                <a:path w="2235" h="993" extrusionOk="0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874;p58">
              <a:extLst>
                <a:ext uri="{FF2B5EF4-FFF2-40B4-BE49-F238E27FC236}">
                  <a16:creationId xmlns:a16="http://schemas.microsoft.com/office/drawing/2014/main" id="{188759DB-7F6F-0DDF-D074-69C9A83E2FC3}"/>
                </a:ext>
              </a:extLst>
            </p:cNvPr>
            <p:cNvSpPr/>
            <p:nvPr/>
          </p:nvSpPr>
          <p:spPr>
            <a:xfrm>
              <a:off x="2166175" y="2371850"/>
              <a:ext cx="169850" cy="92300"/>
            </a:xfrm>
            <a:custGeom>
              <a:avLst/>
              <a:gdLst/>
              <a:ahLst/>
              <a:cxnLst/>
              <a:rect l="l" t="t" r="r" b="b"/>
              <a:pathLst>
                <a:path w="6794" h="3692" extrusionOk="0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875;p58">
              <a:extLst>
                <a:ext uri="{FF2B5EF4-FFF2-40B4-BE49-F238E27FC236}">
                  <a16:creationId xmlns:a16="http://schemas.microsoft.com/office/drawing/2014/main" id="{5185B3A4-C35C-23C5-80DF-38F7B88CDED8}"/>
                </a:ext>
              </a:extLst>
            </p:cNvPr>
            <p:cNvSpPr/>
            <p:nvPr/>
          </p:nvSpPr>
          <p:spPr>
            <a:xfrm>
              <a:off x="2199900" y="2371850"/>
              <a:ext cx="136125" cy="62050"/>
            </a:xfrm>
            <a:custGeom>
              <a:avLst/>
              <a:gdLst/>
              <a:ahLst/>
              <a:cxnLst/>
              <a:rect l="l" t="t" r="r" b="b"/>
              <a:pathLst>
                <a:path w="5445" h="2482" extrusionOk="0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876;p58">
              <a:extLst>
                <a:ext uri="{FF2B5EF4-FFF2-40B4-BE49-F238E27FC236}">
                  <a16:creationId xmlns:a16="http://schemas.microsoft.com/office/drawing/2014/main" id="{1A4C2F05-8A77-A7CD-4355-A46CB2176E2B}"/>
                </a:ext>
              </a:extLst>
            </p:cNvPr>
            <p:cNvSpPr/>
            <p:nvPr/>
          </p:nvSpPr>
          <p:spPr>
            <a:xfrm>
              <a:off x="2211525" y="2371850"/>
              <a:ext cx="124500" cy="50800"/>
            </a:xfrm>
            <a:custGeom>
              <a:avLst/>
              <a:gdLst/>
              <a:ahLst/>
              <a:cxnLst/>
              <a:rect l="l" t="t" r="r" b="b"/>
              <a:pathLst>
                <a:path w="4980" h="2032" extrusionOk="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877;p58">
              <a:extLst>
                <a:ext uri="{FF2B5EF4-FFF2-40B4-BE49-F238E27FC236}">
                  <a16:creationId xmlns:a16="http://schemas.microsoft.com/office/drawing/2014/main" id="{CF706BAA-6F77-81EF-7F95-D85D5760C74D}"/>
                </a:ext>
              </a:extLst>
            </p:cNvPr>
            <p:cNvSpPr/>
            <p:nvPr/>
          </p:nvSpPr>
          <p:spPr>
            <a:xfrm>
              <a:off x="2311575" y="2495150"/>
              <a:ext cx="24450" cy="62050"/>
            </a:xfrm>
            <a:custGeom>
              <a:avLst/>
              <a:gdLst/>
              <a:ahLst/>
              <a:cxnLst/>
              <a:rect l="l" t="t" r="r" b="b"/>
              <a:pathLst>
                <a:path w="978" h="2482" extrusionOk="0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878;p58">
              <a:extLst>
                <a:ext uri="{FF2B5EF4-FFF2-40B4-BE49-F238E27FC236}">
                  <a16:creationId xmlns:a16="http://schemas.microsoft.com/office/drawing/2014/main" id="{25F18AAC-33FA-6CC3-B4E4-2DA246C44A0D}"/>
                </a:ext>
              </a:extLst>
            </p:cNvPr>
            <p:cNvSpPr/>
            <p:nvPr/>
          </p:nvSpPr>
          <p:spPr>
            <a:xfrm>
              <a:off x="2419750" y="2456375"/>
              <a:ext cx="31425" cy="19025"/>
            </a:xfrm>
            <a:custGeom>
              <a:avLst/>
              <a:gdLst/>
              <a:ahLst/>
              <a:cxnLst/>
              <a:rect l="l" t="t" r="r" b="b"/>
              <a:pathLst>
                <a:path w="1257" h="761" extrusionOk="0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879;p58">
              <a:extLst>
                <a:ext uri="{FF2B5EF4-FFF2-40B4-BE49-F238E27FC236}">
                  <a16:creationId xmlns:a16="http://schemas.microsoft.com/office/drawing/2014/main" id="{F15D8088-95E9-12D0-EAD7-69BB9E42707A}"/>
                </a:ext>
              </a:extLst>
            </p:cNvPr>
            <p:cNvSpPr/>
            <p:nvPr/>
          </p:nvSpPr>
          <p:spPr>
            <a:xfrm>
              <a:off x="1980825" y="245985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880;p58">
              <a:extLst>
                <a:ext uri="{FF2B5EF4-FFF2-40B4-BE49-F238E27FC236}">
                  <a16:creationId xmlns:a16="http://schemas.microsoft.com/office/drawing/2014/main" id="{2398E5BB-6B9E-9EB8-2652-CD0D2F1DCF1F}"/>
                </a:ext>
              </a:extLst>
            </p:cNvPr>
            <p:cNvSpPr/>
            <p:nvPr/>
          </p:nvSpPr>
          <p:spPr>
            <a:xfrm>
              <a:off x="1968025" y="2538950"/>
              <a:ext cx="40350" cy="25625"/>
            </a:xfrm>
            <a:custGeom>
              <a:avLst/>
              <a:gdLst/>
              <a:ahLst/>
              <a:cxnLst/>
              <a:rect l="l" t="t" r="r" b="b"/>
              <a:pathLst>
                <a:path w="1614" h="1025" extrusionOk="0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881;p58">
              <a:extLst>
                <a:ext uri="{FF2B5EF4-FFF2-40B4-BE49-F238E27FC236}">
                  <a16:creationId xmlns:a16="http://schemas.microsoft.com/office/drawing/2014/main" id="{0B7DD2B7-4079-C431-985F-558569F44620}"/>
                </a:ext>
              </a:extLst>
            </p:cNvPr>
            <p:cNvSpPr/>
            <p:nvPr/>
          </p:nvSpPr>
          <p:spPr>
            <a:xfrm>
              <a:off x="1983925" y="2550600"/>
              <a:ext cx="24450" cy="13575"/>
            </a:xfrm>
            <a:custGeom>
              <a:avLst/>
              <a:gdLst/>
              <a:ahLst/>
              <a:cxnLst/>
              <a:rect l="l" t="t" r="r" b="b"/>
              <a:pathLst>
                <a:path w="978" h="543" extrusionOk="0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882;p58">
              <a:extLst>
                <a:ext uri="{FF2B5EF4-FFF2-40B4-BE49-F238E27FC236}">
                  <a16:creationId xmlns:a16="http://schemas.microsoft.com/office/drawing/2014/main" id="{CEA03FAF-66C3-64EF-5532-66AC59B7D934}"/>
                </a:ext>
              </a:extLst>
            </p:cNvPr>
            <p:cNvSpPr/>
            <p:nvPr/>
          </p:nvSpPr>
          <p:spPr>
            <a:xfrm>
              <a:off x="1980825" y="2516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883;p58">
              <a:extLst>
                <a:ext uri="{FF2B5EF4-FFF2-40B4-BE49-F238E27FC236}">
                  <a16:creationId xmlns:a16="http://schemas.microsoft.com/office/drawing/2014/main" id="{E51B9F18-8A42-BCAC-D313-113CF0FE6FC4}"/>
                </a:ext>
              </a:extLst>
            </p:cNvPr>
            <p:cNvSpPr/>
            <p:nvPr/>
          </p:nvSpPr>
          <p:spPr>
            <a:xfrm>
              <a:off x="2086675" y="2449400"/>
              <a:ext cx="71750" cy="35300"/>
            </a:xfrm>
            <a:custGeom>
              <a:avLst/>
              <a:gdLst/>
              <a:ahLst/>
              <a:cxnLst/>
              <a:rect l="l" t="t" r="r" b="b"/>
              <a:pathLst>
                <a:path w="2870" h="1412" extrusionOk="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884;p58">
              <a:extLst>
                <a:ext uri="{FF2B5EF4-FFF2-40B4-BE49-F238E27FC236}">
                  <a16:creationId xmlns:a16="http://schemas.microsoft.com/office/drawing/2014/main" id="{3C7A1862-11D0-B2D1-05D6-FF046547C902}"/>
                </a:ext>
              </a:extLst>
            </p:cNvPr>
            <p:cNvSpPr/>
            <p:nvPr/>
          </p:nvSpPr>
          <p:spPr>
            <a:xfrm>
              <a:off x="1966475" y="2283450"/>
              <a:ext cx="68650" cy="26375"/>
            </a:xfrm>
            <a:custGeom>
              <a:avLst/>
              <a:gdLst/>
              <a:ahLst/>
              <a:cxnLst/>
              <a:rect l="l" t="t" r="r" b="b"/>
              <a:pathLst>
                <a:path w="2746" h="1055" extrusionOk="0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885;p58">
              <a:extLst>
                <a:ext uri="{FF2B5EF4-FFF2-40B4-BE49-F238E27FC236}">
                  <a16:creationId xmlns:a16="http://schemas.microsoft.com/office/drawing/2014/main" id="{261B993D-7A6D-2EE4-1FD3-06461E1399CB}"/>
                </a:ext>
              </a:extLst>
            </p:cNvPr>
            <p:cNvSpPr/>
            <p:nvPr/>
          </p:nvSpPr>
          <p:spPr>
            <a:xfrm>
              <a:off x="1966475" y="2355175"/>
              <a:ext cx="100450" cy="60125"/>
            </a:xfrm>
            <a:custGeom>
              <a:avLst/>
              <a:gdLst/>
              <a:ahLst/>
              <a:cxnLst/>
              <a:rect l="l" t="t" r="r" b="b"/>
              <a:pathLst>
                <a:path w="4018" h="2405" extrusionOk="0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886;p58">
              <a:extLst>
                <a:ext uri="{FF2B5EF4-FFF2-40B4-BE49-F238E27FC236}">
                  <a16:creationId xmlns:a16="http://schemas.microsoft.com/office/drawing/2014/main" id="{92462120-2F6A-5F0C-77A0-29FDFCA0C3E8}"/>
                </a:ext>
              </a:extLst>
            </p:cNvPr>
            <p:cNvSpPr/>
            <p:nvPr/>
          </p:nvSpPr>
          <p:spPr>
            <a:xfrm>
              <a:off x="1966475" y="2182250"/>
              <a:ext cx="68650" cy="24825"/>
            </a:xfrm>
            <a:custGeom>
              <a:avLst/>
              <a:gdLst/>
              <a:ahLst/>
              <a:cxnLst/>
              <a:rect l="l" t="t" r="r" b="b"/>
              <a:pathLst>
                <a:path w="2746" h="993" extrusionOk="0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887;p58">
              <a:extLst>
                <a:ext uri="{FF2B5EF4-FFF2-40B4-BE49-F238E27FC236}">
                  <a16:creationId xmlns:a16="http://schemas.microsoft.com/office/drawing/2014/main" id="{464F937E-6372-1757-739F-1A8422C3CEB6}"/>
                </a:ext>
              </a:extLst>
            </p:cNvPr>
            <p:cNvSpPr/>
            <p:nvPr/>
          </p:nvSpPr>
          <p:spPr>
            <a:xfrm>
              <a:off x="1966475" y="2252425"/>
              <a:ext cx="68650" cy="21725"/>
            </a:xfrm>
            <a:custGeom>
              <a:avLst/>
              <a:gdLst/>
              <a:ahLst/>
              <a:cxnLst/>
              <a:rect l="l" t="t" r="r" b="b"/>
              <a:pathLst>
                <a:path w="2746" h="869" extrusionOk="0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888;p58">
              <a:extLst>
                <a:ext uri="{FF2B5EF4-FFF2-40B4-BE49-F238E27FC236}">
                  <a16:creationId xmlns:a16="http://schemas.microsoft.com/office/drawing/2014/main" id="{B4BDAC1E-1B00-A803-9F95-E2C238C23DDB}"/>
                </a:ext>
              </a:extLst>
            </p:cNvPr>
            <p:cNvSpPr/>
            <p:nvPr/>
          </p:nvSpPr>
          <p:spPr>
            <a:xfrm>
              <a:off x="2006425" y="2339650"/>
              <a:ext cx="28700" cy="2375"/>
            </a:xfrm>
            <a:custGeom>
              <a:avLst/>
              <a:gdLst/>
              <a:ahLst/>
              <a:cxnLst/>
              <a:rect l="l" t="t" r="r" b="b"/>
              <a:pathLst>
                <a:path w="1148" h="95" extrusionOk="0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889;p58">
              <a:extLst>
                <a:ext uri="{FF2B5EF4-FFF2-40B4-BE49-F238E27FC236}">
                  <a16:creationId xmlns:a16="http://schemas.microsoft.com/office/drawing/2014/main" id="{BF937E9C-142F-7629-489D-614344BEB6E0}"/>
                </a:ext>
              </a:extLst>
            </p:cNvPr>
            <p:cNvSpPr/>
            <p:nvPr/>
          </p:nvSpPr>
          <p:spPr>
            <a:xfrm>
              <a:off x="2006025" y="2350900"/>
              <a:ext cx="29100" cy="12050"/>
            </a:xfrm>
            <a:custGeom>
              <a:avLst/>
              <a:gdLst/>
              <a:ahLst/>
              <a:cxnLst/>
              <a:rect l="l" t="t" r="r" b="b"/>
              <a:pathLst>
                <a:path w="1164" h="482" extrusionOk="0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890;p58">
              <a:extLst>
                <a:ext uri="{FF2B5EF4-FFF2-40B4-BE49-F238E27FC236}">
                  <a16:creationId xmlns:a16="http://schemas.microsoft.com/office/drawing/2014/main" id="{FEA61069-7972-E04D-E5DC-B7A8DAB886CF}"/>
                </a:ext>
              </a:extLst>
            </p:cNvPr>
            <p:cNvSpPr/>
            <p:nvPr/>
          </p:nvSpPr>
          <p:spPr>
            <a:xfrm>
              <a:off x="2074650" y="2371850"/>
              <a:ext cx="26400" cy="55075"/>
            </a:xfrm>
            <a:custGeom>
              <a:avLst/>
              <a:gdLst/>
              <a:ahLst/>
              <a:cxnLst/>
              <a:rect l="l" t="t" r="r" b="b"/>
              <a:pathLst>
                <a:path w="1056" h="2203" extrusionOk="0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891;p58">
              <a:extLst>
                <a:ext uri="{FF2B5EF4-FFF2-40B4-BE49-F238E27FC236}">
                  <a16:creationId xmlns:a16="http://schemas.microsoft.com/office/drawing/2014/main" id="{DD30F64B-170E-CF14-9EA8-FDF4B05FA1F4}"/>
                </a:ext>
              </a:extLst>
            </p:cNvPr>
            <p:cNvSpPr/>
            <p:nvPr/>
          </p:nvSpPr>
          <p:spPr>
            <a:xfrm>
              <a:off x="2095975" y="2371850"/>
              <a:ext cx="15925" cy="55075"/>
            </a:xfrm>
            <a:custGeom>
              <a:avLst/>
              <a:gdLst/>
              <a:ahLst/>
              <a:cxnLst/>
              <a:rect l="l" t="t" r="r" b="b"/>
              <a:pathLst>
                <a:path w="637" h="2203" extrusionOk="0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892;p58">
              <a:extLst>
                <a:ext uri="{FF2B5EF4-FFF2-40B4-BE49-F238E27FC236}">
                  <a16:creationId xmlns:a16="http://schemas.microsoft.com/office/drawing/2014/main" id="{A260E4C1-ED56-9D20-D796-703BAD13C63E}"/>
                </a:ext>
              </a:extLst>
            </p:cNvPr>
            <p:cNvSpPr/>
            <p:nvPr/>
          </p:nvSpPr>
          <p:spPr>
            <a:xfrm>
              <a:off x="2391050" y="2211700"/>
              <a:ext cx="57425" cy="42675"/>
            </a:xfrm>
            <a:custGeom>
              <a:avLst/>
              <a:gdLst/>
              <a:ahLst/>
              <a:cxnLst/>
              <a:rect l="l" t="t" r="r" b="b"/>
              <a:pathLst>
                <a:path w="2297" h="1707" extrusionOk="0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893;p58">
              <a:extLst>
                <a:ext uri="{FF2B5EF4-FFF2-40B4-BE49-F238E27FC236}">
                  <a16:creationId xmlns:a16="http://schemas.microsoft.com/office/drawing/2014/main" id="{0DDE26C6-80EE-0306-EFE5-84CC35B12E0A}"/>
                </a:ext>
              </a:extLst>
            </p:cNvPr>
            <p:cNvSpPr/>
            <p:nvPr/>
          </p:nvSpPr>
          <p:spPr>
            <a:xfrm>
              <a:off x="2419750" y="2200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894;p58">
              <a:extLst>
                <a:ext uri="{FF2B5EF4-FFF2-40B4-BE49-F238E27FC236}">
                  <a16:creationId xmlns:a16="http://schemas.microsoft.com/office/drawing/2014/main" id="{E7B2D311-7BC1-D5D9-D2DF-8D78DFDA3CB3}"/>
                </a:ext>
              </a:extLst>
            </p:cNvPr>
            <p:cNvSpPr/>
            <p:nvPr/>
          </p:nvSpPr>
          <p:spPr>
            <a:xfrm>
              <a:off x="2419750" y="2170600"/>
              <a:ext cx="27950" cy="20975"/>
            </a:xfrm>
            <a:custGeom>
              <a:avLst/>
              <a:gdLst/>
              <a:ahLst/>
              <a:cxnLst/>
              <a:rect l="l" t="t" r="r" b="b"/>
              <a:pathLst>
                <a:path w="1118" h="839" extrusionOk="0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895;p58">
              <a:extLst>
                <a:ext uri="{FF2B5EF4-FFF2-40B4-BE49-F238E27FC236}">
                  <a16:creationId xmlns:a16="http://schemas.microsoft.com/office/drawing/2014/main" id="{11F36E55-1BF0-B9E0-7F17-5B34470A1127}"/>
                </a:ext>
              </a:extLst>
            </p:cNvPr>
            <p:cNvSpPr/>
            <p:nvPr/>
          </p:nvSpPr>
          <p:spPr>
            <a:xfrm>
              <a:off x="2391050" y="2333850"/>
              <a:ext cx="48500" cy="88800"/>
            </a:xfrm>
            <a:custGeom>
              <a:avLst/>
              <a:gdLst/>
              <a:ahLst/>
              <a:cxnLst/>
              <a:rect l="l" t="t" r="r" b="b"/>
              <a:pathLst>
                <a:path w="1940" h="3552" extrusionOk="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896;p58">
              <a:extLst>
                <a:ext uri="{FF2B5EF4-FFF2-40B4-BE49-F238E27FC236}">
                  <a16:creationId xmlns:a16="http://schemas.microsoft.com/office/drawing/2014/main" id="{35221B24-DF36-47FC-E5CC-80CF556349ED}"/>
                </a:ext>
              </a:extLst>
            </p:cNvPr>
            <p:cNvSpPr/>
            <p:nvPr/>
          </p:nvSpPr>
          <p:spPr>
            <a:xfrm>
              <a:off x="2392225" y="2312900"/>
              <a:ext cx="57800" cy="121000"/>
            </a:xfrm>
            <a:custGeom>
              <a:avLst/>
              <a:gdLst/>
              <a:ahLst/>
              <a:cxnLst/>
              <a:rect l="l" t="t" r="r" b="b"/>
              <a:pathLst>
                <a:path w="2312" h="4840" extrusionOk="0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897;p58">
              <a:extLst>
                <a:ext uri="{FF2B5EF4-FFF2-40B4-BE49-F238E27FC236}">
                  <a16:creationId xmlns:a16="http://schemas.microsoft.com/office/drawing/2014/main" id="{89493132-121D-DC3E-807F-0FA9ED93816B}"/>
                </a:ext>
              </a:extLst>
            </p:cNvPr>
            <p:cNvSpPr/>
            <p:nvPr/>
          </p:nvSpPr>
          <p:spPr>
            <a:xfrm>
              <a:off x="2375550" y="2583925"/>
              <a:ext cx="55075" cy="13225"/>
            </a:xfrm>
            <a:custGeom>
              <a:avLst/>
              <a:gdLst/>
              <a:ahLst/>
              <a:cxnLst/>
              <a:rect l="l" t="t" r="r" b="b"/>
              <a:pathLst>
                <a:path w="2203" h="529" extrusionOk="0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898;p58">
              <a:extLst>
                <a:ext uri="{FF2B5EF4-FFF2-40B4-BE49-F238E27FC236}">
                  <a16:creationId xmlns:a16="http://schemas.microsoft.com/office/drawing/2014/main" id="{23F01D65-3C75-A369-E013-4A940E0808D4}"/>
                </a:ext>
              </a:extLst>
            </p:cNvPr>
            <p:cNvSpPr/>
            <p:nvPr/>
          </p:nvSpPr>
          <p:spPr>
            <a:xfrm>
              <a:off x="2377475" y="2605275"/>
              <a:ext cx="52375" cy="2350"/>
            </a:xfrm>
            <a:custGeom>
              <a:avLst/>
              <a:gdLst/>
              <a:ahLst/>
              <a:cxnLst/>
              <a:rect l="l" t="t" r="r" b="b"/>
              <a:pathLst>
                <a:path w="2095" h="94" extrusionOk="0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899;p58">
              <a:extLst>
                <a:ext uri="{FF2B5EF4-FFF2-40B4-BE49-F238E27FC236}">
                  <a16:creationId xmlns:a16="http://schemas.microsoft.com/office/drawing/2014/main" id="{2D9D90C1-28BB-B8AB-A77E-C3E9E2C308C7}"/>
                </a:ext>
              </a:extLst>
            </p:cNvPr>
            <p:cNvSpPr/>
            <p:nvPr/>
          </p:nvSpPr>
          <p:spPr>
            <a:xfrm>
              <a:off x="2347250" y="2495150"/>
              <a:ext cx="93850" cy="62050"/>
            </a:xfrm>
            <a:custGeom>
              <a:avLst/>
              <a:gdLst/>
              <a:ahLst/>
              <a:cxnLst/>
              <a:rect l="l" t="t" r="r" b="b"/>
              <a:pathLst>
                <a:path w="3754" h="2482" extrusionOk="0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900;p58">
              <a:extLst>
                <a:ext uri="{FF2B5EF4-FFF2-40B4-BE49-F238E27FC236}">
                  <a16:creationId xmlns:a16="http://schemas.microsoft.com/office/drawing/2014/main" id="{4FC444F0-EBAC-4CB7-D87C-20B467C2AB08}"/>
                </a:ext>
              </a:extLst>
            </p:cNvPr>
            <p:cNvSpPr/>
            <p:nvPr/>
          </p:nvSpPr>
          <p:spPr>
            <a:xfrm>
              <a:off x="2375550" y="2563000"/>
              <a:ext cx="55075" cy="23300"/>
            </a:xfrm>
            <a:custGeom>
              <a:avLst/>
              <a:gdLst/>
              <a:ahLst/>
              <a:cxnLst/>
              <a:rect l="l" t="t" r="r" b="b"/>
              <a:pathLst>
                <a:path w="2203" h="932" extrusionOk="0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901;p58">
              <a:extLst>
                <a:ext uri="{FF2B5EF4-FFF2-40B4-BE49-F238E27FC236}">
                  <a16:creationId xmlns:a16="http://schemas.microsoft.com/office/drawing/2014/main" id="{5ED23B30-C589-448F-6984-AAE032B5BE89}"/>
                </a:ext>
              </a:extLst>
            </p:cNvPr>
            <p:cNvSpPr/>
            <p:nvPr/>
          </p:nvSpPr>
          <p:spPr>
            <a:xfrm>
              <a:off x="24717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902;p58">
              <a:extLst>
                <a:ext uri="{FF2B5EF4-FFF2-40B4-BE49-F238E27FC236}">
                  <a16:creationId xmlns:a16="http://schemas.microsoft.com/office/drawing/2014/main" id="{8BFFD176-20B6-FDAD-7EE6-AD2EDA5CED74}"/>
                </a:ext>
              </a:extLst>
            </p:cNvPr>
            <p:cNvSpPr/>
            <p:nvPr/>
          </p:nvSpPr>
          <p:spPr>
            <a:xfrm>
              <a:off x="24577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903;p58">
              <a:extLst>
                <a:ext uri="{FF2B5EF4-FFF2-40B4-BE49-F238E27FC236}">
                  <a16:creationId xmlns:a16="http://schemas.microsoft.com/office/drawing/2014/main" id="{917C6176-6BB8-9D6A-430B-56CA9EA1D62B}"/>
                </a:ext>
              </a:extLst>
            </p:cNvPr>
            <p:cNvSpPr/>
            <p:nvPr/>
          </p:nvSpPr>
          <p:spPr>
            <a:xfrm>
              <a:off x="2460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904;p58">
              <a:extLst>
                <a:ext uri="{FF2B5EF4-FFF2-40B4-BE49-F238E27FC236}">
                  <a16:creationId xmlns:a16="http://schemas.microsoft.com/office/drawing/2014/main" id="{30198194-956A-301F-9C19-1EBFD046C028}"/>
                </a:ext>
              </a:extLst>
            </p:cNvPr>
            <p:cNvSpPr/>
            <p:nvPr/>
          </p:nvSpPr>
          <p:spPr>
            <a:xfrm>
              <a:off x="236120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905;p58">
              <a:extLst>
                <a:ext uri="{FF2B5EF4-FFF2-40B4-BE49-F238E27FC236}">
                  <a16:creationId xmlns:a16="http://schemas.microsoft.com/office/drawing/2014/main" id="{27A1DFB1-53F0-31C2-DA56-E433F0B34929}"/>
                </a:ext>
              </a:extLst>
            </p:cNvPr>
            <p:cNvSpPr/>
            <p:nvPr/>
          </p:nvSpPr>
          <p:spPr>
            <a:xfrm>
              <a:off x="2363925" y="2134925"/>
              <a:ext cx="2725" cy="8575"/>
            </a:xfrm>
            <a:custGeom>
              <a:avLst/>
              <a:gdLst/>
              <a:ahLst/>
              <a:cxnLst/>
              <a:rect l="l" t="t" r="r" b="b"/>
              <a:pathLst>
                <a:path w="10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906;p58">
              <a:extLst>
                <a:ext uri="{FF2B5EF4-FFF2-40B4-BE49-F238E27FC236}">
                  <a16:creationId xmlns:a16="http://schemas.microsoft.com/office/drawing/2014/main" id="{42ED77CB-A982-CCEF-74B4-CA04021A3D14}"/>
                </a:ext>
              </a:extLst>
            </p:cNvPr>
            <p:cNvSpPr/>
            <p:nvPr/>
          </p:nvSpPr>
          <p:spPr>
            <a:xfrm>
              <a:off x="200255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907;p58">
              <a:extLst>
                <a:ext uri="{FF2B5EF4-FFF2-40B4-BE49-F238E27FC236}">
                  <a16:creationId xmlns:a16="http://schemas.microsoft.com/office/drawing/2014/main" id="{50C08755-4620-1F5C-5E3A-FAF7316343D9}"/>
                </a:ext>
              </a:extLst>
            </p:cNvPr>
            <p:cNvSpPr/>
            <p:nvPr/>
          </p:nvSpPr>
          <p:spPr>
            <a:xfrm>
              <a:off x="2005250" y="2569975"/>
              <a:ext cx="2750" cy="8175"/>
            </a:xfrm>
            <a:custGeom>
              <a:avLst/>
              <a:gdLst/>
              <a:ahLst/>
              <a:cxnLst/>
              <a:rect l="l" t="t" r="r" b="b"/>
              <a:pathLst>
                <a:path w="110" h="327" extrusionOk="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908;p58">
              <a:extLst>
                <a:ext uri="{FF2B5EF4-FFF2-40B4-BE49-F238E27FC236}">
                  <a16:creationId xmlns:a16="http://schemas.microsoft.com/office/drawing/2014/main" id="{208CCAE7-ECCB-8FCB-B0BA-D643954DF44A}"/>
                </a:ext>
              </a:extLst>
            </p:cNvPr>
            <p:cNvSpPr/>
            <p:nvPr/>
          </p:nvSpPr>
          <p:spPr>
            <a:xfrm>
              <a:off x="201300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909;p58">
              <a:extLst>
                <a:ext uri="{FF2B5EF4-FFF2-40B4-BE49-F238E27FC236}">
                  <a16:creationId xmlns:a16="http://schemas.microsoft.com/office/drawing/2014/main" id="{36B27CD6-C7AD-9014-0136-0EDE641436B1}"/>
                </a:ext>
              </a:extLst>
            </p:cNvPr>
            <p:cNvSpPr/>
            <p:nvPr/>
          </p:nvSpPr>
          <p:spPr>
            <a:xfrm>
              <a:off x="201610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910;p58">
              <a:extLst>
                <a:ext uri="{FF2B5EF4-FFF2-40B4-BE49-F238E27FC236}">
                  <a16:creationId xmlns:a16="http://schemas.microsoft.com/office/drawing/2014/main" id="{6AFDCBB3-E1E3-56B0-6151-8B3D8F0D9367}"/>
                </a:ext>
              </a:extLst>
            </p:cNvPr>
            <p:cNvSpPr/>
            <p:nvPr/>
          </p:nvSpPr>
          <p:spPr>
            <a:xfrm>
              <a:off x="2023875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911;p58">
              <a:extLst>
                <a:ext uri="{FF2B5EF4-FFF2-40B4-BE49-F238E27FC236}">
                  <a16:creationId xmlns:a16="http://schemas.microsoft.com/office/drawing/2014/main" id="{F881A7D6-5C81-E0D8-9AE3-28B2332B5DFE}"/>
                </a:ext>
              </a:extLst>
            </p:cNvPr>
            <p:cNvSpPr/>
            <p:nvPr/>
          </p:nvSpPr>
          <p:spPr>
            <a:xfrm>
              <a:off x="20273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912;p58">
              <a:extLst>
                <a:ext uri="{FF2B5EF4-FFF2-40B4-BE49-F238E27FC236}">
                  <a16:creationId xmlns:a16="http://schemas.microsoft.com/office/drawing/2014/main" id="{BBA8B6A7-7BEF-2160-7A6C-54391D686441}"/>
                </a:ext>
              </a:extLst>
            </p:cNvPr>
            <p:cNvSpPr/>
            <p:nvPr/>
          </p:nvSpPr>
          <p:spPr>
            <a:xfrm>
              <a:off x="2034325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913;p58">
              <a:extLst>
                <a:ext uri="{FF2B5EF4-FFF2-40B4-BE49-F238E27FC236}">
                  <a16:creationId xmlns:a16="http://schemas.microsoft.com/office/drawing/2014/main" id="{A6F1AE1F-2242-BC16-EFF8-CBE5C9A8BDD2}"/>
                </a:ext>
              </a:extLst>
            </p:cNvPr>
            <p:cNvSpPr/>
            <p:nvPr/>
          </p:nvSpPr>
          <p:spPr>
            <a:xfrm>
              <a:off x="203782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914;p58">
              <a:extLst>
                <a:ext uri="{FF2B5EF4-FFF2-40B4-BE49-F238E27FC236}">
                  <a16:creationId xmlns:a16="http://schemas.microsoft.com/office/drawing/2014/main" id="{85CDD730-94FA-C552-FC54-968740529BC6}"/>
                </a:ext>
              </a:extLst>
            </p:cNvPr>
            <p:cNvSpPr/>
            <p:nvPr/>
          </p:nvSpPr>
          <p:spPr>
            <a:xfrm>
              <a:off x="204520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915;p58">
              <a:extLst>
                <a:ext uri="{FF2B5EF4-FFF2-40B4-BE49-F238E27FC236}">
                  <a16:creationId xmlns:a16="http://schemas.microsoft.com/office/drawing/2014/main" id="{3035807C-DDEF-2189-DE43-584826A663FB}"/>
                </a:ext>
              </a:extLst>
            </p:cNvPr>
            <p:cNvSpPr/>
            <p:nvPr/>
          </p:nvSpPr>
          <p:spPr>
            <a:xfrm>
              <a:off x="204867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916;p58">
              <a:extLst>
                <a:ext uri="{FF2B5EF4-FFF2-40B4-BE49-F238E27FC236}">
                  <a16:creationId xmlns:a16="http://schemas.microsoft.com/office/drawing/2014/main" id="{56462A8F-659D-BC73-B3A5-84D7EB1BCB0F}"/>
                </a:ext>
              </a:extLst>
            </p:cNvPr>
            <p:cNvSpPr/>
            <p:nvPr/>
          </p:nvSpPr>
          <p:spPr>
            <a:xfrm>
              <a:off x="205565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917;p58">
              <a:extLst>
                <a:ext uri="{FF2B5EF4-FFF2-40B4-BE49-F238E27FC236}">
                  <a16:creationId xmlns:a16="http://schemas.microsoft.com/office/drawing/2014/main" id="{82FBE4F3-ED29-16DF-F08D-CE1F26BB5A20}"/>
                </a:ext>
              </a:extLst>
            </p:cNvPr>
            <p:cNvSpPr/>
            <p:nvPr/>
          </p:nvSpPr>
          <p:spPr>
            <a:xfrm>
              <a:off x="20591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918;p58">
              <a:extLst>
                <a:ext uri="{FF2B5EF4-FFF2-40B4-BE49-F238E27FC236}">
                  <a16:creationId xmlns:a16="http://schemas.microsoft.com/office/drawing/2014/main" id="{C59ADFDE-1CF3-A4AB-A16E-1150D297CEE7}"/>
                </a:ext>
              </a:extLst>
            </p:cNvPr>
            <p:cNvSpPr/>
            <p:nvPr/>
          </p:nvSpPr>
          <p:spPr>
            <a:xfrm>
              <a:off x="2349950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919;p58">
              <a:extLst>
                <a:ext uri="{FF2B5EF4-FFF2-40B4-BE49-F238E27FC236}">
                  <a16:creationId xmlns:a16="http://schemas.microsoft.com/office/drawing/2014/main" id="{B4F0404E-2295-AD01-7BE2-427384781A8A}"/>
                </a:ext>
              </a:extLst>
            </p:cNvPr>
            <p:cNvSpPr/>
            <p:nvPr/>
          </p:nvSpPr>
          <p:spPr>
            <a:xfrm>
              <a:off x="2353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920;p58">
              <a:extLst>
                <a:ext uri="{FF2B5EF4-FFF2-40B4-BE49-F238E27FC236}">
                  <a16:creationId xmlns:a16="http://schemas.microsoft.com/office/drawing/2014/main" id="{E39D5A8C-A670-19E0-C57C-5C5350E901A1}"/>
                </a:ext>
              </a:extLst>
            </p:cNvPr>
            <p:cNvSpPr/>
            <p:nvPr/>
          </p:nvSpPr>
          <p:spPr>
            <a:xfrm>
              <a:off x="2339475" y="21419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921;p58">
              <a:extLst>
                <a:ext uri="{FF2B5EF4-FFF2-40B4-BE49-F238E27FC236}">
                  <a16:creationId xmlns:a16="http://schemas.microsoft.com/office/drawing/2014/main" id="{9475A080-C8AF-093F-826E-2C09A41CC296}"/>
                </a:ext>
              </a:extLst>
            </p:cNvPr>
            <p:cNvSpPr/>
            <p:nvPr/>
          </p:nvSpPr>
          <p:spPr>
            <a:xfrm>
              <a:off x="2342575" y="2134925"/>
              <a:ext cx="2375" cy="8575"/>
            </a:xfrm>
            <a:custGeom>
              <a:avLst/>
              <a:gdLst/>
              <a:ahLst/>
              <a:cxnLst/>
              <a:rect l="l" t="t" r="r" b="b"/>
              <a:pathLst>
                <a:path w="95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922;p58">
              <a:extLst>
                <a:ext uri="{FF2B5EF4-FFF2-40B4-BE49-F238E27FC236}">
                  <a16:creationId xmlns:a16="http://schemas.microsoft.com/office/drawing/2014/main" id="{244374B2-B7E3-F323-89F7-40B6BEAB09C1}"/>
                </a:ext>
              </a:extLst>
            </p:cNvPr>
            <p:cNvSpPr/>
            <p:nvPr/>
          </p:nvSpPr>
          <p:spPr>
            <a:xfrm>
              <a:off x="2328625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923;p58">
              <a:extLst>
                <a:ext uri="{FF2B5EF4-FFF2-40B4-BE49-F238E27FC236}">
                  <a16:creationId xmlns:a16="http://schemas.microsoft.com/office/drawing/2014/main" id="{D02063B5-348D-E36C-CCA7-0A9F79310D70}"/>
                </a:ext>
              </a:extLst>
            </p:cNvPr>
            <p:cNvSpPr/>
            <p:nvPr/>
          </p:nvSpPr>
          <p:spPr>
            <a:xfrm>
              <a:off x="23321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924;p58">
              <a:extLst>
                <a:ext uri="{FF2B5EF4-FFF2-40B4-BE49-F238E27FC236}">
                  <a16:creationId xmlns:a16="http://schemas.microsoft.com/office/drawing/2014/main" id="{B1A8616B-CEFD-9A51-425E-AA2B768CD520}"/>
                </a:ext>
              </a:extLst>
            </p:cNvPr>
            <p:cNvSpPr/>
            <p:nvPr/>
          </p:nvSpPr>
          <p:spPr>
            <a:xfrm>
              <a:off x="242517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925;p58">
              <a:extLst>
                <a:ext uri="{FF2B5EF4-FFF2-40B4-BE49-F238E27FC236}">
                  <a16:creationId xmlns:a16="http://schemas.microsoft.com/office/drawing/2014/main" id="{D7AF2928-4131-D8CC-58C8-EFA999B83DE9}"/>
                </a:ext>
              </a:extLst>
            </p:cNvPr>
            <p:cNvSpPr/>
            <p:nvPr/>
          </p:nvSpPr>
          <p:spPr>
            <a:xfrm>
              <a:off x="2428275" y="2134925"/>
              <a:ext cx="2750" cy="8575"/>
            </a:xfrm>
            <a:custGeom>
              <a:avLst/>
              <a:gdLst/>
              <a:ahLst/>
              <a:cxnLst/>
              <a:rect l="l" t="t" r="r" b="b"/>
              <a:pathLst>
                <a:path w="110" h="343" extrusionOk="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926;p58">
              <a:extLst>
                <a:ext uri="{FF2B5EF4-FFF2-40B4-BE49-F238E27FC236}">
                  <a16:creationId xmlns:a16="http://schemas.microsoft.com/office/drawing/2014/main" id="{8509DAED-04ED-2293-8766-FDE3095128DF}"/>
                </a:ext>
              </a:extLst>
            </p:cNvPr>
            <p:cNvSpPr/>
            <p:nvPr/>
          </p:nvSpPr>
          <p:spPr>
            <a:xfrm>
              <a:off x="2414325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927;p58">
              <a:extLst>
                <a:ext uri="{FF2B5EF4-FFF2-40B4-BE49-F238E27FC236}">
                  <a16:creationId xmlns:a16="http://schemas.microsoft.com/office/drawing/2014/main" id="{93FBD052-AD44-3EEB-2EDF-10D9F3ED7C44}"/>
                </a:ext>
              </a:extLst>
            </p:cNvPr>
            <p:cNvSpPr/>
            <p:nvPr/>
          </p:nvSpPr>
          <p:spPr>
            <a:xfrm>
              <a:off x="24178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928;p58">
              <a:extLst>
                <a:ext uri="{FF2B5EF4-FFF2-40B4-BE49-F238E27FC236}">
                  <a16:creationId xmlns:a16="http://schemas.microsoft.com/office/drawing/2014/main" id="{93EC0C0F-EB3D-C5D4-30A7-92B082A504FC}"/>
                </a:ext>
              </a:extLst>
            </p:cNvPr>
            <p:cNvSpPr/>
            <p:nvPr/>
          </p:nvSpPr>
          <p:spPr>
            <a:xfrm>
              <a:off x="24038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929;p58">
              <a:extLst>
                <a:ext uri="{FF2B5EF4-FFF2-40B4-BE49-F238E27FC236}">
                  <a16:creationId xmlns:a16="http://schemas.microsoft.com/office/drawing/2014/main" id="{B611B0FE-E677-328A-9B89-702AA9D3745D}"/>
                </a:ext>
              </a:extLst>
            </p:cNvPr>
            <p:cNvSpPr/>
            <p:nvPr/>
          </p:nvSpPr>
          <p:spPr>
            <a:xfrm>
              <a:off x="24073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930;p58">
              <a:extLst>
                <a:ext uri="{FF2B5EF4-FFF2-40B4-BE49-F238E27FC236}">
                  <a16:creationId xmlns:a16="http://schemas.microsoft.com/office/drawing/2014/main" id="{59D15BAE-0D89-B739-91C3-B15B17BFA4A9}"/>
                </a:ext>
              </a:extLst>
            </p:cNvPr>
            <p:cNvSpPr/>
            <p:nvPr/>
          </p:nvSpPr>
          <p:spPr>
            <a:xfrm>
              <a:off x="2393000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931;p58">
              <a:extLst>
                <a:ext uri="{FF2B5EF4-FFF2-40B4-BE49-F238E27FC236}">
                  <a16:creationId xmlns:a16="http://schemas.microsoft.com/office/drawing/2014/main" id="{A3C61DB0-2684-969B-2995-CC823B5610C6}"/>
                </a:ext>
              </a:extLst>
            </p:cNvPr>
            <p:cNvSpPr/>
            <p:nvPr/>
          </p:nvSpPr>
          <p:spPr>
            <a:xfrm>
              <a:off x="239647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932;p58">
              <a:extLst>
                <a:ext uri="{FF2B5EF4-FFF2-40B4-BE49-F238E27FC236}">
                  <a16:creationId xmlns:a16="http://schemas.microsoft.com/office/drawing/2014/main" id="{262A3E13-4454-A0C7-E8DA-09D922EFC315}"/>
                </a:ext>
              </a:extLst>
            </p:cNvPr>
            <p:cNvSpPr/>
            <p:nvPr/>
          </p:nvSpPr>
          <p:spPr>
            <a:xfrm>
              <a:off x="2382525" y="2142250"/>
              <a:ext cx="8550" cy="8600"/>
            </a:xfrm>
            <a:custGeom>
              <a:avLst/>
              <a:gdLst/>
              <a:ahLst/>
              <a:cxnLst/>
              <a:rect l="l" t="t" r="r" b="b"/>
              <a:pathLst>
                <a:path w="342" h="344" extrusionOk="0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933;p58">
              <a:extLst>
                <a:ext uri="{FF2B5EF4-FFF2-40B4-BE49-F238E27FC236}">
                  <a16:creationId xmlns:a16="http://schemas.microsoft.com/office/drawing/2014/main" id="{BBCFCA4B-CD65-E28D-8B9E-7179C7AF0EF3}"/>
                </a:ext>
              </a:extLst>
            </p:cNvPr>
            <p:cNvSpPr/>
            <p:nvPr/>
          </p:nvSpPr>
          <p:spPr>
            <a:xfrm>
              <a:off x="23860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934;p58">
              <a:extLst>
                <a:ext uri="{FF2B5EF4-FFF2-40B4-BE49-F238E27FC236}">
                  <a16:creationId xmlns:a16="http://schemas.microsoft.com/office/drawing/2014/main" id="{DA9997FE-772F-7312-496A-A76347FE87DB}"/>
                </a:ext>
              </a:extLst>
            </p:cNvPr>
            <p:cNvSpPr/>
            <p:nvPr/>
          </p:nvSpPr>
          <p:spPr>
            <a:xfrm>
              <a:off x="1987025" y="2111275"/>
              <a:ext cx="125650" cy="52375"/>
            </a:xfrm>
            <a:custGeom>
              <a:avLst/>
              <a:gdLst/>
              <a:ahLst/>
              <a:cxnLst/>
              <a:rect l="l" t="t" r="r" b="b"/>
              <a:pathLst>
                <a:path w="5026" h="2095" extrusionOk="0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935;p58">
              <a:extLst>
                <a:ext uri="{FF2B5EF4-FFF2-40B4-BE49-F238E27FC236}">
                  <a16:creationId xmlns:a16="http://schemas.microsoft.com/office/drawing/2014/main" id="{FFEED76D-5FB4-AE7B-175E-071DCB1D21C3}"/>
                </a:ext>
              </a:extLst>
            </p:cNvPr>
            <p:cNvSpPr/>
            <p:nvPr/>
          </p:nvSpPr>
          <p:spPr>
            <a:xfrm>
              <a:off x="2419350" y="2135325"/>
              <a:ext cx="33000" cy="33375"/>
            </a:xfrm>
            <a:custGeom>
              <a:avLst/>
              <a:gdLst/>
              <a:ahLst/>
              <a:cxnLst/>
              <a:rect l="l" t="t" r="r" b="b"/>
              <a:pathLst>
                <a:path w="1320" h="1335" extrusionOk="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936;p58">
              <a:extLst>
                <a:ext uri="{FF2B5EF4-FFF2-40B4-BE49-F238E27FC236}">
                  <a16:creationId xmlns:a16="http://schemas.microsoft.com/office/drawing/2014/main" id="{1293CBBF-EEE4-7163-8727-5589DEEF3677}"/>
                </a:ext>
              </a:extLst>
            </p:cNvPr>
            <p:cNvSpPr/>
            <p:nvPr/>
          </p:nvSpPr>
          <p:spPr>
            <a:xfrm>
              <a:off x="1987025" y="2143475"/>
              <a:ext cx="68650" cy="20175"/>
            </a:xfrm>
            <a:custGeom>
              <a:avLst/>
              <a:gdLst/>
              <a:ahLst/>
              <a:cxnLst/>
              <a:rect l="l" t="t" r="r" b="b"/>
              <a:pathLst>
                <a:path w="2746" h="807" extrusionOk="0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937;p58">
              <a:extLst>
                <a:ext uri="{FF2B5EF4-FFF2-40B4-BE49-F238E27FC236}">
                  <a16:creationId xmlns:a16="http://schemas.microsoft.com/office/drawing/2014/main" id="{24926148-41CA-4BFA-EA5A-A57D2AB20E77}"/>
                </a:ext>
              </a:extLst>
            </p:cNvPr>
            <p:cNvSpPr/>
            <p:nvPr/>
          </p:nvSpPr>
          <p:spPr>
            <a:xfrm>
              <a:off x="1987025" y="2132600"/>
              <a:ext cx="80300" cy="31050"/>
            </a:xfrm>
            <a:custGeom>
              <a:avLst/>
              <a:gdLst/>
              <a:ahLst/>
              <a:cxnLst/>
              <a:rect l="l" t="t" r="r" b="b"/>
              <a:pathLst>
                <a:path w="3212" h="1242" extrusionOk="0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938;p58">
              <a:extLst>
                <a:ext uri="{FF2B5EF4-FFF2-40B4-BE49-F238E27FC236}">
                  <a16:creationId xmlns:a16="http://schemas.microsoft.com/office/drawing/2014/main" id="{E72ED0EC-29FC-6EFF-09DE-BD1724246ECE}"/>
                </a:ext>
              </a:extLst>
            </p:cNvPr>
            <p:cNvSpPr/>
            <p:nvPr/>
          </p:nvSpPr>
          <p:spPr>
            <a:xfrm>
              <a:off x="1987025" y="2122150"/>
              <a:ext cx="114025" cy="41500"/>
            </a:xfrm>
            <a:custGeom>
              <a:avLst/>
              <a:gdLst/>
              <a:ahLst/>
              <a:cxnLst/>
              <a:rect l="l" t="t" r="r" b="b"/>
              <a:pathLst>
                <a:path w="4561" h="1660" extrusionOk="0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939;p58">
              <a:extLst>
                <a:ext uri="{FF2B5EF4-FFF2-40B4-BE49-F238E27FC236}">
                  <a16:creationId xmlns:a16="http://schemas.microsoft.com/office/drawing/2014/main" id="{3751C76A-329C-0EA9-2150-DFCCFDE968ED}"/>
                </a:ext>
              </a:extLst>
            </p:cNvPr>
            <p:cNvSpPr/>
            <p:nvPr/>
          </p:nvSpPr>
          <p:spPr>
            <a:xfrm>
              <a:off x="1987025" y="2100825"/>
              <a:ext cx="159000" cy="62825"/>
            </a:xfrm>
            <a:custGeom>
              <a:avLst/>
              <a:gdLst/>
              <a:ahLst/>
              <a:cxnLst/>
              <a:rect l="l" t="t" r="r" b="b"/>
              <a:pathLst>
                <a:path w="6360" h="2513" extrusionOk="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940;p58">
              <a:extLst>
                <a:ext uri="{FF2B5EF4-FFF2-40B4-BE49-F238E27FC236}">
                  <a16:creationId xmlns:a16="http://schemas.microsoft.com/office/drawing/2014/main" id="{441BA99D-848B-792B-05D3-D29C47E525E0}"/>
                </a:ext>
              </a:extLst>
            </p:cNvPr>
            <p:cNvSpPr/>
            <p:nvPr/>
          </p:nvSpPr>
          <p:spPr>
            <a:xfrm>
              <a:off x="1987025" y="2089950"/>
              <a:ext cx="170250" cy="73700"/>
            </a:xfrm>
            <a:custGeom>
              <a:avLst/>
              <a:gdLst/>
              <a:ahLst/>
              <a:cxnLst/>
              <a:rect l="l" t="t" r="r" b="b"/>
              <a:pathLst>
                <a:path w="6810" h="2948" extrusionOk="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941;p58">
              <a:extLst>
                <a:ext uri="{FF2B5EF4-FFF2-40B4-BE49-F238E27FC236}">
                  <a16:creationId xmlns:a16="http://schemas.microsoft.com/office/drawing/2014/main" id="{407C462E-436C-E7A5-F88D-E81DB63C6316}"/>
                </a:ext>
              </a:extLst>
            </p:cNvPr>
            <p:cNvSpPr/>
            <p:nvPr/>
          </p:nvSpPr>
          <p:spPr>
            <a:xfrm>
              <a:off x="2188650" y="2128350"/>
              <a:ext cx="2350" cy="35300"/>
            </a:xfrm>
            <a:custGeom>
              <a:avLst/>
              <a:gdLst/>
              <a:ahLst/>
              <a:cxnLst/>
              <a:rect l="l" t="t" r="r" b="b"/>
              <a:pathLst>
                <a:path w="94" h="1412" extrusionOk="0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942;p58">
              <a:extLst>
                <a:ext uri="{FF2B5EF4-FFF2-40B4-BE49-F238E27FC236}">
                  <a16:creationId xmlns:a16="http://schemas.microsoft.com/office/drawing/2014/main" id="{DE2EAAD8-7FBD-D9C8-2D45-E5F2F74AF4A1}"/>
                </a:ext>
              </a:extLst>
            </p:cNvPr>
            <p:cNvSpPr/>
            <p:nvPr/>
          </p:nvSpPr>
          <p:spPr>
            <a:xfrm>
              <a:off x="2222400" y="2128350"/>
              <a:ext cx="10475" cy="35300"/>
            </a:xfrm>
            <a:custGeom>
              <a:avLst/>
              <a:gdLst/>
              <a:ahLst/>
              <a:cxnLst/>
              <a:rect l="l" t="t" r="r" b="b"/>
              <a:pathLst>
                <a:path w="419" h="1412" extrusionOk="0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943;p58">
              <a:extLst>
                <a:ext uri="{FF2B5EF4-FFF2-40B4-BE49-F238E27FC236}">
                  <a16:creationId xmlns:a16="http://schemas.microsoft.com/office/drawing/2014/main" id="{71C95601-A9D2-EC14-BB51-B5BAED57BDEE}"/>
                </a:ext>
              </a:extLst>
            </p:cNvPr>
            <p:cNvSpPr/>
            <p:nvPr/>
          </p:nvSpPr>
          <p:spPr>
            <a:xfrm>
              <a:off x="2199900" y="2127950"/>
              <a:ext cx="12425" cy="35700"/>
            </a:xfrm>
            <a:custGeom>
              <a:avLst/>
              <a:gdLst/>
              <a:ahLst/>
              <a:cxnLst/>
              <a:rect l="l" t="t" r="r" b="b"/>
              <a:pathLst>
                <a:path w="497" h="1428" extrusionOk="0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944;p58">
              <a:extLst>
                <a:ext uri="{FF2B5EF4-FFF2-40B4-BE49-F238E27FC236}">
                  <a16:creationId xmlns:a16="http://schemas.microsoft.com/office/drawing/2014/main" id="{7EB14DCC-7C50-6AEC-254F-E1271271CB6C}"/>
                </a:ext>
              </a:extLst>
            </p:cNvPr>
            <p:cNvSpPr/>
            <p:nvPr/>
          </p:nvSpPr>
          <p:spPr>
            <a:xfrm>
              <a:off x="2243325" y="2099650"/>
              <a:ext cx="70200" cy="107425"/>
            </a:xfrm>
            <a:custGeom>
              <a:avLst/>
              <a:gdLst/>
              <a:ahLst/>
              <a:cxnLst/>
              <a:rect l="l" t="t" r="r" b="b"/>
              <a:pathLst>
                <a:path w="2808" h="4297" extrusionOk="0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945;p58">
              <a:extLst>
                <a:ext uri="{FF2B5EF4-FFF2-40B4-BE49-F238E27FC236}">
                  <a16:creationId xmlns:a16="http://schemas.microsoft.com/office/drawing/2014/main" id="{F1CC1AC7-4C89-B70F-B60F-82FCB199E845}"/>
                </a:ext>
              </a:extLst>
            </p:cNvPr>
            <p:cNvSpPr/>
            <p:nvPr/>
          </p:nvSpPr>
          <p:spPr>
            <a:xfrm>
              <a:off x="2440675" y="2602925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946;p58">
              <a:extLst>
                <a:ext uri="{FF2B5EF4-FFF2-40B4-BE49-F238E27FC236}">
                  <a16:creationId xmlns:a16="http://schemas.microsoft.com/office/drawing/2014/main" id="{C47CBF53-B1A2-DF78-8CC3-8DD8B8A88F71}"/>
                </a:ext>
              </a:extLst>
            </p:cNvPr>
            <p:cNvSpPr/>
            <p:nvPr/>
          </p:nvSpPr>
          <p:spPr>
            <a:xfrm>
              <a:off x="2430600" y="2605275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947;p58">
              <a:extLst>
                <a:ext uri="{FF2B5EF4-FFF2-40B4-BE49-F238E27FC236}">
                  <a16:creationId xmlns:a16="http://schemas.microsoft.com/office/drawing/2014/main" id="{BF432415-2E17-9FB6-A66E-0BCF8D4A795E}"/>
                </a:ext>
              </a:extLst>
            </p:cNvPr>
            <p:cNvSpPr/>
            <p:nvPr/>
          </p:nvSpPr>
          <p:spPr>
            <a:xfrm>
              <a:off x="2440675" y="2592075"/>
              <a:ext cx="37250" cy="7000"/>
            </a:xfrm>
            <a:custGeom>
              <a:avLst/>
              <a:gdLst/>
              <a:ahLst/>
              <a:cxnLst/>
              <a:rect l="l" t="t" r="r" b="b"/>
              <a:pathLst>
                <a:path w="1490" h="280" extrusionOk="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948;p58">
              <a:extLst>
                <a:ext uri="{FF2B5EF4-FFF2-40B4-BE49-F238E27FC236}">
                  <a16:creationId xmlns:a16="http://schemas.microsoft.com/office/drawing/2014/main" id="{7B1D8687-1FA3-75AB-E75B-418717349A36}"/>
                </a:ext>
              </a:extLst>
            </p:cNvPr>
            <p:cNvSpPr/>
            <p:nvPr/>
          </p:nvSpPr>
          <p:spPr>
            <a:xfrm>
              <a:off x="2430600" y="2594800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949;p58">
              <a:extLst>
                <a:ext uri="{FF2B5EF4-FFF2-40B4-BE49-F238E27FC236}">
                  <a16:creationId xmlns:a16="http://schemas.microsoft.com/office/drawing/2014/main" id="{7B0F0152-AEB9-54E6-6527-9857469E7D19}"/>
                </a:ext>
              </a:extLst>
            </p:cNvPr>
            <p:cNvSpPr/>
            <p:nvPr/>
          </p:nvSpPr>
          <p:spPr>
            <a:xfrm>
              <a:off x="2440675" y="2581600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950;p58">
              <a:extLst>
                <a:ext uri="{FF2B5EF4-FFF2-40B4-BE49-F238E27FC236}">
                  <a16:creationId xmlns:a16="http://schemas.microsoft.com/office/drawing/2014/main" id="{97074F36-843A-4217-5387-59CDE7C735F3}"/>
                </a:ext>
              </a:extLst>
            </p:cNvPr>
            <p:cNvSpPr/>
            <p:nvPr/>
          </p:nvSpPr>
          <p:spPr>
            <a:xfrm>
              <a:off x="2430600" y="2583550"/>
              <a:ext cx="10500" cy="2750"/>
            </a:xfrm>
            <a:custGeom>
              <a:avLst/>
              <a:gdLst/>
              <a:ahLst/>
              <a:cxnLst/>
              <a:rect l="l" t="t" r="r" b="b"/>
              <a:pathLst>
                <a:path w="420" h="110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951;p58">
              <a:extLst>
                <a:ext uri="{FF2B5EF4-FFF2-40B4-BE49-F238E27FC236}">
                  <a16:creationId xmlns:a16="http://schemas.microsoft.com/office/drawing/2014/main" id="{6F982732-11F0-76F4-F264-DC5CDEB35640}"/>
                </a:ext>
              </a:extLst>
            </p:cNvPr>
            <p:cNvSpPr/>
            <p:nvPr/>
          </p:nvSpPr>
          <p:spPr>
            <a:xfrm>
              <a:off x="1939350" y="2141150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952;p58">
              <a:extLst>
                <a:ext uri="{FF2B5EF4-FFF2-40B4-BE49-F238E27FC236}">
                  <a16:creationId xmlns:a16="http://schemas.microsoft.com/office/drawing/2014/main" id="{0260D61D-72BC-429E-CBD6-92AE1EB92F0C}"/>
                </a:ext>
              </a:extLst>
            </p:cNvPr>
            <p:cNvSpPr/>
            <p:nvPr/>
          </p:nvSpPr>
          <p:spPr>
            <a:xfrm>
              <a:off x="1976550" y="2143475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953;p58">
              <a:extLst>
                <a:ext uri="{FF2B5EF4-FFF2-40B4-BE49-F238E27FC236}">
                  <a16:creationId xmlns:a16="http://schemas.microsoft.com/office/drawing/2014/main" id="{A81C6EF8-7924-D91C-663D-18AE488BAD83}"/>
                </a:ext>
              </a:extLst>
            </p:cNvPr>
            <p:cNvSpPr/>
            <p:nvPr/>
          </p:nvSpPr>
          <p:spPr>
            <a:xfrm>
              <a:off x="1939350" y="2130275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954;p58">
              <a:extLst>
                <a:ext uri="{FF2B5EF4-FFF2-40B4-BE49-F238E27FC236}">
                  <a16:creationId xmlns:a16="http://schemas.microsoft.com/office/drawing/2014/main" id="{312BBD20-4066-42DB-6CED-5EA8406C6C87}"/>
                </a:ext>
              </a:extLst>
            </p:cNvPr>
            <p:cNvSpPr/>
            <p:nvPr/>
          </p:nvSpPr>
          <p:spPr>
            <a:xfrm>
              <a:off x="1976550" y="2132600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955;p58">
              <a:extLst>
                <a:ext uri="{FF2B5EF4-FFF2-40B4-BE49-F238E27FC236}">
                  <a16:creationId xmlns:a16="http://schemas.microsoft.com/office/drawing/2014/main" id="{60C4401A-0380-9AB9-7D8E-B0581B05F71A}"/>
                </a:ext>
              </a:extLst>
            </p:cNvPr>
            <p:cNvSpPr/>
            <p:nvPr/>
          </p:nvSpPr>
          <p:spPr>
            <a:xfrm>
              <a:off x="1939350" y="2119825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956;p58">
              <a:extLst>
                <a:ext uri="{FF2B5EF4-FFF2-40B4-BE49-F238E27FC236}">
                  <a16:creationId xmlns:a16="http://schemas.microsoft.com/office/drawing/2014/main" id="{76BD5DF4-3C48-7FEA-774F-0723CDB7D9DD}"/>
                </a:ext>
              </a:extLst>
            </p:cNvPr>
            <p:cNvSpPr/>
            <p:nvPr/>
          </p:nvSpPr>
          <p:spPr>
            <a:xfrm>
              <a:off x="1976550" y="212215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957;p58">
              <a:extLst>
                <a:ext uri="{FF2B5EF4-FFF2-40B4-BE49-F238E27FC236}">
                  <a16:creationId xmlns:a16="http://schemas.microsoft.com/office/drawing/2014/main" id="{7C5449EA-535B-9D8D-8F68-4F179193EACD}"/>
                </a:ext>
              </a:extLst>
            </p:cNvPr>
            <p:cNvSpPr/>
            <p:nvPr/>
          </p:nvSpPr>
          <p:spPr>
            <a:xfrm>
              <a:off x="1939350" y="2108950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958;p58">
              <a:extLst>
                <a:ext uri="{FF2B5EF4-FFF2-40B4-BE49-F238E27FC236}">
                  <a16:creationId xmlns:a16="http://schemas.microsoft.com/office/drawing/2014/main" id="{674B534A-1A90-4053-F96D-1A1B4C9DCA67}"/>
                </a:ext>
              </a:extLst>
            </p:cNvPr>
            <p:cNvSpPr/>
            <p:nvPr/>
          </p:nvSpPr>
          <p:spPr>
            <a:xfrm>
              <a:off x="1976550" y="211090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959;p58">
              <a:extLst>
                <a:ext uri="{FF2B5EF4-FFF2-40B4-BE49-F238E27FC236}">
                  <a16:creationId xmlns:a16="http://schemas.microsoft.com/office/drawing/2014/main" id="{B19CE46D-5AA8-9AFD-ED88-82730789AA2F}"/>
                </a:ext>
              </a:extLst>
            </p:cNvPr>
            <p:cNvSpPr/>
            <p:nvPr/>
          </p:nvSpPr>
          <p:spPr>
            <a:xfrm>
              <a:off x="1939350" y="2098100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960;p58">
              <a:extLst>
                <a:ext uri="{FF2B5EF4-FFF2-40B4-BE49-F238E27FC236}">
                  <a16:creationId xmlns:a16="http://schemas.microsoft.com/office/drawing/2014/main" id="{6856B2C1-43DB-9A3C-E2D8-1FA784F245CC}"/>
                </a:ext>
              </a:extLst>
            </p:cNvPr>
            <p:cNvSpPr/>
            <p:nvPr/>
          </p:nvSpPr>
          <p:spPr>
            <a:xfrm>
              <a:off x="1976550" y="2100425"/>
              <a:ext cx="10900" cy="2750"/>
            </a:xfrm>
            <a:custGeom>
              <a:avLst/>
              <a:gdLst/>
              <a:ahLst/>
              <a:cxnLst/>
              <a:rect l="l" t="t" r="r" b="b"/>
              <a:pathLst>
                <a:path w="43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961;p58">
              <a:extLst>
                <a:ext uri="{FF2B5EF4-FFF2-40B4-BE49-F238E27FC236}">
                  <a16:creationId xmlns:a16="http://schemas.microsoft.com/office/drawing/2014/main" id="{C6D353C1-4D46-9536-EA0E-D5D9BC875EC5}"/>
                </a:ext>
              </a:extLst>
            </p:cNvPr>
            <p:cNvSpPr/>
            <p:nvPr/>
          </p:nvSpPr>
          <p:spPr>
            <a:xfrm>
              <a:off x="1939350" y="2087625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962;p58">
              <a:extLst>
                <a:ext uri="{FF2B5EF4-FFF2-40B4-BE49-F238E27FC236}">
                  <a16:creationId xmlns:a16="http://schemas.microsoft.com/office/drawing/2014/main" id="{69F21BE5-1BCF-DD6F-7522-A24BA49F0813}"/>
                </a:ext>
              </a:extLst>
            </p:cNvPr>
            <p:cNvSpPr/>
            <p:nvPr/>
          </p:nvSpPr>
          <p:spPr>
            <a:xfrm>
              <a:off x="1976550" y="2089575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963;p58">
              <a:extLst>
                <a:ext uri="{FF2B5EF4-FFF2-40B4-BE49-F238E27FC236}">
                  <a16:creationId xmlns:a16="http://schemas.microsoft.com/office/drawing/2014/main" id="{2F5C3D14-2AAE-C6A9-86CB-AB8DDDE4CEC8}"/>
                </a:ext>
              </a:extLst>
            </p:cNvPr>
            <p:cNvSpPr/>
            <p:nvPr/>
          </p:nvSpPr>
          <p:spPr>
            <a:xfrm>
              <a:off x="200292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964;p58">
              <a:extLst>
                <a:ext uri="{FF2B5EF4-FFF2-40B4-BE49-F238E27FC236}">
                  <a16:creationId xmlns:a16="http://schemas.microsoft.com/office/drawing/2014/main" id="{ED38D9EA-A8CB-5A1F-E1D0-04DF984F0169}"/>
                </a:ext>
              </a:extLst>
            </p:cNvPr>
            <p:cNvSpPr/>
            <p:nvPr/>
          </p:nvSpPr>
          <p:spPr>
            <a:xfrm>
              <a:off x="200525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965;p58">
              <a:extLst>
                <a:ext uri="{FF2B5EF4-FFF2-40B4-BE49-F238E27FC236}">
                  <a16:creationId xmlns:a16="http://schemas.microsoft.com/office/drawing/2014/main" id="{1136E8F9-B8F8-B162-F298-3323A2DD0ED0}"/>
                </a:ext>
              </a:extLst>
            </p:cNvPr>
            <p:cNvSpPr/>
            <p:nvPr/>
          </p:nvSpPr>
          <p:spPr>
            <a:xfrm>
              <a:off x="201417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966;p58">
              <a:extLst>
                <a:ext uri="{FF2B5EF4-FFF2-40B4-BE49-F238E27FC236}">
                  <a16:creationId xmlns:a16="http://schemas.microsoft.com/office/drawing/2014/main" id="{8A8C5FB0-AA90-23BD-436B-96D238911260}"/>
                </a:ext>
              </a:extLst>
            </p:cNvPr>
            <p:cNvSpPr/>
            <p:nvPr/>
          </p:nvSpPr>
          <p:spPr>
            <a:xfrm>
              <a:off x="201610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967;p58">
              <a:extLst>
                <a:ext uri="{FF2B5EF4-FFF2-40B4-BE49-F238E27FC236}">
                  <a16:creationId xmlns:a16="http://schemas.microsoft.com/office/drawing/2014/main" id="{29D917B2-0CC4-9C6A-C7C7-194FB109469D}"/>
                </a:ext>
              </a:extLst>
            </p:cNvPr>
            <p:cNvSpPr/>
            <p:nvPr/>
          </p:nvSpPr>
          <p:spPr>
            <a:xfrm>
              <a:off x="2024650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968;p58">
              <a:extLst>
                <a:ext uri="{FF2B5EF4-FFF2-40B4-BE49-F238E27FC236}">
                  <a16:creationId xmlns:a16="http://schemas.microsoft.com/office/drawing/2014/main" id="{A7E9EF6E-7DF2-4BDF-0484-04D22A7B2A74}"/>
                </a:ext>
              </a:extLst>
            </p:cNvPr>
            <p:cNvSpPr/>
            <p:nvPr/>
          </p:nvSpPr>
          <p:spPr>
            <a:xfrm>
              <a:off x="2026575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969;p58">
              <a:extLst>
                <a:ext uri="{FF2B5EF4-FFF2-40B4-BE49-F238E27FC236}">
                  <a16:creationId xmlns:a16="http://schemas.microsoft.com/office/drawing/2014/main" id="{0D6F28BE-9FCA-3A3C-291F-7D255E6C3AEA}"/>
                </a:ext>
              </a:extLst>
            </p:cNvPr>
            <p:cNvSpPr/>
            <p:nvPr/>
          </p:nvSpPr>
          <p:spPr>
            <a:xfrm>
              <a:off x="20355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970;p58">
              <a:extLst>
                <a:ext uri="{FF2B5EF4-FFF2-40B4-BE49-F238E27FC236}">
                  <a16:creationId xmlns:a16="http://schemas.microsoft.com/office/drawing/2014/main" id="{4B96F4C7-69C9-C352-D79D-60604BEE0C30}"/>
                </a:ext>
              </a:extLst>
            </p:cNvPr>
            <p:cNvSpPr/>
            <p:nvPr/>
          </p:nvSpPr>
          <p:spPr>
            <a:xfrm>
              <a:off x="2037425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971;p58">
              <a:extLst>
                <a:ext uri="{FF2B5EF4-FFF2-40B4-BE49-F238E27FC236}">
                  <a16:creationId xmlns:a16="http://schemas.microsoft.com/office/drawing/2014/main" id="{8517247B-0F86-9BF4-9A06-564DFD6493E4}"/>
                </a:ext>
              </a:extLst>
            </p:cNvPr>
            <p:cNvSpPr/>
            <p:nvPr/>
          </p:nvSpPr>
          <p:spPr>
            <a:xfrm>
              <a:off x="204597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972;p58">
              <a:extLst>
                <a:ext uri="{FF2B5EF4-FFF2-40B4-BE49-F238E27FC236}">
                  <a16:creationId xmlns:a16="http://schemas.microsoft.com/office/drawing/2014/main" id="{04838A1B-71DC-C973-9BF0-62728EEDD1A2}"/>
                </a:ext>
              </a:extLst>
            </p:cNvPr>
            <p:cNvSpPr/>
            <p:nvPr/>
          </p:nvSpPr>
          <p:spPr>
            <a:xfrm>
              <a:off x="2047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973;p58">
              <a:extLst>
                <a:ext uri="{FF2B5EF4-FFF2-40B4-BE49-F238E27FC236}">
                  <a16:creationId xmlns:a16="http://schemas.microsoft.com/office/drawing/2014/main" id="{B0DB4BB9-73AA-E074-1DF0-CC28E88FF35E}"/>
                </a:ext>
              </a:extLst>
            </p:cNvPr>
            <p:cNvSpPr/>
            <p:nvPr/>
          </p:nvSpPr>
          <p:spPr>
            <a:xfrm>
              <a:off x="205682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974;p58">
              <a:extLst>
                <a:ext uri="{FF2B5EF4-FFF2-40B4-BE49-F238E27FC236}">
                  <a16:creationId xmlns:a16="http://schemas.microsoft.com/office/drawing/2014/main" id="{30824A25-8796-E161-E3D6-5EDB1CBED7E7}"/>
                </a:ext>
              </a:extLst>
            </p:cNvPr>
            <p:cNvSpPr/>
            <p:nvPr/>
          </p:nvSpPr>
          <p:spPr>
            <a:xfrm>
              <a:off x="205875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975;p58">
              <a:extLst>
                <a:ext uri="{FF2B5EF4-FFF2-40B4-BE49-F238E27FC236}">
                  <a16:creationId xmlns:a16="http://schemas.microsoft.com/office/drawing/2014/main" id="{F667307D-FBD8-FD71-5889-06DE584226AC}"/>
                </a:ext>
              </a:extLst>
            </p:cNvPr>
            <p:cNvSpPr/>
            <p:nvPr/>
          </p:nvSpPr>
          <p:spPr>
            <a:xfrm>
              <a:off x="19498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976;p58">
              <a:extLst>
                <a:ext uri="{FF2B5EF4-FFF2-40B4-BE49-F238E27FC236}">
                  <a16:creationId xmlns:a16="http://schemas.microsoft.com/office/drawing/2014/main" id="{3AD43009-386B-32F9-128C-773D22CCDB45}"/>
                </a:ext>
              </a:extLst>
            </p:cNvPr>
            <p:cNvSpPr/>
            <p:nvPr/>
          </p:nvSpPr>
          <p:spPr>
            <a:xfrm>
              <a:off x="1951750" y="2578125"/>
              <a:ext cx="2725" cy="10500"/>
            </a:xfrm>
            <a:custGeom>
              <a:avLst/>
              <a:gdLst/>
              <a:ahLst/>
              <a:cxnLst/>
              <a:rect l="l" t="t" r="r" b="b"/>
              <a:pathLst>
                <a:path w="109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977;p58">
              <a:extLst>
                <a:ext uri="{FF2B5EF4-FFF2-40B4-BE49-F238E27FC236}">
                  <a16:creationId xmlns:a16="http://schemas.microsoft.com/office/drawing/2014/main" id="{E5DBFE91-AA29-7195-9076-BBA83DC22E74}"/>
                </a:ext>
              </a:extLst>
            </p:cNvPr>
            <p:cNvSpPr/>
            <p:nvPr/>
          </p:nvSpPr>
          <p:spPr>
            <a:xfrm>
              <a:off x="193895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978;p58">
              <a:extLst>
                <a:ext uri="{FF2B5EF4-FFF2-40B4-BE49-F238E27FC236}">
                  <a16:creationId xmlns:a16="http://schemas.microsoft.com/office/drawing/2014/main" id="{4CED1FCC-32FF-EC98-F0B2-15D1C18850AB}"/>
                </a:ext>
              </a:extLst>
            </p:cNvPr>
            <p:cNvSpPr/>
            <p:nvPr/>
          </p:nvSpPr>
          <p:spPr>
            <a:xfrm>
              <a:off x="1940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979;p58">
              <a:extLst>
                <a:ext uri="{FF2B5EF4-FFF2-40B4-BE49-F238E27FC236}">
                  <a16:creationId xmlns:a16="http://schemas.microsoft.com/office/drawing/2014/main" id="{8E08AB8D-E5A0-7D4C-9606-EAAEE1906BA8}"/>
                </a:ext>
              </a:extLst>
            </p:cNvPr>
            <p:cNvSpPr/>
            <p:nvPr/>
          </p:nvSpPr>
          <p:spPr>
            <a:xfrm>
              <a:off x="24046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980;p58">
              <a:extLst>
                <a:ext uri="{FF2B5EF4-FFF2-40B4-BE49-F238E27FC236}">
                  <a16:creationId xmlns:a16="http://schemas.microsoft.com/office/drawing/2014/main" id="{377C93D7-3806-4525-4E75-E2C7F0D17900}"/>
                </a:ext>
              </a:extLst>
            </p:cNvPr>
            <p:cNvSpPr/>
            <p:nvPr/>
          </p:nvSpPr>
          <p:spPr>
            <a:xfrm>
              <a:off x="24065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981;p58">
              <a:extLst>
                <a:ext uri="{FF2B5EF4-FFF2-40B4-BE49-F238E27FC236}">
                  <a16:creationId xmlns:a16="http://schemas.microsoft.com/office/drawing/2014/main" id="{EDFD9F0E-81B2-52F0-D2B5-6296F3005CC0}"/>
                </a:ext>
              </a:extLst>
            </p:cNvPr>
            <p:cNvSpPr/>
            <p:nvPr/>
          </p:nvSpPr>
          <p:spPr>
            <a:xfrm>
              <a:off x="23941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982;p58">
              <a:extLst>
                <a:ext uri="{FF2B5EF4-FFF2-40B4-BE49-F238E27FC236}">
                  <a16:creationId xmlns:a16="http://schemas.microsoft.com/office/drawing/2014/main" id="{08D38E56-123A-5FD4-A952-110F3F861F01}"/>
                </a:ext>
              </a:extLst>
            </p:cNvPr>
            <p:cNvSpPr/>
            <p:nvPr/>
          </p:nvSpPr>
          <p:spPr>
            <a:xfrm>
              <a:off x="239610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983;p58">
              <a:extLst>
                <a:ext uri="{FF2B5EF4-FFF2-40B4-BE49-F238E27FC236}">
                  <a16:creationId xmlns:a16="http://schemas.microsoft.com/office/drawing/2014/main" id="{B6A39DDE-ED95-37DA-3C80-CAD403DA4DD7}"/>
                </a:ext>
              </a:extLst>
            </p:cNvPr>
            <p:cNvSpPr/>
            <p:nvPr/>
          </p:nvSpPr>
          <p:spPr>
            <a:xfrm>
              <a:off x="23833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984;p58">
              <a:extLst>
                <a:ext uri="{FF2B5EF4-FFF2-40B4-BE49-F238E27FC236}">
                  <a16:creationId xmlns:a16="http://schemas.microsoft.com/office/drawing/2014/main" id="{21F7A263-6298-7233-AE88-0598BF2255AE}"/>
                </a:ext>
              </a:extLst>
            </p:cNvPr>
            <p:cNvSpPr/>
            <p:nvPr/>
          </p:nvSpPr>
          <p:spPr>
            <a:xfrm>
              <a:off x="23852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985;p58">
              <a:extLst>
                <a:ext uri="{FF2B5EF4-FFF2-40B4-BE49-F238E27FC236}">
                  <a16:creationId xmlns:a16="http://schemas.microsoft.com/office/drawing/2014/main" id="{99D14E95-862B-D125-89D2-26DBCAB9D3A5}"/>
                </a:ext>
              </a:extLst>
            </p:cNvPr>
            <p:cNvSpPr/>
            <p:nvPr/>
          </p:nvSpPr>
          <p:spPr>
            <a:xfrm>
              <a:off x="2361575" y="2087250"/>
              <a:ext cx="7025" cy="37250"/>
            </a:xfrm>
            <a:custGeom>
              <a:avLst/>
              <a:gdLst/>
              <a:ahLst/>
              <a:cxnLst/>
              <a:rect l="l" t="t" r="r" b="b"/>
              <a:pathLst>
                <a:path w="281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986;p58">
              <a:extLst>
                <a:ext uri="{FF2B5EF4-FFF2-40B4-BE49-F238E27FC236}">
                  <a16:creationId xmlns:a16="http://schemas.microsoft.com/office/drawing/2014/main" id="{53F5634A-C229-4F72-AE17-9A2FFA8DE651}"/>
                </a:ext>
              </a:extLst>
            </p:cNvPr>
            <p:cNvSpPr/>
            <p:nvPr/>
          </p:nvSpPr>
          <p:spPr>
            <a:xfrm>
              <a:off x="236392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987;p58">
              <a:extLst>
                <a:ext uri="{FF2B5EF4-FFF2-40B4-BE49-F238E27FC236}">
                  <a16:creationId xmlns:a16="http://schemas.microsoft.com/office/drawing/2014/main" id="{BFF69853-1470-8594-BE47-C6EA86A162AB}"/>
                </a:ext>
              </a:extLst>
            </p:cNvPr>
            <p:cNvSpPr/>
            <p:nvPr/>
          </p:nvSpPr>
          <p:spPr>
            <a:xfrm>
              <a:off x="23507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988;p58">
              <a:extLst>
                <a:ext uri="{FF2B5EF4-FFF2-40B4-BE49-F238E27FC236}">
                  <a16:creationId xmlns:a16="http://schemas.microsoft.com/office/drawing/2014/main" id="{704D1FDA-DA14-4266-8CA9-C1DAFFC9BEA2}"/>
                </a:ext>
              </a:extLst>
            </p:cNvPr>
            <p:cNvSpPr/>
            <p:nvPr/>
          </p:nvSpPr>
          <p:spPr>
            <a:xfrm>
              <a:off x="235345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989;p58">
              <a:extLst>
                <a:ext uri="{FF2B5EF4-FFF2-40B4-BE49-F238E27FC236}">
                  <a16:creationId xmlns:a16="http://schemas.microsoft.com/office/drawing/2014/main" id="{83785ADD-599D-E15E-0E5A-E6A4E8DDA6E6}"/>
                </a:ext>
              </a:extLst>
            </p:cNvPr>
            <p:cNvSpPr/>
            <p:nvPr/>
          </p:nvSpPr>
          <p:spPr>
            <a:xfrm>
              <a:off x="23402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990;p58">
              <a:extLst>
                <a:ext uri="{FF2B5EF4-FFF2-40B4-BE49-F238E27FC236}">
                  <a16:creationId xmlns:a16="http://schemas.microsoft.com/office/drawing/2014/main" id="{C6F935FE-13BB-B5FF-0B4D-4E79B81090A5}"/>
                </a:ext>
              </a:extLst>
            </p:cNvPr>
            <p:cNvSpPr/>
            <p:nvPr/>
          </p:nvSpPr>
          <p:spPr>
            <a:xfrm>
              <a:off x="2342575" y="2124475"/>
              <a:ext cx="3150" cy="10875"/>
            </a:xfrm>
            <a:custGeom>
              <a:avLst/>
              <a:gdLst/>
              <a:ahLst/>
              <a:cxnLst/>
              <a:rect l="l" t="t" r="r" b="b"/>
              <a:pathLst>
                <a:path w="12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991;p58">
              <a:extLst>
                <a:ext uri="{FF2B5EF4-FFF2-40B4-BE49-F238E27FC236}">
                  <a16:creationId xmlns:a16="http://schemas.microsoft.com/office/drawing/2014/main" id="{D9B284D7-2238-0BFD-955A-BF54A6B671B9}"/>
                </a:ext>
              </a:extLst>
            </p:cNvPr>
            <p:cNvSpPr/>
            <p:nvPr/>
          </p:nvSpPr>
          <p:spPr>
            <a:xfrm>
              <a:off x="2329800" y="2087250"/>
              <a:ext cx="6600" cy="37250"/>
            </a:xfrm>
            <a:custGeom>
              <a:avLst/>
              <a:gdLst/>
              <a:ahLst/>
              <a:cxnLst/>
              <a:rect l="l" t="t" r="r" b="b"/>
              <a:pathLst>
                <a:path w="264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992;p58">
              <a:extLst>
                <a:ext uri="{FF2B5EF4-FFF2-40B4-BE49-F238E27FC236}">
                  <a16:creationId xmlns:a16="http://schemas.microsoft.com/office/drawing/2014/main" id="{D9C73885-075D-33B4-5D4F-D11EBADAF574}"/>
                </a:ext>
              </a:extLst>
            </p:cNvPr>
            <p:cNvSpPr/>
            <p:nvPr/>
          </p:nvSpPr>
          <p:spPr>
            <a:xfrm>
              <a:off x="23313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993;p58">
              <a:extLst>
                <a:ext uri="{FF2B5EF4-FFF2-40B4-BE49-F238E27FC236}">
                  <a16:creationId xmlns:a16="http://schemas.microsoft.com/office/drawing/2014/main" id="{67F90BCC-F6B0-0CC0-29F7-C2AF04035679}"/>
                </a:ext>
              </a:extLst>
            </p:cNvPr>
            <p:cNvSpPr/>
            <p:nvPr/>
          </p:nvSpPr>
          <p:spPr>
            <a:xfrm>
              <a:off x="2415475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994;p58">
              <a:extLst>
                <a:ext uri="{FF2B5EF4-FFF2-40B4-BE49-F238E27FC236}">
                  <a16:creationId xmlns:a16="http://schemas.microsoft.com/office/drawing/2014/main" id="{A71AC54C-D3BC-4F96-00BF-4805C72714E7}"/>
                </a:ext>
              </a:extLst>
            </p:cNvPr>
            <p:cNvSpPr/>
            <p:nvPr/>
          </p:nvSpPr>
          <p:spPr>
            <a:xfrm>
              <a:off x="24174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995;p58">
              <a:extLst>
                <a:ext uri="{FF2B5EF4-FFF2-40B4-BE49-F238E27FC236}">
                  <a16:creationId xmlns:a16="http://schemas.microsoft.com/office/drawing/2014/main" id="{F952AF23-C470-F279-3581-20A9AC749AB3}"/>
                </a:ext>
              </a:extLst>
            </p:cNvPr>
            <p:cNvSpPr/>
            <p:nvPr/>
          </p:nvSpPr>
          <p:spPr>
            <a:xfrm>
              <a:off x="242595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996;p58">
              <a:extLst>
                <a:ext uri="{FF2B5EF4-FFF2-40B4-BE49-F238E27FC236}">
                  <a16:creationId xmlns:a16="http://schemas.microsoft.com/office/drawing/2014/main" id="{4113251A-9DCF-67D8-CC6A-A4457BB183AF}"/>
                </a:ext>
              </a:extLst>
            </p:cNvPr>
            <p:cNvSpPr/>
            <p:nvPr/>
          </p:nvSpPr>
          <p:spPr>
            <a:xfrm>
              <a:off x="24282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997;p58">
              <a:extLst>
                <a:ext uri="{FF2B5EF4-FFF2-40B4-BE49-F238E27FC236}">
                  <a16:creationId xmlns:a16="http://schemas.microsoft.com/office/drawing/2014/main" id="{C998B7AB-C3E4-BFEE-CB5C-35D9291EBBD3}"/>
                </a:ext>
              </a:extLst>
            </p:cNvPr>
            <p:cNvSpPr/>
            <p:nvPr/>
          </p:nvSpPr>
          <p:spPr>
            <a:xfrm>
              <a:off x="244727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998;p58">
              <a:extLst>
                <a:ext uri="{FF2B5EF4-FFF2-40B4-BE49-F238E27FC236}">
                  <a16:creationId xmlns:a16="http://schemas.microsoft.com/office/drawing/2014/main" id="{321F0AEC-74E5-4D55-E8CF-1FE6F972D543}"/>
                </a:ext>
              </a:extLst>
            </p:cNvPr>
            <p:cNvSpPr/>
            <p:nvPr/>
          </p:nvSpPr>
          <p:spPr>
            <a:xfrm>
              <a:off x="244960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999;p58">
              <a:extLst>
                <a:ext uri="{FF2B5EF4-FFF2-40B4-BE49-F238E27FC236}">
                  <a16:creationId xmlns:a16="http://schemas.microsoft.com/office/drawing/2014/main" id="{680076A5-5185-18C0-D369-6792335FC005}"/>
                </a:ext>
              </a:extLst>
            </p:cNvPr>
            <p:cNvSpPr/>
            <p:nvPr/>
          </p:nvSpPr>
          <p:spPr>
            <a:xfrm>
              <a:off x="24585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4000;p58">
              <a:extLst>
                <a:ext uri="{FF2B5EF4-FFF2-40B4-BE49-F238E27FC236}">
                  <a16:creationId xmlns:a16="http://schemas.microsoft.com/office/drawing/2014/main" id="{3865D3E6-E96E-E4DB-ED6C-FECBDF6FB3B7}"/>
                </a:ext>
              </a:extLst>
            </p:cNvPr>
            <p:cNvSpPr/>
            <p:nvPr/>
          </p:nvSpPr>
          <p:spPr>
            <a:xfrm>
              <a:off x="24604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4001;p58">
              <a:extLst>
                <a:ext uri="{FF2B5EF4-FFF2-40B4-BE49-F238E27FC236}">
                  <a16:creationId xmlns:a16="http://schemas.microsoft.com/office/drawing/2014/main" id="{2490D822-5DE5-7182-54F4-2E93908DE8F0}"/>
                </a:ext>
              </a:extLst>
            </p:cNvPr>
            <p:cNvSpPr/>
            <p:nvPr/>
          </p:nvSpPr>
          <p:spPr>
            <a:xfrm>
              <a:off x="24690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4002;p58">
              <a:extLst>
                <a:ext uri="{FF2B5EF4-FFF2-40B4-BE49-F238E27FC236}">
                  <a16:creationId xmlns:a16="http://schemas.microsoft.com/office/drawing/2014/main" id="{EA93DD05-AB39-4B09-6BFC-11180C798384}"/>
                </a:ext>
              </a:extLst>
            </p:cNvPr>
            <p:cNvSpPr/>
            <p:nvPr/>
          </p:nvSpPr>
          <p:spPr>
            <a:xfrm>
              <a:off x="24713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4003;p58">
              <a:extLst>
                <a:ext uri="{FF2B5EF4-FFF2-40B4-BE49-F238E27FC236}">
                  <a16:creationId xmlns:a16="http://schemas.microsoft.com/office/drawing/2014/main" id="{36C19FC3-D2E5-D393-DC4F-B664715B265C}"/>
                </a:ext>
              </a:extLst>
            </p:cNvPr>
            <p:cNvSpPr/>
            <p:nvPr/>
          </p:nvSpPr>
          <p:spPr>
            <a:xfrm>
              <a:off x="1941275" y="2471100"/>
              <a:ext cx="67100" cy="107050"/>
            </a:xfrm>
            <a:custGeom>
              <a:avLst/>
              <a:gdLst/>
              <a:ahLst/>
              <a:cxnLst/>
              <a:rect l="l" t="t" r="r" b="b"/>
              <a:pathLst>
                <a:path w="2684" h="4282" extrusionOk="0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4004;p58">
              <a:extLst>
                <a:ext uri="{FF2B5EF4-FFF2-40B4-BE49-F238E27FC236}">
                  <a16:creationId xmlns:a16="http://schemas.microsoft.com/office/drawing/2014/main" id="{82E6EA0B-FCB2-22F2-85CD-787CD7058F73}"/>
                </a:ext>
              </a:extLst>
            </p:cNvPr>
            <p:cNvSpPr/>
            <p:nvPr/>
          </p:nvSpPr>
          <p:spPr>
            <a:xfrm>
              <a:off x="1952125" y="2482350"/>
              <a:ext cx="56250" cy="95800"/>
            </a:xfrm>
            <a:custGeom>
              <a:avLst/>
              <a:gdLst/>
              <a:ahLst/>
              <a:cxnLst/>
              <a:rect l="l" t="t" r="r" b="b"/>
              <a:pathLst>
                <a:path w="2250" h="3832" extrusionOk="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4005;p58">
              <a:extLst>
                <a:ext uri="{FF2B5EF4-FFF2-40B4-BE49-F238E27FC236}">
                  <a16:creationId xmlns:a16="http://schemas.microsoft.com/office/drawing/2014/main" id="{21617FEF-8CC0-F3FD-AF50-793F43A1A104}"/>
                </a:ext>
              </a:extLst>
            </p:cNvPr>
            <p:cNvSpPr/>
            <p:nvPr/>
          </p:nvSpPr>
          <p:spPr>
            <a:xfrm>
              <a:off x="2292175" y="2484300"/>
              <a:ext cx="43850" cy="13975"/>
            </a:xfrm>
            <a:custGeom>
              <a:avLst/>
              <a:gdLst/>
              <a:ahLst/>
              <a:cxnLst/>
              <a:rect l="l" t="t" r="r" b="b"/>
              <a:pathLst>
                <a:path w="1754" h="559" extrusionOk="0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4006;p58">
              <a:extLst>
                <a:ext uri="{FF2B5EF4-FFF2-40B4-BE49-F238E27FC236}">
                  <a16:creationId xmlns:a16="http://schemas.microsoft.com/office/drawing/2014/main" id="{D5CAD009-425F-FF62-5D46-488C46092B1A}"/>
                </a:ext>
              </a:extLst>
            </p:cNvPr>
            <p:cNvSpPr/>
            <p:nvPr/>
          </p:nvSpPr>
          <p:spPr>
            <a:xfrm>
              <a:off x="2263875" y="2513375"/>
              <a:ext cx="13600" cy="43825"/>
            </a:xfrm>
            <a:custGeom>
              <a:avLst/>
              <a:gdLst/>
              <a:ahLst/>
              <a:cxnLst/>
              <a:rect l="l" t="t" r="r" b="b"/>
              <a:pathLst>
                <a:path w="544" h="1753" extrusionOk="0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4007;p58">
              <a:extLst>
                <a:ext uri="{FF2B5EF4-FFF2-40B4-BE49-F238E27FC236}">
                  <a16:creationId xmlns:a16="http://schemas.microsoft.com/office/drawing/2014/main" id="{DD8ACD6E-35E1-1D9D-BFE7-409AF435416E}"/>
                </a:ext>
              </a:extLst>
            </p:cNvPr>
            <p:cNvSpPr/>
            <p:nvPr/>
          </p:nvSpPr>
          <p:spPr>
            <a:xfrm>
              <a:off x="2083575" y="2603325"/>
              <a:ext cx="25" cy="1575"/>
            </a:xfrm>
            <a:custGeom>
              <a:avLst/>
              <a:gdLst/>
              <a:ahLst/>
              <a:cxnLst/>
              <a:rect l="l" t="t" r="r" b="b"/>
              <a:pathLst>
                <a:path w="1" h="63" extrusionOk="0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4008;p58">
              <a:extLst>
                <a:ext uri="{FF2B5EF4-FFF2-40B4-BE49-F238E27FC236}">
                  <a16:creationId xmlns:a16="http://schemas.microsoft.com/office/drawing/2014/main" id="{EA80E44D-3BE6-3438-0CB9-31F03DBFD434}"/>
                </a:ext>
              </a:extLst>
            </p:cNvPr>
            <p:cNvSpPr/>
            <p:nvPr/>
          </p:nvSpPr>
          <p:spPr>
            <a:xfrm>
              <a:off x="1941275" y="24397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4009;p58">
              <a:extLst>
                <a:ext uri="{FF2B5EF4-FFF2-40B4-BE49-F238E27FC236}">
                  <a16:creationId xmlns:a16="http://schemas.microsoft.com/office/drawing/2014/main" id="{0253B8A8-D166-32CE-6CDC-E85C9AA7E257}"/>
                </a:ext>
              </a:extLst>
            </p:cNvPr>
            <p:cNvSpPr/>
            <p:nvPr/>
          </p:nvSpPr>
          <p:spPr>
            <a:xfrm>
              <a:off x="1941275" y="24114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4010;p58">
              <a:extLst>
                <a:ext uri="{FF2B5EF4-FFF2-40B4-BE49-F238E27FC236}">
                  <a16:creationId xmlns:a16="http://schemas.microsoft.com/office/drawing/2014/main" id="{6F85C63B-C170-EF4F-DBC5-D0D2E851D5E9}"/>
                </a:ext>
              </a:extLst>
            </p:cNvPr>
            <p:cNvSpPr/>
            <p:nvPr/>
          </p:nvSpPr>
          <p:spPr>
            <a:xfrm>
              <a:off x="2446900" y="2545550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4011;p58">
              <a:extLst>
                <a:ext uri="{FF2B5EF4-FFF2-40B4-BE49-F238E27FC236}">
                  <a16:creationId xmlns:a16="http://schemas.microsoft.com/office/drawing/2014/main" id="{F16C05A2-F42A-39C8-7C8A-189DF3FBEB38}"/>
                </a:ext>
              </a:extLst>
            </p:cNvPr>
            <p:cNvSpPr/>
            <p:nvPr/>
          </p:nvSpPr>
          <p:spPr>
            <a:xfrm>
              <a:off x="1941275" y="23838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4012;p58">
              <a:extLst>
                <a:ext uri="{FF2B5EF4-FFF2-40B4-BE49-F238E27FC236}">
                  <a16:creationId xmlns:a16="http://schemas.microsoft.com/office/drawing/2014/main" id="{63435FE3-BA2B-1B16-D0DD-B5D7E4ACCE95}"/>
                </a:ext>
              </a:extLst>
            </p:cNvPr>
            <p:cNvSpPr/>
            <p:nvPr/>
          </p:nvSpPr>
          <p:spPr>
            <a:xfrm>
              <a:off x="1798125" y="2581125"/>
              <a:ext cx="353850" cy="364650"/>
            </a:xfrm>
            <a:custGeom>
              <a:avLst/>
              <a:gdLst/>
              <a:ahLst/>
              <a:cxnLst/>
              <a:rect l="l" t="t" r="r" b="b"/>
              <a:pathLst>
                <a:path w="14154" h="14586" extrusionOk="0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4013;p58">
              <a:extLst>
                <a:ext uri="{FF2B5EF4-FFF2-40B4-BE49-F238E27FC236}">
                  <a16:creationId xmlns:a16="http://schemas.microsoft.com/office/drawing/2014/main" id="{C0E71D8C-1E52-BEAF-989B-DD31DF08EEA0}"/>
                </a:ext>
              </a:extLst>
            </p:cNvPr>
            <p:cNvSpPr/>
            <p:nvPr/>
          </p:nvSpPr>
          <p:spPr>
            <a:xfrm>
              <a:off x="2063425" y="2810400"/>
              <a:ext cx="242350" cy="154125"/>
            </a:xfrm>
            <a:custGeom>
              <a:avLst/>
              <a:gdLst/>
              <a:ahLst/>
              <a:cxnLst/>
              <a:rect l="l" t="t" r="r" b="b"/>
              <a:pathLst>
                <a:path w="9694" h="6165" extrusionOk="0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4014;p58">
              <a:extLst>
                <a:ext uri="{FF2B5EF4-FFF2-40B4-BE49-F238E27FC236}">
                  <a16:creationId xmlns:a16="http://schemas.microsoft.com/office/drawing/2014/main" id="{DDA3A12E-A295-6D36-54FB-E6CDB571C2DE}"/>
                </a:ext>
              </a:extLst>
            </p:cNvPr>
            <p:cNvSpPr/>
            <p:nvPr/>
          </p:nvSpPr>
          <p:spPr>
            <a:xfrm>
              <a:off x="2151425" y="2876675"/>
              <a:ext cx="87050" cy="44775"/>
            </a:xfrm>
            <a:custGeom>
              <a:avLst/>
              <a:gdLst/>
              <a:ahLst/>
              <a:cxnLst/>
              <a:rect l="l" t="t" r="r" b="b"/>
              <a:pathLst>
                <a:path w="3482" h="1791" extrusionOk="0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4015;p58">
              <a:extLst>
                <a:ext uri="{FF2B5EF4-FFF2-40B4-BE49-F238E27FC236}">
                  <a16:creationId xmlns:a16="http://schemas.microsoft.com/office/drawing/2014/main" id="{16719990-C0A9-99D7-8D39-63CC844C3975}"/>
                </a:ext>
              </a:extLst>
            </p:cNvPr>
            <p:cNvSpPr/>
            <p:nvPr/>
          </p:nvSpPr>
          <p:spPr>
            <a:xfrm>
              <a:off x="2160350" y="2848775"/>
              <a:ext cx="122050" cy="68025"/>
            </a:xfrm>
            <a:custGeom>
              <a:avLst/>
              <a:gdLst/>
              <a:ahLst/>
              <a:cxnLst/>
              <a:rect l="l" t="t" r="r" b="b"/>
              <a:pathLst>
                <a:path w="4882" h="2721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4016;p58">
              <a:extLst>
                <a:ext uri="{FF2B5EF4-FFF2-40B4-BE49-F238E27FC236}">
                  <a16:creationId xmlns:a16="http://schemas.microsoft.com/office/drawing/2014/main" id="{F4C94A1E-6D9C-6F97-495D-603A1A51D890}"/>
                </a:ext>
              </a:extLst>
            </p:cNvPr>
            <p:cNvSpPr/>
            <p:nvPr/>
          </p:nvSpPr>
          <p:spPr>
            <a:xfrm>
              <a:off x="2175850" y="2823950"/>
              <a:ext cx="115850" cy="66100"/>
            </a:xfrm>
            <a:custGeom>
              <a:avLst/>
              <a:gdLst/>
              <a:ahLst/>
              <a:cxnLst/>
              <a:rect l="l" t="t" r="r" b="b"/>
              <a:pathLst>
                <a:path w="4634" h="2644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4017;p58">
              <a:extLst>
                <a:ext uri="{FF2B5EF4-FFF2-40B4-BE49-F238E27FC236}">
                  <a16:creationId xmlns:a16="http://schemas.microsoft.com/office/drawing/2014/main" id="{2D124C38-AF2B-4135-BFD3-AA651CD7A68A}"/>
                </a:ext>
              </a:extLst>
            </p:cNvPr>
            <p:cNvSpPr/>
            <p:nvPr/>
          </p:nvSpPr>
          <p:spPr>
            <a:xfrm>
              <a:off x="1797600" y="2578725"/>
              <a:ext cx="306550" cy="378625"/>
            </a:xfrm>
            <a:custGeom>
              <a:avLst/>
              <a:gdLst/>
              <a:ahLst/>
              <a:cxnLst/>
              <a:rect l="l" t="t" r="r" b="b"/>
              <a:pathLst>
                <a:path w="12262" h="15145" extrusionOk="0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4018;p58">
              <a:extLst>
                <a:ext uri="{FF2B5EF4-FFF2-40B4-BE49-F238E27FC236}">
                  <a16:creationId xmlns:a16="http://schemas.microsoft.com/office/drawing/2014/main" id="{C447D819-C4C9-B3E9-A399-51D5BDFF5BFF}"/>
                </a:ext>
              </a:extLst>
            </p:cNvPr>
            <p:cNvSpPr/>
            <p:nvPr/>
          </p:nvSpPr>
          <p:spPr>
            <a:xfrm>
              <a:off x="2008750" y="2793700"/>
              <a:ext cx="52750" cy="141550"/>
            </a:xfrm>
            <a:custGeom>
              <a:avLst/>
              <a:gdLst/>
              <a:ahLst/>
              <a:cxnLst/>
              <a:rect l="l" t="t" r="r" b="b"/>
              <a:pathLst>
                <a:path w="2110" h="5662" extrusionOk="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4019;p58">
              <a:extLst>
                <a:ext uri="{FF2B5EF4-FFF2-40B4-BE49-F238E27FC236}">
                  <a16:creationId xmlns:a16="http://schemas.microsoft.com/office/drawing/2014/main" id="{9D1B7C47-57FE-291E-3A05-BD46D1E4D19A}"/>
                </a:ext>
              </a:extLst>
            </p:cNvPr>
            <p:cNvSpPr/>
            <p:nvPr/>
          </p:nvSpPr>
          <p:spPr>
            <a:xfrm>
              <a:off x="1800525" y="2579200"/>
              <a:ext cx="172575" cy="351800"/>
            </a:xfrm>
            <a:custGeom>
              <a:avLst/>
              <a:gdLst/>
              <a:ahLst/>
              <a:cxnLst/>
              <a:rect l="l" t="t" r="r" b="b"/>
              <a:pathLst>
                <a:path w="6903" h="14072" extrusionOk="0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4020;p58">
              <a:extLst>
                <a:ext uri="{FF2B5EF4-FFF2-40B4-BE49-F238E27FC236}">
                  <a16:creationId xmlns:a16="http://schemas.microsoft.com/office/drawing/2014/main" id="{267EFAC3-A7F8-1A4D-922B-1D766E77021C}"/>
                </a:ext>
              </a:extLst>
            </p:cNvPr>
            <p:cNvSpPr/>
            <p:nvPr/>
          </p:nvSpPr>
          <p:spPr>
            <a:xfrm>
              <a:off x="1574075" y="2565125"/>
              <a:ext cx="333100" cy="402700"/>
            </a:xfrm>
            <a:custGeom>
              <a:avLst/>
              <a:gdLst/>
              <a:ahLst/>
              <a:cxnLst/>
              <a:rect l="l" t="t" r="r" b="b"/>
              <a:pathLst>
                <a:path w="13324" h="16108" extrusionOk="0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4021;p58">
              <a:extLst>
                <a:ext uri="{FF2B5EF4-FFF2-40B4-BE49-F238E27FC236}">
                  <a16:creationId xmlns:a16="http://schemas.microsoft.com/office/drawing/2014/main" id="{118265B3-BB0E-10BA-D214-F64BFF7C0CF8}"/>
                </a:ext>
              </a:extLst>
            </p:cNvPr>
            <p:cNvSpPr/>
            <p:nvPr/>
          </p:nvSpPr>
          <p:spPr>
            <a:xfrm>
              <a:off x="1567100" y="2573800"/>
              <a:ext cx="227625" cy="394025"/>
            </a:xfrm>
            <a:custGeom>
              <a:avLst/>
              <a:gdLst/>
              <a:ahLst/>
              <a:cxnLst/>
              <a:rect l="l" t="t" r="r" b="b"/>
              <a:pathLst>
                <a:path w="9105" h="15761" extrusionOk="0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4022;p58">
              <a:extLst>
                <a:ext uri="{FF2B5EF4-FFF2-40B4-BE49-F238E27FC236}">
                  <a16:creationId xmlns:a16="http://schemas.microsoft.com/office/drawing/2014/main" id="{6681B8C6-C34B-A75B-21B9-F3DA7DB28A31}"/>
                </a:ext>
              </a:extLst>
            </p:cNvPr>
            <p:cNvSpPr/>
            <p:nvPr/>
          </p:nvSpPr>
          <p:spPr>
            <a:xfrm>
              <a:off x="1721050" y="2575400"/>
              <a:ext cx="67100" cy="260200"/>
            </a:xfrm>
            <a:custGeom>
              <a:avLst/>
              <a:gdLst/>
              <a:ahLst/>
              <a:cxnLst/>
              <a:rect l="l" t="t" r="r" b="b"/>
              <a:pathLst>
                <a:path w="2684" h="10408" extrusionOk="0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4023;p58">
              <a:extLst>
                <a:ext uri="{FF2B5EF4-FFF2-40B4-BE49-F238E27FC236}">
                  <a16:creationId xmlns:a16="http://schemas.microsoft.com/office/drawing/2014/main" id="{E182B20E-9549-791C-2852-BFAAC838C4D1}"/>
                </a:ext>
              </a:extLst>
            </p:cNvPr>
            <p:cNvSpPr/>
            <p:nvPr/>
          </p:nvSpPr>
          <p:spPr>
            <a:xfrm>
              <a:off x="1632625" y="2936775"/>
              <a:ext cx="128000" cy="31425"/>
            </a:xfrm>
            <a:custGeom>
              <a:avLst/>
              <a:gdLst/>
              <a:ahLst/>
              <a:cxnLst/>
              <a:rect l="l" t="t" r="r" b="b"/>
              <a:pathLst>
                <a:path w="5120" h="1257" extrusionOk="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4024;p58">
              <a:extLst>
                <a:ext uri="{FF2B5EF4-FFF2-40B4-BE49-F238E27FC236}">
                  <a16:creationId xmlns:a16="http://schemas.microsoft.com/office/drawing/2014/main" id="{B12C92FF-9E01-30D6-DD28-86CB077FC125}"/>
                </a:ext>
              </a:extLst>
            </p:cNvPr>
            <p:cNvSpPr/>
            <p:nvPr/>
          </p:nvSpPr>
          <p:spPr>
            <a:xfrm>
              <a:off x="1826900" y="2575400"/>
              <a:ext cx="86475" cy="392425"/>
            </a:xfrm>
            <a:custGeom>
              <a:avLst/>
              <a:gdLst/>
              <a:ahLst/>
              <a:cxnLst/>
              <a:rect l="l" t="t" r="r" b="b"/>
              <a:pathLst>
                <a:path w="3459" h="15697" extrusionOk="0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4025;p58">
              <a:extLst>
                <a:ext uri="{FF2B5EF4-FFF2-40B4-BE49-F238E27FC236}">
                  <a16:creationId xmlns:a16="http://schemas.microsoft.com/office/drawing/2014/main" id="{AB879332-1AF7-A8AF-9A25-88DE5AA4EE13}"/>
                </a:ext>
              </a:extLst>
            </p:cNvPr>
            <p:cNvSpPr/>
            <p:nvPr/>
          </p:nvSpPr>
          <p:spPr>
            <a:xfrm>
              <a:off x="1828450" y="2582375"/>
              <a:ext cx="42675" cy="237325"/>
            </a:xfrm>
            <a:custGeom>
              <a:avLst/>
              <a:gdLst/>
              <a:ahLst/>
              <a:cxnLst/>
              <a:rect l="l" t="t" r="r" b="b"/>
              <a:pathLst>
                <a:path w="1707" h="9493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4026;p58">
              <a:extLst>
                <a:ext uri="{FF2B5EF4-FFF2-40B4-BE49-F238E27FC236}">
                  <a16:creationId xmlns:a16="http://schemas.microsoft.com/office/drawing/2014/main" id="{C275E947-0A9A-E866-CB5E-C1E51DA3D2B8}"/>
                </a:ext>
              </a:extLst>
            </p:cNvPr>
            <p:cNvSpPr/>
            <p:nvPr/>
          </p:nvSpPr>
          <p:spPr>
            <a:xfrm>
              <a:off x="1797025" y="2633950"/>
              <a:ext cx="31825" cy="40750"/>
            </a:xfrm>
            <a:custGeom>
              <a:avLst/>
              <a:gdLst/>
              <a:ahLst/>
              <a:cxnLst/>
              <a:rect l="l" t="t" r="r" b="b"/>
              <a:pathLst>
                <a:path w="1273" h="1630" extrusionOk="0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4027;p58">
              <a:extLst>
                <a:ext uri="{FF2B5EF4-FFF2-40B4-BE49-F238E27FC236}">
                  <a16:creationId xmlns:a16="http://schemas.microsoft.com/office/drawing/2014/main" id="{3CB73935-F518-CD6C-8C83-0691C6807BAF}"/>
                </a:ext>
              </a:extLst>
            </p:cNvPr>
            <p:cNvSpPr/>
            <p:nvPr/>
          </p:nvSpPr>
          <p:spPr>
            <a:xfrm>
              <a:off x="1804400" y="2671175"/>
              <a:ext cx="51600" cy="277650"/>
            </a:xfrm>
            <a:custGeom>
              <a:avLst/>
              <a:gdLst/>
              <a:ahLst/>
              <a:cxnLst/>
              <a:rect l="l" t="t" r="r" b="b"/>
              <a:pathLst>
                <a:path w="2064" h="11106" extrusionOk="0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4028;p58">
              <a:extLst>
                <a:ext uri="{FF2B5EF4-FFF2-40B4-BE49-F238E27FC236}">
                  <a16:creationId xmlns:a16="http://schemas.microsoft.com/office/drawing/2014/main" id="{4A2AC590-C946-F6A4-39F6-F780F3D3E1D2}"/>
                </a:ext>
              </a:extLst>
            </p:cNvPr>
            <p:cNvSpPr/>
            <p:nvPr/>
          </p:nvSpPr>
          <p:spPr>
            <a:xfrm>
              <a:off x="1897850" y="2716550"/>
              <a:ext cx="68275" cy="251650"/>
            </a:xfrm>
            <a:custGeom>
              <a:avLst/>
              <a:gdLst/>
              <a:ahLst/>
              <a:cxnLst/>
              <a:rect l="l" t="t" r="r" b="b"/>
              <a:pathLst>
                <a:path w="2731" h="10066" extrusionOk="0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4029;p58">
              <a:extLst>
                <a:ext uri="{FF2B5EF4-FFF2-40B4-BE49-F238E27FC236}">
                  <a16:creationId xmlns:a16="http://schemas.microsoft.com/office/drawing/2014/main" id="{11661819-3241-222A-E587-5BFD5ADD39BF}"/>
                </a:ext>
              </a:extLst>
            </p:cNvPr>
            <p:cNvSpPr/>
            <p:nvPr/>
          </p:nvSpPr>
          <p:spPr>
            <a:xfrm>
              <a:off x="1969200" y="2728950"/>
              <a:ext cx="150850" cy="160175"/>
            </a:xfrm>
            <a:custGeom>
              <a:avLst/>
              <a:gdLst/>
              <a:ahLst/>
              <a:cxnLst/>
              <a:rect l="l" t="t" r="r" b="b"/>
              <a:pathLst>
                <a:path w="6034" h="6407" extrusionOk="0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4030;p58">
              <a:extLst>
                <a:ext uri="{FF2B5EF4-FFF2-40B4-BE49-F238E27FC236}">
                  <a16:creationId xmlns:a16="http://schemas.microsoft.com/office/drawing/2014/main" id="{BB304997-2DC4-8540-8E3E-A19B4B49AB71}"/>
                </a:ext>
              </a:extLst>
            </p:cNvPr>
            <p:cNvSpPr/>
            <p:nvPr/>
          </p:nvSpPr>
          <p:spPr>
            <a:xfrm>
              <a:off x="1960275" y="2718875"/>
              <a:ext cx="20575" cy="21350"/>
            </a:xfrm>
            <a:custGeom>
              <a:avLst/>
              <a:gdLst/>
              <a:ahLst/>
              <a:cxnLst/>
              <a:rect l="l" t="t" r="r" b="b"/>
              <a:pathLst>
                <a:path w="823" h="854" extrusionOk="0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4031;p58">
              <a:extLst>
                <a:ext uri="{FF2B5EF4-FFF2-40B4-BE49-F238E27FC236}">
                  <a16:creationId xmlns:a16="http://schemas.microsoft.com/office/drawing/2014/main" id="{18EB6ED4-428E-EE64-1E84-79592C14A999}"/>
                </a:ext>
              </a:extLst>
            </p:cNvPr>
            <p:cNvSpPr/>
            <p:nvPr/>
          </p:nvSpPr>
          <p:spPr>
            <a:xfrm>
              <a:off x="1969975" y="2727800"/>
              <a:ext cx="10875" cy="11650"/>
            </a:xfrm>
            <a:custGeom>
              <a:avLst/>
              <a:gdLst/>
              <a:ahLst/>
              <a:cxnLst/>
              <a:rect l="l" t="t" r="r" b="b"/>
              <a:pathLst>
                <a:path w="435" h="466" extrusionOk="0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4032;p58">
              <a:extLst>
                <a:ext uri="{FF2B5EF4-FFF2-40B4-BE49-F238E27FC236}">
                  <a16:creationId xmlns:a16="http://schemas.microsoft.com/office/drawing/2014/main" id="{67A29BD2-58B9-851F-C6A9-28C99B9E85A4}"/>
                </a:ext>
              </a:extLst>
            </p:cNvPr>
            <p:cNvSpPr/>
            <p:nvPr/>
          </p:nvSpPr>
          <p:spPr>
            <a:xfrm>
              <a:off x="2108400" y="2878625"/>
              <a:ext cx="15525" cy="15150"/>
            </a:xfrm>
            <a:custGeom>
              <a:avLst/>
              <a:gdLst/>
              <a:ahLst/>
              <a:cxnLst/>
              <a:rect l="l" t="t" r="r" b="b"/>
              <a:pathLst>
                <a:path w="621" h="606" extrusionOk="0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4033;p58">
              <a:extLst>
                <a:ext uri="{FF2B5EF4-FFF2-40B4-BE49-F238E27FC236}">
                  <a16:creationId xmlns:a16="http://schemas.microsoft.com/office/drawing/2014/main" id="{A2A88C2B-3487-A382-A7DB-22B5E44AD967}"/>
                </a:ext>
              </a:extLst>
            </p:cNvPr>
            <p:cNvSpPr/>
            <p:nvPr/>
          </p:nvSpPr>
          <p:spPr>
            <a:xfrm>
              <a:off x="2108775" y="2878225"/>
              <a:ext cx="10500" cy="12050"/>
            </a:xfrm>
            <a:custGeom>
              <a:avLst/>
              <a:gdLst/>
              <a:ahLst/>
              <a:cxnLst/>
              <a:rect l="l" t="t" r="r" b="b"/>
              <a:pathLst>
                <a:path w="420" h="482" extrusionOk="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4034;p58">
              <a:extLst>
                <a:ext uri="{FF2B5EF4-FFF2-40B4-BE49-F238E27FC236}">
                  <a16:creationId xmlns:a16="http://schemas.microsoft.com/office/drawing/2014/main" id="{E5D567B4-1FC5-A8D1-995C-B7E2A427BECF}"/>
                </a:ext>
              </a:extLst>
            </p:cNvPr>
            <p:cNvSpPr/>
            <p:nvPr/>
          </p:nvSpPr>
          <p:spPr>
            <a:xfrm>
              <a:off x="2118475" y="2888700"/>
              <a:ext cx="18625" cy="19400"/>
            </a:xfrm>
            <a:custGeom>
              <a:avLst/>
              <a:gdLst/>
              <a:ahLst/>
              <a:cxnLst/>
              <a:rect l="l" t="t" r="r" b="b"/>
              <a:pathLst>
                <a:path w="745" h="776" extrusionOk="0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4035;p58">
              <a:extLst>
                <a:ext uri="{FF2B5EF4-FFF2-40B4-BE49-F238E27FC236}">
                  <a16:creationId xmlns:a16="http://schemas.microsoft.com/office/drawing/2014/main" id="{E0A4D4D3-40D3-2EA3-99AE-9AFD44E06AFB}"/>
                </a:ext>
              </a:extLst>
            </p:cNvPr>
            <p:cNvSpPr/>
            <p:nvPr/>
          </p:nvSpPr>
          <p:spPr>
            <a:xfrm>
              <a:off x="1661325" y="2586925"/>
              <a:ext cx="125350" cy="398575"/>
            </a:xfrm>
            <a:custGeom>
              <a:avLst/>
              <a:gdLst/>
              <a:ahLst/>
              <a:cxnLst/>
              <a:rect l="l" t="t" r="r" b="b"/>
              <a:pathLst>
                <a:path w="5014" h="15943" extrusionOk="0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4036;p58">
              <a:extLst>
                <a:ext uri="{FF2B5EF4-FFF2-40B4-BE49-F238E27FC236}">
                  <a16:creationId xmlns:a16="http://schemas.microsoft.com/office/drawing/2014/main" id="{8A59CD76-A706-B8A0-4BCF-850EB1E7B147}"/>
                </a:ext>
              </a:extLst>
            </p:cNvPr>
            <p:cNvSpPr/>
            <p:nvPr/>
          </p:nvSpPr>
          <p:spPr>
            <a:xfrm>
              <a:off x="1659775" y="2585675"/>
              <a:ext cx="124100" cy="401300"/>
            </a:xfrm>
            <a:custGeom>
              <a:avLst/>
              <a:gdLst/>
              <a:ahLst/>
              <a:cxnLst/>
              <a:rect l="l" t="t" r="r" b="b"/>
              <a:pathLst>
                <a:path w="4964" h="16052" extrusionOk="0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4037;p58">
              <a:extLst>
                <a:ext uri="{FF2B5EF4-FFF2-40B4-BE49-F238E27FC236}">
                  <a16:creationId xmlns:a16="http://schemas.microsoft.com/office/drawing/2014/main" id="{31FD1E8C-E112-DBA3-2678-2C1F2ECB0216}"/>
                </a:ext>
              </a:extLst>
            </p:cNvPr>
            <p:cNvSpPr/>
            <p:nvPr/>
          </p:nvSpPr>
          <p:spPr>
            <a:xfrm>
              <a:off x="1766400" y="2687075"/>
              <a:ext cx="19800" cy="176050"/>
            </a:xfrm>
            <a:custGeom>
              <a:avLst/>
              <a:gdLst/>
              <a:ahLst/>
              <a:cxnLst/>
              <a:rect l="l" t="t" r="r" b="b"/>
              <a:pathLst>
                <a:path w="792" h="7042" extrusionOk="0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4038;p58">
              <a:extLst>
                <a:ext uri="{FF2B5EF4-FFF2-40B4-BE49-F238E27FC236}">
                  <a16:creationId xmlns:a16="http://schemas.microsoft.com/office/drawing/2014/main" id="{B4882BC2-7A2C-D794-52B9-6585CEAF925E}"/>
                </a:ext>
              </a:extLst>
            </p:cNvPr>
            <p:cNvSpPr/>
            <p:nvPr/>
          </p:nvSpPr>
          <p:spPr>
            <a:xfrm>
              <a:off x="1770675" y="2697925"/>
              <a:ext cx="3125" cy="23300"/>
            </a:xfrm>
            <a:custGeom>
              <a:avLst/>
              <a:gdLst/>
              <a:ahLst/>
              <a:cxnLst/>
              <a:rect l="l" t="t" r="r" b="b"/>
              <a:pathLst>
                <a:path w="125" h="932" extrusionOk="0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4039;p58">
              <a:extLst>
                <a:ext uri="{FF2B5EF4-FFF2-40B4-BE49-F238E27FC236}">
                  <a16:creationId xmlns:a16="http://schemas.microsoft.com/office/drawing/2014/main" id="{5F6EA1EA-D62C-51AB-08EE-6C9042C62468}"/>
                </a:ext>
              </a:extLst>
            </p:cNvPr>
            <p:cNvSpPr/>
            <p:nvPr/>
          </p:nvSpPr>
          <p:spPr>
            <a:xfrm>
              <a:off x="1676850" y="2799025"/>
              <a:ext cx="250875" cy="190575"/>
            </a:xfrm>
            <a:custGeom>
              <a:avLst/>
              <a:gdLst/>
              <a:ahLst/>
              <a:cxnLst/>
              <a:rect l="l" t="t" r="r" b="b"/>
              <a:pathLst>
                <a:path w="10035" h="7623" extrusionOk="0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4040;p58">
              <a:extLst>
                <a:ext uri="{FF2B5EF4-FFF2-40B4-BE49-F238E27FC236}">
                  <a16:creationId xmlns:a16="http://schemas.microsoft.com/office/drawing/2014/main" id="{CBC0DD5C-3F42-6D77-630D-291C942BFAA5}"/>
                </a:ext>
              </a:extLst>
            </p:cNvPr>
            <p:cNvSpPr/>
            <p:nvPr/>
          </p:nvSpPr>
          <p:spPr>
            <a:xfrm>
              <a:off x="1865275" y="2776250"/>
              <a:ext cx="232225" cy="190400"/>
            </a:xfrm>
            <a:custGeom>
              <a:avLst/>
              <a:gdLst/>
              <a:ahLst/>
              <a:cxnLst/>
              <a:rect l="l" t="t" r="r" b="b"/>
              <a:pathLst>
                <a:path w="9289" h="7616" extrusionOk="0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4041;p58">
              <a:extLst>
                <a:ext uri="{FF2B5EF4-FFF2-40B4-BE49-F238E27FC236}">
                  <a16:creationId xmlns:a16="http://schemas.microsoft.com/office/drawing/2014/main" id="{01E5CDD5-7410-D34C-2131-9284851E3AA3}"/>
                </a:ext>
              </a:extLst>
            </p:cNvPr>
            <p:cNvSpPr/>
            <p:nvPr/>
          </p:nvSpPr>
          <p:spPr>
            <a:xfrm>
              <a:off x="1981600" y="2818525"/>
              <a:ext cx="72925" cy="7775"/>
            </a:xfrm>
            <a:custGeom>
              <a:avLst/>
              <a:gdLst/>
              <a:ahLst/>
              <a:cxnLst/>
              <a:rect l="l" t="t" r="r" b="b"/>
              <a:pathLst>
                <a:path w="2917" h="311" extrusionOk="0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4042;p58">
              <a:extLst>
                <a:ext uri="{FF2B5EF4-FFF2-40B4-BE49-F238E27FC236}">
                  <a16:creationId xmlns:a16="http://schemas.microsoft.com/office/drawing/2014/main" id="{F8CA3928-E74F-7239-F3A8-7A5A6FAEF17C}"/>
                </a:ext>
              </a:extLst>
            </p:cNvPr>
            <p:cNvSpPr/>
            <p:nvPr/>
          </p:nvSpPr>
          <p:spPr>
            <a:xfrm>
              <a:off x="1983150" y="2864800"/>
              <a:ext cx="69825" cy="5700"/>
            </a:xfrm>
            <a:custGeom>
              <a:avLst/>
              <a:gdLst/>
              <a:ahLst/>
              <a:cxnLst/>
              <a:rect l="l" t="t" r="r" b="b"/>
              <a:pathLst>
                <a:path w="2793" h="228" extrusionOk="0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4043;p58">
              <a:extLst>
                <a:ext uri="{FF2B5EF4-FFF2-40B4-BE49-F238E27FC236}">
                  <a16:creationId xmlns:a16="http://schemas.microsoft.com/office/drawing/2014/main" id="{DA22630E-6BE5-C398-D865-F7ED23972822}"/>
                </a:ext>
              </a:extLst>
            </p:cNvPr>
            <p:cNvSpPr/>
            <p:nvPr/>
          </p:nvSpPr>
          <p:spPr>
            <a:xfrm>
              <a:off x="1986650" y="2914400"/>
              <a:ext cx="62800" cy="6125"/>
            </a:xfrm>
            <a:custGeom>
              <a:avLst/>
              <a:gdLst/>
              <a:ahLst/>
              <a:cxnLst/>
              <a:rect l="l" t="t" r="r" b="b"/>
              <a:pathLst>
                <a:path w="2512" h="245" extrusionOk="0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4044;p58">
              <a:extLst>
                <a:ext uri="{FF2B5EF4-FFF2-40B4-BE49-F238E27FC236}">
                  <a16:creationId xmlns:a16="http://schemas.microsoft.com/office/drawing/2014/main" id="{041914E9-6705-933C-DDD4-4756334C370C}"/>
                </a:ext>
              </a:extLst>
            </p:cNvPr>
            <p:cNvSpPr/>
            <p:nvPr/>
          </p:nvSpPr>
          <p:spPr>
            <a:xfrm>
              <a:off x="1676850" y="2800675"/>
              <a:ext cx="214825" cy="190375"/>
            </a:xfrm>
            <a:custGeom>
              <a:avLst/>
              <a:gdLst/>
              <a:ahLst/>
              <a:cxnLst/>
              <a:rect l="l" t="t" r="r" b="b"/>
              <a:pathLst>
                <a:path w="8593" h="7615" extrusionOk="0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4045;p58">
              <a:extLst>
                <a:ext uri="{FF2B5EF4-FFF2-40B4-BE49-F238E27FC236}">
                  <a16:creationId xmlns:a16="http://schemas.microsoft.com/office/drawing/2014/main" id="{C29DEE4D-C3ED-1284-4A58-40A345CB6C57}"/>
                </a:ext>
              </a:extLst>
            </p:cNvPr>
            <p:cNvSpPr/>
            <p:nvPr/>
          </p:nvSpPr>
          <p:spPr>
            <a:xfrm>
              <a:off x="1721425" y="2834025"/>
              <a:ext cx="63625" cy="57375"/>
            </a:xfrm>
            <a:custGeom>
              <a:avLst/>
              <a:gdLst/>
              <a:ahLst/>
              <a:cxnLst/>
              <a:rect l="l" t="t" r="r" b="b"/>
              <a:pathLst>
                <a:path w="2545" h="2295" extrusionOk="0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4046;p58">
              <a:extLst>
                <a:ext uri="{FF2B5EF4-FFF2-40B4-BE49-F238E27FC236}">
                  <a16:creationId xmlns:a16="http://schemas.microsoft.com/office/drawing/2014/main" id="{7B6F4EB2-8F20-5EDD-9C23-4E00AEA3E5B9}"/>
                </a:ext>
              </a:extLst>
            </p:cNvPr>
            <p:cNvSpPr/>
            <p:nvPr/>
          </p:nvSpPr>
          <p:spPr>
            <a:xfrm>
              <a:off x="1806725" y="2822225"/>
              <a:ext cx="39575" cy="147450"/>
            </a:xfrm>
            <a:custGeom>
              <a:avLst/>
              <a:gdLst/>
              <a:ahLst/>
              <a:cxnLst/>
              <a:rect l="l" t="t" r="r" b="b"/>
              <a:pathLst>
                <a:path w="1583" h="5898" extrusionOk="0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4047;p58">
              <a:extLst>
                <a:ext uri="{FF2B5EF4-FFF2-40B4-BE49-F238E27FC236}">
                  <a16:creationId xmlns:a16="http://schemas.microsoft.com/office/drawing/2014/main" id="{0523BA53-BA5C-0717-E7C4-216361C486C9}"/>
                </a:ext>
              </a:extLst>
            </p:cNvPr>
            <p:cNvSpPr/>
            <p:nvPr/>
          </p:nvSpPr>
          <p:spPr>
            <a:xfrm>
              <a:off x="1775800" y="2799125"/>
              <a:ext cx="117025" cy="39450"/>
            </a:xfrm>
            <a:custGeom>
              <a:avLst/>
              <a:gdLst/>
              <a:ahLst/>
              <a:cxnLst/>
              <a:rect l="l" t="t" r="r" b="b"/>
              <a:pathLst>
                <a:path w="4681" h="1578" extrusionOk="0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4048;p58">
              <a:extLst>
                <a:ext uri="{FF2B5EF4-FFF2-40B4-BE49-F238E27FC236}">
                  <a16:creationId xmlns:a16="http://schemas.microsoft.com/office/drawing/2014/main" id="{9038B98C-945B-DF44-8361-D45F23B8A574}"/>
                </a:ext>
              </a:extLst>
            </p:cNvPr>
            <p:cNvSpPr/>
            <p:nvPr/>
          </p:nvSpPr>
          <p:spPr>
            <a:xfrm>
              <a:off x="1669075" y="2711900"/>
              <a:ext cx="19800" cy="254375"/>
            </a:xfrm>
            <a:custGeom>
              <a:avLst/>
              <a:gdLst/>
              <a:ahLst/>
              <a:cxnLst/>
              <a:rect l="l" t="t" r="r" b="b"/>
              <a:pathLst>
                <a:path w="792" h="10175" extrusionOk="0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4049;p58">
              <a:extLst>
                <a:ext uri="{FF2B5EF4-FFF2-40B4-BE49-F238E27FC236}">
                  <a16:creationId xmlns:a16="http://schemas.microsoft.com/office/drawing/2014/main" id="{4B1E7969-7727-1240-272E-92E3418501D2}"/>
                </a:ext>
              </a:extLst>
            </p:cNvPr>
            <p:cNvSpPr/>
            <p:nvPr/>
          </p:nvSpPr>
          <p:spPr>
            <a:xfrm>
              <a:off x="1680725" y="2717325"/>
              <a:ext cx="3500" cy="23275"/>
            </a:xfrm>
            <a:custGeom>
              <a:avLst/>
              <a:gdLst/>
              <a:ahLst/>
              <a:cxnLst/>
              <a:rect l="l" t="t" r="r" b="b"/>
              <a:pathLst>
                <a:path w="140" h="931" extrusionOk="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4050;p58">
              <a:extLst>
                <a:ext uri="{FF2B5EF4-FFF2-40B4-BE49-F238E27FC236}">
                  <a16:creationId xmlns:a16="http://schemas.microsoft.com/office/drawing/2014/main" id="{62DB4557-B492-6660-08A3-751DA35DF061}"/>
                </a:ext>
              </a:extLst>
            </p:cNvPr>
            <p:cNvSpPr/>
            <p:nvPr/>
          </p:nvSpPr>
          <p:spPr>
            <a:xfrm>
              <a:off x="1754775" y="2496925"/>
              <a:ext cx="96950" cy="137125"/>
            </a:xfrm>
            <a:custGeom>
              <a:avLst/>
              <a:gdLst/>
              <a:ahLst/>
              <a:cxnLst/>
              <a:rect l="l" t="t" r="r" b="b"/>
              <a:pathLst>
                <a:path w="3878" h="5485" extrusionOk="0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4051;p58">
              <a:extLst>
                <a:ext uri="{FF2B5EF4-FFF2-40B4-BE49-F238E27FC236}">
                  <a16:creationId xmlns:a16="http://schemas.microsoft.com/office/drawing/2014/main" id="{7EC6C50B-7582-F456-4489-A140A12AF40F}"/>
                </a:ext>
              </a:extLst>
            </p:cNvPr>
            <p:cNvSpPr/>
            <p:nvPr/>
          </p:nvSpPr>
          <p:spPr>
            <a:xfrm>
              <a:off x="1778050" y="2498250"/>
              <a:ext cx="73675" cy="85700"/>
            </a:xfrm>
            <a:custGeom>
              <a:avLst/>
              <a:gdLst/>
              <a:ahLst/>
              <a:cxnLst/>
              <a:rect l="l" t="t" r="r" b="b"/>
              <a:pathLst>
                <a:path w="2947" h="3428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4052;p58">
              <a:extLst>
                <a:ext uri="{FF2B5EF4-FFF2-40B4-BE49-F238E27FC236}">
                  <a16:creationId xmlns:a16="http://schemas.microsoft.com/office/drawing/2014/main" id="{1F67C33F-7125-8F58-E26F-B5B7CD4A3DB2}"/>
                </a:ext>
              </a:extLst>
            </p:cNvPr>
            <p:cNvSpPr/>
            <p:nvPr/>
          </p:nvSpPr>
          <p:spPr>
            <a:xfrm>
              <a:off x="1764075" y="2365900"/>
              <a:ext cx="159775" cy="200725"/>
            </a:xfrm>
            <a:custGeom>
              <a:avLst/>
              <a:gdLst/>
              <a:ahLst/>
              <a:cxnLst/>
              <a:rect l="l" t="t" r="r" b="b"/>
              <a:pathLst>
                <a:path w="6391" h="8029" extrusionOk="0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4053;p58">
              <a:extLst>
                <a:ext uri="{FF2B5EF4-FFF2-40B4-BE49-F238E27FC236}">
                  <a16:creationId xmlns:a16="http://schemas.microsoft.com/office/drawing/2014/main" id="{8603A244-FC08-FF36-6520-4377D31DA000}"/>
                </a:ext>
              </a:extLst>
            </p:cNvPr>
            <p:cNvSpPr/>
            <p:nvPr/>
          </p:nvSpPr>
          <p:spPr>
            <a:xfrm>
              <a:off x="1848225" y="2467625"/>
              <a:ext cx="8550" cy="14750"/>
            </a:xfrm>
            <a:custGeom>
              <a:avLst/>
              <a:gdLst/>
              <a:ahLst/>
              <a:cxnLst/>
              <a:rect l="l" t="t" r="r" b="b"/>
              <a:pathLst>
                <a:path w="342" h="590" extrusionOk="0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4054;p58">
              <a:extLst>
                <a:ext uri="{FF2B5EF4-FFF2-40B4-BE49-F238E27FC236}">
                  <a16:creationId xmlns:a16="http://schemas.microsoft.com/office/drawing/2014/main" id="{C455DF2D-770C-D263-4439-145B0CDA693C}"/>
                </a:ext>
              </a:extLst>
            </p:cNvPr>
            <p:cNvSpPr/>
            <p:nvPr/>
          </p:nvSpPr>
          <p:spPr>
            <a:xfrm>
              <a:off x="1840125" y="2461275"/>
              <a:ext cx="19050" cy="18475"/>
            </a:xfrm>
            <a:custGeom>
              <a:avLst/>
              <a:gdLst/>
              <a:ahLst/>
              <a:cxnLst/>
              <a:rect l="l" t="t" r="r" b="b"/>
              <a:pathLst>
                <a:path w="762" h="739" extrusionOk="0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4055;p58">
              <a:extLst>
                <a:ext uri="{FF2B5EF4-FFF2-40B4-BE49-F238E27FC236}">
                  <a16:creationId xmlns:a16="http://schemas.microsoft.com/office/drawing/2014/main" id="{3B0E5F3B-DF8C-9935-0356-2AB58252906C}"/>
                </a:ext>
              </a:extLst>
            </p:cNvPr>
            <p:cNvSpPr/>
            <p:nvPr/>
          </p:nvSpPr>
          <p:spPr>
            <a:xfrm>
              <a:off x="1885825" y="2473050"/>
              <a:ext cx="6225" cy="15925"/>
            </a:xfrm>
            <a:custGeom>
              <a:avLst/>
              <a:gdLst/>
              <a:ahLst/>
              <a:cxnLst/>
              <a:rect l="l" t="t" r="r" b="b"/>
              <a:pathLst>
                <a:path w="249" h="637" extrusionOk="0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4056;p58">
              <a:extLst>
                <a:ext uri="{FF2B5EF4-FFF2-40B4-BE49-F238E27FC236}">
                  <a16:creationId xmlns:a16="http://schemas.microsoft.com/office/drawing/2014/main" id="{A43408B3-AE6B-0B57-6B13-8BED0A1E4483}"/>
                </a:ext>
              </a:extLst>
            </p:cNvPr>
            <p:cNvSpPr/>
            <p:nvPr/>
          </p:nvSpPr>
          <p:spPr>
            <a:xfrm>
              <a:off x="1884375" y="2467600"/>
              <a:ext cx="18750" cy="18675"/>
            </a:xfrm>
            <a:custGeom>
              <a:avLst/>
              <a:gdLst/>
              <a:ahLst/>
              <a:cxnLst/>
              <a:rect l="l" t="t" r="r" b="b"/>
              <a:pathLst>
                <a:path w="750" h="747" extrusionOk="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4057;p58">
              <a:extLst>
                <a:ext uri="{FF2B5EF4-FFF2-40B4-BE49-F238E27FC236}">
                  <a16:creationId xmlns:a16="http://schemas.microsoft.com/office/drawing/2014/main" id="{4CDDC0D6-584E-CDE8-769C-EEF8E8BB0F08}"/>
                </a:ext>
              </a:extLst>
            </p:cNvPr>
            <p:cNvSpPr/>
            <p:nvPr/>
          </p:nvSpPr>
          <p:spPr>
            <a:xfrm>
              <a:off x="1841250" y="2448550"/>
              <a:ext cx="21350" cy="11850"/>
            </a:xfrm>
            <a:custGeom>
              <a:avLst/>
              <a:gdLst/>
              <a:ahLst/>
              <a:cxnLst/>
              <a:rect l="l" t="t" r="r" b="b"/>
              <a:pathLst>
                <a:path w="854" h="474" extrusionOk="0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4058;p58">
              <a:extLst>
                <a:ext uri="{FF2B5EF4-FFF2-40B4-BE49-F238E27FC236}">
                  <a16:creationId xmlns:a16="http://schemas.microsoft.com/office/drawing/2014/main" id="{D322AEE4-B459-B632-0BFF-0C216541B729}"/>
                </a:ext>
              </a:extLst>
            </p:cNvPr>
            <p:cNvSpPr/>
            <p:nvPr/>
          </p:nvSpPr>
          <p:spPr>
            <a:xfrm>
              <a:off x="1890475" y="2441975"/>
              <a:ext cx="21350" cy="12800"/>
            </a:xfrm>
            <a:custGeom>
              <a:avLst/>
              <a:gdLst/>
              <a:ahLst/>
              <a:cxnLst/>
              <a:rect l="l" t="t" r="r" b="b"/>
              <a:pathLst>
                <a:path w="854" h="512" extrusionOk="0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4059;p58">
              <a:extLst>
                <a:ext uri="{FF2B5EF4-FFF2-40B4-BE49-F238E27FC236}">
                  <a16:creationId xmlns:a16="http://schemas.microsoft.com/office/drawing/2014/main" id="{4EC1E463-B523-DBE9-3AF8-CF82763DBE9F}"/>
                </a:ext>
              </a:extLst>
            </p:cNvPr>
            <p:cNvSpPr/>
            <p:nvPr/>
          </p:nvSpPr>
          <p:spPr>
            <a:xfrm>
              <a:off x="1837750" y="2519175"/>
              <a:ext cx="11650" cy="5925"/>
            </a:xfrm>
            <a:custGeom>
              <a:avLst/>
              <a:gdLst/>
              <a:ahLst/>
              <a:cxnLst/>
              <a:rect l="l" t="t" r="r" b="b"/>
              <a:pathLst>
                <a:path w="466" h="237" extrusionOk="0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4060;p58">
              <a:extLst>
                <a:ext uri="{FF2B5EF4-FFF2-40B4-BE49-F238E27FC236}">
                  <a16:creationId xmlns:a16="http://schemas.microsoft.com/office/drawing/2014/main" id="{8A6A207D-DAE0-2EAE-42C3-366FAAC5A833}"/>
                </a:ext>
              </a:extLst>
            </p:cNvPr>
            <p:cNvSpPr/>
            <p:nvPr/>
          </p:nvSpPr>
          <p:spPr>
            <a:xfrm>
              <a:off x="1847050" y="2445525"/>
              <a:ext cx="37250" cy="69800"/>
            </a:xfrm>
            <a:custGeom>
              <a:avLst/>
              <a:gdLst/>
              <a:ahLst/>
              <a:cxnLst/>
              <a:rect l="l" t="t" r="r" b="b"/>
              <a:pathLst>
                <a:path w="1490" h="2792" extrusionOk="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4061;p58">
              <a:extLst>
                <a:ext uri="{FF2B5EF4-FFF2-40B4-BE49-F238E27FC236}">
                  <a16:creationId xmlns:a16="http://schemas.microsoft.com/office/drawing/2014/main" id="{5E17988F-1183-28A7-84CB-595D7BD30F49}"/>
                </a:ext>
              </a:extLst>
            </p:cNvPr>
            <p:cNvSpPr/>
            <p:nvPr/>
          </p:nvSpPr>
          <p:spPr>
            <a:xfrm>
              <a:off x="1842400" y="2502900"/>
              <a:ext cx="20975" cy="16075"/>
            </a:xfrm>
            <a:custGeom>
              <a:avLst/>
              <a:gdLst/>
              <a:ahLst/>
              <a:cxnLst/>
              <a:rect l="l" t="t" r="r" b="b"/>
              <a:pathLst>
                <a:path w="839" h="643" extrusionOk="0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4062;p58">
              <a:extLst>
                <a:ext uri="{FF2B5EF4-FFF2-40B4-BE49-F238E27FC236}">
                  <a16:creationId xmlns:a16="http://schemas.microsoft.com/office/drawing/2014/main" id="{3F203ED6-7F6A-843C-C9C4-0408956BF0F6}"/>
                </a:ext>
              </a:extLst>
            </p:cNvPr>
            <p:cNvSpPr/>
            <p:nvPr/>
          </p:nvSpPr>
          <p:spPr>
            <a:xfrm>
              <a:off x="1842400" y="2508325"/>
              <a:ext cx="10875" cy="10650"/>
            </a:xfrm>
            <a:custGeom>
              <a:avLst/>
              <a:gdLst/>
              <a:ahLst/>
              <a:cxnLst/>
              <a:rect l="l" t="t" r="r" b="b"/>
              <a:pathLst>
                <a:path w="435" h="426" extrusionOk="0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4063;p58">
              <a:extLst>
                <a:ext uri="{FF2B5EF4-FFF2-40B4-BE49-F238E27FC236}">
                  <a16:creationId xmlns:a16="http://schemas.microsoft.com/office/drawing/2014/main" id="{D6AF1FE3-4734-10BD-CE1C-10D8F523C0E5}"/>
                </a:ext>
              </a:extLst>
            </p:cNvPr>
            <p:cNvSpPr/>
            <p:nvPr/>
          </p:nvSpPr>
          <p:spPr>
            <a:xfrm>
              <a:off x="1768350" y="2341950"/>
              <a:ext cx="171800" cy="127050"/>
            </a:xfrm>
            <a:custGeom>
              <a:avLst/>
              <a:gdLst/>
              <a:ahLst/>
              <a:cxnLst/>
              <a:rect l="l" t="t" r="r" b="b"/>
              <a:pathLst>
                <a:path w="6872" h="5082" extrusionOk="0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4064;p58">
              <a:extLst>
                <a:ext uri="{FF2B5EF4-FFF2-40B4-BE49-F238E27FC236}">
                  <a16:creationId xmlns:a16="http://schemas.microsoft.com/office/drawing/2014/main" id="{4BE46111-01A6-C663-8353-0F34E7F8E94C}"/>
                </a:ext>
              </a:extLst>
            </p:cNvPr>
            <p:cNvSpPr/>
            <p:nvPr/>
          </p:nvSpPr>
          <p:spPr>
            <a:xfrm>
              <a:off x="1764850" y="2360200"/>
              <a:ext cx="32950" cy="94850"/>
            </a:xfrm>
            <a:custGeom>
              <a:avLst/>
              <a:gdLst/>
              <a:ahLst/>
              <a:cxnLst/>
              <a:rect l="l" t="t" r="r" b="b"/>
              <a:pathLst>
                <a:path w="1318" h="3794" extrusionOk="0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4065;p58">
              <a:extLst>
                <a:ext uri="{FF2B5EF4-FFF2-40B4-BE49-F238E27FC236}">
                  <a16:creationId xmlns:a16="http://schemas.microsoft.com/office/drawing/2014/main" id="{840D6FD6-7C23-2CEC-8206-C7F09F8AB329}"/>
                </a:ext>
              </a:extLst>
            </p:cNvPr>
            <p:cNvSpPr/>
            <p:nvPr/>
          </p:nvSpPr>
          <p:spPr>
            <a:xfrm>
              <a:off x="1826125" y="2391225"/>
              <a:ext cx="76400" cy="51600"/>
            </a:xfrm>
            <a:custGeom>
              <a:avLst/>
              <a:gdLst/>
              <a:ahLst/>
              <a:cxnLst/>
              <a:rect l="l" t="t" r="r" b="b"/>
              <a:pathLst>
                <a:path w="3056" h="2064" extrusionOk="0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4066;p58">
              <a:extLst>
                <a:ext uri="{FF2B5EF4-FFF2-40B4-BE49-F238E27FC236}">
                  <a16:creationId xmlns:a16="http://schemas.microsoft.com/office/drawing/2014/main" id="{E95DB7A1-0310-302C-6DF8-9942EEE92612}"/>
                </a:ext>
              </a:extLst>
            </p:cNvPr>
            <p:cNvSpPr/>
            <p:nvPr/>
          </p:nvSpPr>
          <p:spPr>
            <a:xfrm>
              <a:off x="1847825" y="2351725"/>
              <a:ext cx="94250" cy="82950"/>
            </a:xfrm>
            <a:custGeom>
              <a:avLst/>
              <a:gdLst/>
              <a:ahLst/>
              <a:cxnLst/>
              <a:rect l="l" t="t" r="r" b="b"/>
              <a:pathLst>
                <a:path w="3770" h="3318" extrusionOk="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4067;p58">
              <a:extLst>
                <a:ext uri="{FF2B5EF4-FFF2-40B4-BE49-F238E27FC236}">
                  <a16:creationId xmlns:a16="http://schemas.microsoft.com/office/drawing/2014/main" id="{6AA9F3F2-3964-ACB0-CC47-01CC1447830F}"/>
                </a:ext>
              </a:extLst>
            </p:cNvPr>
            <p:cNvSpPr/>
            <p:nvPr/>
          </p:nvSpPr>
          <p:spPr>
            <a:xfrm>
              <a:off x="1748950" y="2438700"/>
              <a:ext cx="69050" cy="30500"/>
            </a:xfrm>
            <a:custGeom>
              <a:avLst/>
              <a:gdLst/>
              <a:ahLst/>
              <a:cxnLst/>
              <a:rect l="l" t="t" r="r" b="b"/>
              <a:pathLst>
                <a:path w="2762" h="1220" extrusionOk="0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4068;p58">
              <a:extLst>
                <a:ext uri="{FF2B5EF4-FFF2-40B4-BE49-F238E27FC236}">
                  <a16:creationId xmlns:a16="http://schemas.microsoft.com/office/drawing/2014/main" id="{C57A7B32-5AB2-334A-D50A-ED834C081B9F}"/>
                </a:ext>
              </a:extLst>
            </p:cNvPr>
            <p:cNvSpPr/>
            <p:nvPr/>
          </p:nvSpPr>
          <p:spPr>
            <a:xfrm>
              <a:off x="1809050" y="2425975"/>
              <a:ext cx="110150" cy="77675"/>
            </a:xfrm>
            <a:custGeom>
              <a:avLst/>
              <a:gdLst/>
              <a:ahLst/>
              <a:cxnLst/>
              <a:rect l="l" t="t" r="r" b="b"/>
              <a:pathLst>
                <a:path w="4406" h="3107" extrusionOk="0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4069;p58">
              <a:extLst>
                <a:ext uri="{FF2B5EF4-FFF2-40B4-BE49-F238E27FC236}">
                  <a16:creationId xmlns:a16="http://schemas.microsoft.com/office/drawing/2014/main" id="{7554842B-7BD8-6AE2-224E-788153654975}"/>
                </a:ext>
              </a:extLst>
            </p:cNvPr>
            <p:cNvSpPr/>
            <p:nvPr/>
          </p:nvSpPr>
          <p:spPr>
            <a:xfrm>
              <a:off x="1880400" y="2471150"/>
              <a:ext cx="27175" cy="31375"/>
            </a:xfrm>
            <a:custGeom>
              <a:avLst/>
              <a:gdLst/>
              <a:ahLst/>
              <a:cxnLst/>
              <a:rect l="l" t="t" r="r" b="b"/>
              <a:pathLst>
                <a:path w="1087" h="1255" extrusionOk="0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4070;p58">
              <a:extLst>
                <a:ext uri="{FF2B5EF4-FFF2-40B4-BE49-F238E27FC236}">
                  <a16:creationId xmlns:a16="http://schemas.microsoft.com/office/drawing/2014/main" id="{27FA3783-D799-41F4-7F9E-0980523B193F}"/>
                </a:ext>
              </a:extLst>
            </p:cNvPr>
            <p:cNvSpPr/>
            <p:nvPr/>
          </p:nvSpPr>
          <p:spPr>
            <a:xfrm>
              <a:off x="1817200" y="2436975"/>
              <a:ext cx="45400" cy="53150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4071;p58">
              <a:extLst>
                <a:ext uri="{FF2B5EF4-FFF2-40B4-BE49-F238E27FC236}">
                  <a16:creationId xmlns:a16="http://schemas.microsoft.com/office/drawing/2014/main" id="{980DA0CD-34C2-4557-00BF-35757D661DA0}"/>
                </a:ext>
              </a:extLst>
            </p:cNvPr>
            <p:cNvSpPr/>
            <p:nvPr/>
          </p:nvSpPr>
          <p:spPr>
            <a:xfrm>
              <a:off x="1828050" y="2428450"/>
              <a:ext cx="29500" cy="34625"/>
            </a:xfrm>
            <a:custGeom>
              <a:avLst/>
              <a:gdLst/>
              <a:ahLst/>
              <a:cxnLst/>
              <a:rect l="l" t="t" r="r" b="b"/>
              <a:pathLst>
                <a:path w="1180" h="1385" extrusionOk="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4072;p58">
              <a:extLst>
                <a:ext uri="{FF2B5EF4-FFF2-40B4-BE49-F238E27FC236}">
                  <a16:creationId xmlns:a16="http://schemas.microsoft.com/office/drawing/2014/main" id="{B9C31E22-BFB3-0F28-0BDD-CBFC6F74D164}"/>
                </a:ext>
              </a:extLst>
            </p:cNvPr>
            <p:cNvSpPr/>
            <p:nvPr/>
          </p:nvSpPr>
          <p:spPr>
            <a:xfrm>
              <a:off x="1882350" y="2432325"/>
              <a:ext cx="35300" cy="43075"/>
            </a:xfrm>
            <a:custGeom>
              <a:avLst/>
              <a:gdLst/>
              <a:ahLst/>
              <a:cxnLst/>
              <a:rect l="l" t="t" r="r" b="b"/>
              <a:pathLst>
                <a:path w="1412" h="1723" extrusionOk="0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4073;p58">
              <a:extLst>
                <a:ext uri="{FF2B5EF4-FFF2-40B4-BE49-F238E27FC236}">
                  <a16:creationId xmlns:a16="http://schemas.microsoft.com/office/drawing/2014/main" id="{4779B241-9FC8-979C-8C47-0D936C1EB5AA}"/>
                </a:ext>
              </a:extLst>
            </p:cNvPr>
            <p:cNvSpPr/>
            <p:nvPr/>
          </p:nvSpPr>
          <p:spPr>
            <a:xfrm>
              <a:off x="1869150" y="2428850"/>
              <a:ext cx="38425" cy="45575"/>
            </a:xfrm>
            <a:custGeom>
              <a:avLst/>
              <a:gdLst/>
              <a:ahLst/>
              <a:cxnLst/>
              <a:rect l="l" t="t" r="r" b="b"/>
              <a:pathLst>
                <a:path w="1537" h="1823" extrusionOk="0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4074;p58">
              <a:extLst>
                <a:ext uri="{FF2B5EF4-FFF2-40B4-BE49-F238E27FC236}">
                  <a16:creationId xmlns:a16="http://schemas.microsoft.com/office/drawing/2014/main" id="{E2128FE3-35A2-9F12-0CFD-A9BD659C4B50}"/>
                </a:ext>
              </a:extLst>
            </p:cNvPr>
            <p:cNvSpPr/>
            <p:nvPr/>
          </p:nvSpPr>
          <p:spPr>
            <a:xfrm>
              <a:off x="1826900" y="2465775"/>
              <a:ext cx="22500" cy="25525"/>
            </a:xfrm>
            <a:custGeom>
              <a:avLst/>
              <a:gdLst/>
              <a:ahLst/>
              <a:cxnLst/>
              <a:rect l="l" t="t" r="r" b="b"/>
              <a:pathLst>
                <a:path w="900" h="1021" extrusionOk="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4075;p58">
              <a:extLst>
                <a:ext uri="{FF2B5EF4-FFF2-40B4-BE49-F238E27FC236}">
                  <a16:creationId xmlns:a16="http://schemas.microsoft.com/office/drawing/2014/main" id="{49A15DF2-9DE4-572E-8347-F1A20114E08B}"/>
                </a:ext>
              </a:extLst>
            </p:cNvPr>
            <p:cNvSpPr/>
            <p:nvPr/>
          </p:nvSpPr>
          <p:spPr>
            <a:xfrm>
              <a:off x="1806725" y="2424950"/>
              <a:ext cx="118300" cy="80100"/>
            </a:xfrm>
            <a:custGeom>
              <a:avLst/>
              <a:gdLst/>
              <a:ahLst/>
              <a:cxnLst/>
              <a:rect l="l" t="t" r="r" b="b"/>
              <a:pathLst>
                <a:path w="4732" h="3204" extrusionOk="0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4076;p58">
              <a:extLst>
                <a:ext uri="{FF2B5EF4-FFF2-40B4-BE49-F238E27FC236}">
                  <a16:creationId xmlns:a16="http://schemas.microsoft.com/office/drawing/2014/main" id="{11707827-E99E-7C74-5326-87CEA444647E}"/>
                </a:ext>
              </a:extLst>
            </p:cNvPr>
            <p:cNvSpPr/>
            <p:nvPr/>
          </p:nvSpPr>
          <p:spPr>
            <a:xfrm>
              <a:off x="1751275" y="2434050"/>
              <a:ext cx="38025" cy="58200"/>
            </a:xfrm>
            <a:custGeom>
              <a:avLst/>
              <a:gdLst/>
              <a:ahLst/>
              <a:cxnLst/>
              <a:rect l="l" t="t" r="r" b="b"/>
              <a:pathLst>
                <a:path w="1521" h="2328" extrusionOk="0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4077;p58">
              <a:extLst>
                <a:ext uri="{FF2B5EF4-FFF2-40B4-BE49-F238E27FC236}">
                  <a16:creationId xmlns:a16="http://schemas.microsoft.com/office/drawing/2014/main" id="{23440120-2628-070E-0661-3674AA8340DD}"/>
                </a:ext>
              </a:extLst>
            </p:cNvPr>
            <p:cNvSpPr/>
            <p:nvPr/>
          </p:nvSpPr>
          <p:spPr>
            <a:xfrm>
              <a:off x="1766025" y="2446300"/>
              <a:ext cx="17475" cy="39650"/>
            </a:xfrm>
            <a:custGeom>
              <a:avLst/>
              <a:gdLst/>
              <a:ahLst/>
              <a:cxnLst/>
              <a:rect l="l" t="t" r="r" b="b"/>
              <a:pathLst>
                <a:path w="699" h="1586" extrusionOk="0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4078;p58">
              <a:extLst>
                <a:ext uri="{FF2B5EF4-FFF2-40B4-BE49-F238E27FC236}">
                  <a16:creationId xmlns:a16="http://schemas.microsoft.com/office/drawing/2014/main" id="{5CDB36A1-E369-0106-D4B6-540BB4A02AA6}"/>
                </a:ext>
              </a:extLst>
            </p:cNvPr>
            <p:cNvSpPr/>
            <p:nvPr/>
          </p:nvSpPr>
          <p:spPr>
            <a:xfrm>
              <a:off x="1743525" y="2559900"/>
              <a:ext cx="97350" cy="107575"/>
            </a:xfrm>
            <a:custGeom>
              <a:avLst/>
              <a:gdLst/>
              <a:ahLst/>
              <a:cxnLst/>
              <a:rect l="l" t="t" r="r" b="b"/>
              <a:pathLst>
                <a:path w="3894" h="4303" extrusionOk="0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4079;p58">
              <a:extLst>
                <a:ext uri="{FF2B5EF4-FFF2-40B4-BE49-F238E27FC236}">
                  <a16:creationId xmlns:a16="http://schemas.microsoft.com/office/drawing/2014/main" id="{E52E4C97-0C98-FBAF-785A-02405FDD94C6}"/>
                </a:ext>
              </a:extLst>
            </p:cNvPr>
            <p:cNvSpPr/>
            <p:nvPr/>
          </p:nvSpPr>
          <p:spPr>
            <a:xfrm>
              <a:off x="1742475" y="2579900"/>
              <a:ext cx="99175" cy="91700"/>
            </a:xfrm>
            <a:custGeom>
              <a:avLst/>
              <a:gdLst/>
              <a:ahLst/>
              <a:cxnLst/>
              <a:rect l="l" t="t" r="r" b="b"/>
              <a:pathLst>
                <a:path w="3967" h="3668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4080;p58">
              <a:extLst>
                <a:ext uri="{FF2B5EF4-FFF2-40B4-BE49-F238E27FC236}">
                  <a16:creationId xmlns:a16="http://schemas.microsoft.com/office/drawing/2014/main" id="{0A40D9F5-FD75-BF41-29F6-F5D236C3902C}"/>
                </a:ext>
              </a:extLst>
            </p:cNvPr>
            <p:cNvSpPr/>
            <p:nvPr/>
          </p:nvSpPr>
          <p:spPr>
            <a:xfrm>
              <a:off x="2119250" y="2915075"/>
              <a:ext cx="34925" cy="52750"/>
            </a:xfrm>
            <a:custGeom>
              <a:avLst/>
              <a:gdLst/>
              <a:ahLst/>
              <a:cxnLst/>
              <a:rect l="l" t="t" r="r" b="b"/>
              <a:pathLst>
                <a:path w="1397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4081;p58">
              <a:extLst>
                <a:ext uri="{FF2B5EF4-FFF2-40B4-BE49-F238E27FC236}">
                  <a16:creationId xmlns:a16="http://schemas.microsoft.com/office/drawing/2014/main" id="{60D7BD69-EC3B-633B-9CF8-13D5BBD20495}"/>
                </a:ext>
              </a:extLst>
            </p:cNvPr>
            <p:cNvSpPr/>
            <p:nvPr/>
          </p:nvSpPr>
          <p:spPr>
            <a:xfrm>
              <a:off x="2333675" y="2851100"/>
              <a:ext cx="34925" cy="116725"/>
            </a:xfrm>
            <a:custGeom>
              <a:avLst/>
              <a:gdLst/>
              <a:ahLst/>
              <a:cxnLst/>
              <a:rect l="l" t="t" r="r" b="b"/>
              <a:pathLst>
                <a:path w="1397" h="4669" extrusionOk="0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4082;p58">
              <a:extLst>
                <a:ext uri="{FF2B5EF4-FFF2-40B4-BE49-F238E27FC236}">
                  <a16:creationId xmlns:a16="http://schemas.microsoft.com/office/drawing/2014/main" id="{E1813B2D-2F98-8A2B-73B5-BC7EF56C1D1F}"/>
                </a:ext>
              </a:extLst>
            </p:cNvPr>
            <p:cNvSpPr/>
            <p:nvPr/>
          </p:nvSpPr>
          <p:spPr>
            <a:xfrm>
              <a:off x="2119250" y="2833650"/>
              <a:ext cx="249350" cy="99275"/>
            </a:xfrm>
            <a:custGeom>
              <a:avLst/>
              <a:gdLst/>
              <a:ahLst/>
              <a:cxnLst/>
              <a:rect l="l" t="t" r="r" b="b"/>
              <a:pathLst>
                <a:path w="9974" h="3971" extrusionOk="0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8" name="TextBox 6">
            <a:extLst>
              <a:ext uri="{FF2B5EF4-FFF2-40B4-BE49-F238E27FC236}">
                <a16:creationId xmlns:a16="http://schemas.microsoft.com/office/drawing/2014/main" id="{AA4E55E0-5B47-9B9F-E926-DED5DA06DDE7}"/>
              </a:ext>
            </a:extLst>
          </p:cNvPr>
          <p:cNvSpPr txBox="1"/>
          <p:nvPr/>
        </p:nvSpPr>
        <p:spPr>
          <a:xfrm>
            <a:off x="5582133" y="1725669"/>
            <a:ext cx="3369565" cy="1501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4000" b="1" dirty="0">
                <a:solidFill>
                  <a:schemeClr val="tx1"/>
                </a:solidFill>
                <a:latin typeface="League Spartan"/>
              </a:rPr>
              <a:t>SELESAI…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698941" y="151509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60452" y="151264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740803" y="225544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602314" y="225544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293541" y="1515090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55052" y="1515086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Business Understanding</a:t>
            </a:r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335403" y="2255450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196914" y="2255440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Preparation</a:t>
            </a:r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61;p35">
            <a:extLst>
              <a:ext uri="{FF2B5EF4-FFF2-40B4-BE49-F238E27FC236}">
                <a16:creationId xmlns:a16="http://schemas.microsoft.com/office/drawing/2014/main" id="{224869AD-AED0-9403-CE22-0CE7023B3932}"/>
              </a:ext>
            </a:extLst>
          </p:cNvPr>
          <p:cNvSpPr txBox="1">
            <a:spLocks/>
          </p:cNvSpPr>
          <p:nvPr/>
        </p:nvSpPr>
        <p:spPr>
          <a:xfrm>
            <a:off x="749805" y="3002139"/>
            <a:ext cx="594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7" name="Google Shape;763;p35">
            <a:extLst>
              <a:ext uri="{FF2B5EF4-FFF2-40B4-BE49-F238E27FC236}">
                <a16:creationId xmlns:a16="http://schemas.microsoft.com/office/drawing/2014/main" id="{12717055-8E4A-5AE5-40E0-62E66C93757F}"/>
              </a:ext>
            </a:extLst>
          </p:cNvPr>
          <p:cNvSpPr txBox="1">
            <a:spLocks/>
          </p:cNvSpPr>
          <p:nvPr/>
        </p:nvSpPr>
        <p:spPr>
          <a:xfrm>
            <a:off x="4611316" y="2999689"/>
            <a:ext cx="594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8" name="Google Shape;770;p35">
            <a:extLst>
              <a:ext uri="{FF2B5EF4-FFF2-40B4-BE49-F238E27FC236}">
                <a16:creationId xmlns:a16="http://schemas.microsoft.com/office/drawing/2014/main" id="{65861009-2838-3E13-13FA-7E27C6C79A09}"/>
              </a:ext>
            </a:extLst>
          </p:cNvPr>
          <p:cNvSpPr txBox="1">
            <a:spLocks/>
          </p:cNvSpPr>
          <p:nvPr/>
        </p:nvSpPr>
        <p:spPr>
          <a:xfrm>
            <a:off x="1344405" y="3002139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 err="1"/>
              <a:t>Modeling</a:t>
            </a:r>
            <a:endParaRPr lang="en-ID" dirty="0"/>
          </a:p>
        </p:txBody>
      </p:sp>
      <p:sp>
        <p:nvSpPr>
          <p:cNvPr id="9" name="Google Shape;771;p35">
            <a:extLst>
              <a:ext uri="{FF2B5EF4-FFF2-40B4-BE49-F238E27FC236}">
                <a16:creationId xmlns:a16="http://schemas.microsoft.com/office/drawing/2014/main" id="{61CA7B89-E086-7E4C-E4A6-71A5F175F485}"/>
              </a:ext>
            </a:extLst>
          </p:cNvPr>
          <p:cNvSpPr txBox="1">
            <a:spLocks/>
          </p:cNvSpPr>
          <p:nvPr/>
        </p:nvSpPr>
        <p:spPr>
          <a:xfrm>
            <a:off x="5205916" y="3002135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Evaluation</a:t>
            </a:r>
          </a:p>
        </p:txBody>
      </p:sp>
      <p:sp>
        <p:nvSpPr>
          <p:cNvPr id="14" name="Google Shape;765;p35">
            <a:extLst>
              <a:ext uri="{FF2B5EF4-FFF2-40B4-BE49-F238E27FC236}">
                <a16:creationId xmlns:a16="http://schemas.microsoft.com/office/drawing/2014/main" id="{5D537E26-526A-FF6F-B875-6268B59C5107}"/>
              </a:ext>
            </a:extLst>
          </p:cNvPr>
          <p:cNvSpPr txBox="1">
            <a:spLocks/>
          </p:cNvSpPr>
          <p:nvPr/>
        </p:nvSpPr>
        <p:spPr>
          <a:xfrm>
            <a:off x="733507" y="3709106"/>
            <a:ext cx="594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5" name="Google Shape;772;p35">
            <a:extLst>
              <a:ext uri="{FF2B5EF4-FFF2-40B4-BE49-F238E27FC236}">
                <a16:creationId xmlns:a16="http://schemas.microsoft.com/office/drawing/2014/main" id="{6D4F3D48-74D3-7ED9-EFA6-ECB2F22B4653}"/>
              </a:ext>
            </a:extLst>
          </p:cNvPr>
          <p:cNvSpPr txBox="1">
            <a:spLocks/>
          </p:cNvSpPr>
          <p:nvPr/>
        </p:nvSpPr>
        <p:spPr>
          <a:xfrm>
            <a:off x="1328107" y="3709116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Deployment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441249" y="1436385"/>
            <a:ext cx="4905302" cy="259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Angka Harapan </a:t>
            </a:r>
            <a:r>
              <a:rPr lang="en-ID" sz="1200" dirty="0" err="1"/>
              <a:t>Hidup</a:t>
            </a:r>
            <a:r>
              <a:rPr lang="en-ID" sz="1200" dirty="0"/>
              <a:t> ( AHH )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indikator</a:t>
            </a:r>
            <a:r>
              <a:rPr lang="en-ID" sz="1200" dirty="0"/>
              <a:t> </a:t>
            </a:r>
            <a:r>
              <a:rPr lang="en-ID" sz="1200" dirty="0" err="1"/>
              <a:t>statistik</a:t>
            </a:r>
            <a:r>
              <a:rPr lang="en-ID" sz="1200" dirty="0"/>
              <a:t> yang </a:t>
            </a:r>
            <a:r>
              <a:rPr lang="en-ID" sz="1200" dirty="0" err="1"/>
              <a:t>mengukur</a:t>
            </a:r>
            <a:r>
              <a:rPr lang="en-ID" sz="1200" dirty="0"/>
              <a:t> </a:t>
            </a:r>
            <a:r>
              <a:rPr lang="en-ID" sz="1200" dirty="0" err="1"/>
              <a:t>perkiraan</a:t>
            </a:r>
            <a:r>
              <a:rPr lang="en-ID" sz="1200" dirty="0"/>
              <a:t> rata – rata </a:t>
            </a:r>
            <a:r>
              <a:rPr lang="en-ID" sz="1200" dirty="0" err="1"/>
              <a:t>tahun</a:t>
            </a:r>
            <a:r>
              <a:rPr lang="en-ID" sz="1200" dirty="0"/>
              <a:t> yang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seseorang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pada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. Parameter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demografi</a:t>
            </a:r>
            <a:r>
              <a:rPr lang="en-ID" sz="1200" dirty="0"/>
              <a:t> dan </a:t>
            </a:r>
            <a:r>
              <a:rPr lang="en-ID" sz="1200" dirty="0" err="1"/>
              <a:t>kesehatan</a:t>
            </a:r>
            <a:r>
              <a:rPr lang="en-ID" sz="1200" dirty="0"/>
              <a:t> </a:t>
            </a:r>
            <a:r>
              <a:rPr lang="en-ID" sz="1200" dirty="0" err="1"/>
              <a:t>masyarakat</a:t>
            </a:r>
            <a:r>
              <a:rPr lang="en-ID" sz="1200" dirty="0"/>
              <a:t>. Angka Harapan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diukur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keseluruhan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faktor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provinsi</a:t>
            </a:r>
            <a:r>
              <a:rPr lang="en-ID" sz="1200" dirty="0"/>
              <a:t> dan </a:t>
            </a:r>
            <a:r>
              <a:rPr lang="en-ID" sz="1200" dirty="0" err="1"/>
              <a:t>jenis</a:t>
            </a:r>
            <a:r>
              <a:rPr lang="en-ID" sz="1200" dirty="0"/>
              <a:t> </a:t>
            </a:r>
            <a:r>
              <a:rPr lang="en-ID" sz="1200" dirty="0" err="1"/>
              <a:t>kelamin</a:t>
            </a:r>
            <a:r>
              <a:rPr lang="en-ID" sz="1200" dirty="0"/>
              <a:t>.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provinsi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karakteristik</a:t>
            </a:r>
            <a:r>
              <a:rPr lang="en-ID" sz="1200" dirty="0"/>
              <a:t> </a:t>
            </a:r>
            <a:r>
              <a:rPr lang="en-ID" sz="1200" dirty="0" err="1"/>
              <a:t>unik</a:t>
            </a:r>
            <a:r>
              <a:rPr lang="en-ID" sz="1200" dirty="0"/>
              <a:t> </a:t>
            </a:r>
            <a:r>
              <a:rPr lang="en-ID" sz="1200" dirty="0" err="1"/>
              <a:t>terkait</a:t>
            </a:r>
            <a:r>
              <a:rPr lang="en-ID" sz="1200" dirty="0"/>
              <a:t> Kesehatan. </a:t>
            </a:r>
            <a:r>
              <a:rPr lang="en-ID" sz="1200" dirty="0" err="1"/>
              <a:t>Untuk</a:t>
            </a:r>
            <a:r>
              <a:rPr lang="en-ID" sz="1200" dirty="0"/>
              <a:t> data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menampilkan</a:t>
            </a:r>
            <a:r>
              <a:rPr lang="en-ID" sz="1200" dirty="0"/>
              <a:t> data </a:t>
            </a:r>
            <a:r>
              <a:rPr lang="en-ID" sz="1200" dirty="0" err="1"/>
              <a:t>angka</a:t>
            </a:r>
            <a:r>
              <a:rPr lang="en-ID" sz="1200" dirty="0"/>
              <a:t> </a:t>
            </a:r>
            <a:r>
              <a:rPr lang="en-ID" sz="1200" dirty="0" err="1"/>
              <a:t>harapan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34 </a:t>
            </a:r>
            <a:r>
              <a:rPr lang="en-ID" sz="1200" dirty="0" err="1"/>
              <a:t>provinsi</a:t>
            </a:r>
            <a:r>
              <a:rPr lang="en-ID" sz="1200" dirty="0"/>
              <a:t> di Indonesia</a:t>
            </a:r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448925" y="1157880"/>
            <a:ext cx="3856900" cy="4780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pic>
        <p:nvPicPr>
          <p:cNvPr id="1670" name="Google Shape;1670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410" r="26887"/>
          <a:stretch/>
        </p:blipFill>
        <p:spPr>
          <a:xfrm>
            <a:off x="5374462" y="750865"/>
            <a:ext cx="3641700" cy="3641700"/>
          </a:xfrm>
          <a:prstGeom prst="ellipse">
            <a:avLst/>
          </a:prstGeom>
        </p:spPr>
      </p:pic>
      <p:grpSp>
        <p:nvGrpSpPr>
          <p:cNvPr id="1671" name="Google Shape;1671;p43"/>
          <p:cNvGrpSpPr/>
          <p:nvPr/>
        </p:nvGrpSpPr>
        <p:grpSpPr>
          <a:xfrm>
            <a:off x="2460863" y="4094338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39919" y="4529681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Business Understanding</a:t>
            </a:r>
          </a:p>
        </p:txBody>
      </p:sp>
      <p:sp>
        <p:nvSpPr>
          <p:cNvPr id="738" name="Google Shape;738;p34"/>
          <p:cNvSpPr txBox="1"/>
          <p:nvPr/>
        </p:nvSpPr>
        <p:spPr>
          <a:xfrm>
            <a:off x="1151533" y="4146800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4776767" y="4146800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720000" y="1385775"/>
            <a:ext cx="7704000" cy="162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Analisis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bertujuan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memahami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perbedaan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angka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harapan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hidup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laki-laki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perempuan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di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setiap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di Indonesia pada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tahun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2022.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Metode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digunakan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Metode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Hirarki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Clustering,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permasalahan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ada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yaitu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cara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mengetahui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banyak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mana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angka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harapan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hidup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baik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buruk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, Output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diharapkan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proses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analisis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mengetahui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pengelompokkan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Angka Harapan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Hidup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baik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dan juga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mengelompokkan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Angka Harapan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Hidup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 yang 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buruk</a:t>
            </a:r>
            <a:endParaRPr sz="12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742" name="Google Shape;742;p34"/>
          <p:cNvGrpSpPr/>
          <p:nvPr/>
        </p:nvGrpSpPr>
        <p:grpSpPr>
          <a:xfrm>
            <a:off x="2608998" y="4092067"/>
            <a:ext cx="300770" cy="54726"/>
            <a:chOff x="4770650" y="685575"/>
            <a:chExt cx="158250" cy="28800"/>
          </a:xfrm>
        </p:grpSpPr>
        <p:sp>
          <p:nvSpPr>
            <p:cNvPr id="743" name="Google Shape;743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4"/>
          <p:cNvGrpSpPr/>
          <p:nvPr/>
        </p:nvGrpSpPr>
        <p:grpSpPr>
          <a:xfrm>
            <a:off x="6234232" y="4092067"/>
            <a:ext cx="300770" cy="54726"/>
            <a:chOff x="4770650" y="685575"/>
            <a:chExt cx="158250" cy="28800"/>
          </a:xfrm>
        </p:grpSpPr>
        <p:sp>
          <p:nvSpPr>
            <p:cNvPr id="747" name="Google Shape;747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4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51" name="Google Shape;751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Understanding</a:t>
            </a:r>
          </a:p>
        </p:txBody>
      </p:sp>
      <p:sp>
        <p:nvSpPr>
          <p:cNvPr id="738" name="Google Shape;738;p34"/>
          <p:cNvSpPr txBox="1"/>
          <p:nvPr/>
        </p:nvSpPr>
        <p:spPr>
          <a:xfrm>
            <a:off x="1151533" y="4452012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4776767" y="4452012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720000" y="1069317"/>
            <a:ext cx="7704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Data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digunakan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kasus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data "Angka Harapan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Hidup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",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dimana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data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tersebut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didapat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website BPS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kolom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berisi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34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kemudian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ada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kolom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Angka Harapan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Hidup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laki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-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laki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dan juga 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perempuan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 pada </a:t>
            </a:r>
            <a:r>
              <a:rPr lang="en-ID" sz="1200" dirty="0" err="1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tahun</a:t>
            </a:r>
            <a:r>
              <a:rPr lang="en-ID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 2022</a:t>
            </a:r>
          </a:p>
        </p:txBody>
      </p:sp>
      <p:grpSp>
        <p:nvGrpSpPr>
          <p:cNvPr id="742" name="Google Shape;742;p34"/>
          <p:cNvGrpSpPr/>
          <p:nvPr/>
        </p:nvGrpSpPr>
        <p:grpSpPr>
          <a:xfrm>
            <a:off x="2608998" y="4397279"/>
            <a:ext cx="300770" cy="54726"/>
            <a:chOff x="4770650" y="685575"/>
            <a:chExt cx="158250" cy="28800"/>
          </a:xfrm>
        </p:grpSpPr>
        <p:sp>
          <p:nvSpPr>
            <p:cNvPr id="743" name="Google Shape;743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4"/>
          <p:cNvGrpSpPr/>
          <p:nvPr/>
        </p:nvGrpSpPr>
        <p:grpSpPr>
          <a:xfrm>
            <a:off x="6234232" y="4397279"/>
            <a:ext cx="300770" cy="54726"/>
            <a:chOff x="4770650" y="685575"/>
            <a:chExt cx="158250" cy="28800"/>
          </a:xfrm>
        </p:grpSpPr>
        <p:sp>
          <p:nvSpPr>
            <p:cNvPr id="747" name="Google Shape;747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4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51" name="Google Shape;751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F208EF-A216-3903-EE50-29C2DC99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19071"/>
              </p:ext>
            </p:extLst>
          </p:nvPr>
        </p:nvGraphicFramePr>
        <p:xfrm>
          <a:off x="1810342" y="1879358"/>
          <a:ext cx="5391544" cy="219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02552">
                  <a:extLst>
                    <a:ext uri="{9D8B030D-6E8A-4147-A177-3AD203B41FA5}">
                      <a16:colId xmlns:a16="http://schemas.microsoft.com/office/drawing/2014/main" val="615889859"/>
                    </a:ext>
                  </a:extLst>
                </a:gridCol>
                <a:gridCol w="2193220">
                  <a:extLst>
                    <a:ext uri="{9D8B030D-6E8A-4147-A177-3AD203B41FA5}">
                      <a16:colId xmlns:a16="http://schemas.microsoft.com/office/drawing/2014/main" val="1966258741"/>
                    </a:ext>
                  </a:extLst>
                </a:gridCol>
                <a:gridCol w="1347886">
                  <a:extLst>
                    <a:ext uri="{9D8B030D-6E8A-4147-A177-3AD203B41FA5}">
                      <a16:colId xmlns:a16="http://schemas.microsoft.com/office/drawing/2014/main" val="2269850297"/>
                    </a:ext>
                  </a:extLst>
                </a:gridCol>
                <a:gridCol w="1347886">
                  <a:extLst>
                    <a:ext uri="{9D8B030D-6E8A-4147-A177-3AD203B41FA5}">
                      <a16:colId xmlns:a16="http://schemas.microsoft.com/office/drawing/2014/main" val="3762955825"/>
                    </a:ext>
                  </a:extLst>
                </a:gridCol>
              </a:tblGrid>
              <a:tr h="21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Electrolize" panose="020B0604020202020204" charset="0"/>
                        </a:rPr>
                        <a:t>NO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Provinsi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Laki</a:t>
                      </a:r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Laki</a:t>
                      </a:r>
                      <a:r>
                        <a:rPr lang="en-US" sz="1200" dirty="0"/>
                        <a:t> 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Perempuan 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196138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Electrolize" panose="020B0604020202020204" charset="0"/>
                        </a:rPr>
                        <a:t>1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Aceh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72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14889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Electrolize" panose="020B0604020202020204" charset="0"/>
                        </a:rPr>
                        <a:t>2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Sumatera Utara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24326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Electrolize" panose="020B0604020202020204" charset="0"/>
                        </a:rPr>
                        <a:t>3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Sumatera Barat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72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41751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47196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52029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Electrolize" panose="020B0604020202020204" charset="0"/>
                        </a:rPr>
                        <a:t>33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Papua Barat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65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3854"/>
                  </a:ext>
                </a:extLst>
              </a:tr>
              <a:tr h="21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Electrolize" panose="020B0604020202020204" charset="0"/>
                        </a:rPr>
                        <a:t>34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Papua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64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77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"/>
          <p:cNvSpPr/>
          <p:nvPr/>
        </p:nvSpPr>
        <p:spPr>
          <a:xfrm>
            <a:off x="1370900" y="995875"/>
            <a:ext cx="2409300" cy="11760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Data Preparation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 data yang </a:t>
            </a:r>
            <a:r>
              <a:rPr lang="en-ID" sz="1200" dirty="0" err="1"/>
              <a:t>dibutuhkan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proses </a:t>
            </a:r>
            <a:r>
              <a:rPr lang="en-ID" sz="1200" dirty="0" err="1"/>
              <a:t>perhitungan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angka</a:t>
            </a:r>
            <a:r>
              <a:rPr lang="en-ID" sz="1200" dirty="0"/>
              <a:t> </a:t>
            </a:r>
            <a:r>
              <a:rPr lang="en-ID" sz="1200" dirty="0" err="1"/>
              <a:t>harapan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laki</a:t>
            </a:r>
            <a:r>
              <a:rPr lang="en-ID" sz="1200" dirty="0"/>
              <a:t> - </a:t>
            </a:r>
            <a:r>
              <a:rPr lang="en-ID" sz="1200" dirty="0" err="1"/>
              <a:t>laki</a:t>
            </a:r>
            <a:r>
              <a:rPr lang="en-ID" sz="1200" dirty="0"/>
              <a:t>, </a:t>
            </a:r>
            <a:r>
              <a:rPr lang="en-ID" sz="1200" dirty="0" err="1"/>
              <a:t>angka</a:t>
            </a:r>
            <a:r>
              <a:rPr lang="en-ID" sz="1200" dirty="0"/>
              <a:t> </a:t>
            </a:r>
            <a:r>
              <a:rPr lang="en-ID" sz="1200" dirty="0" err="1"/>
              <a:t>harapan</a:t>
            </a:r>
            <a:r>
              <a:rPr lang="en-ID" sz="1200" dirty="0"/>
              <a:t> </a:t>
            </a:r>
            <a:r>
              <a:rPr lang="en-ID" sz="1200" dirty="0" err="1"/>
              <a:t>hidup</a:t>
            </a:r>
            <a:r>
              <a:rPr lang="en-ID" sz="1200" dirty="0"/>
              <a:t> </a:t>
            </a:r>
            <a:r>
              <a:rPr lang="en-ID" sz="1200" dirty="0" err="1"/>
              <a:t>perempuan</a:t>
            </a:r>
            <a:r>
              <a:rPr lang="en-ID" sz="1200" dirty="0"/>
              <a:t> dan juga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tambahan</a:t>
            </a:r>
            <a:r>
              <a:rPr lang="en-ID" sz="1200" dirty="0"/>
              <a:t> parameter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wilayah yang </a:t>
            </a:r>
            <a:r>
              <a:rPr lang="en-ID" sz="1200" dirty="0" err="1"/>
              <a:t>dimana</a:t>
            </a:r>
            <a:r>
              <a:rPr lang="en-ID" sz="1200" dirty="0"/>
              <a:t> </a:t>
            </a:r>
            <a:r>
              <a:rPr lang="en-ID" sz="1200" dirty="0" err="1"/>
              <a:t>berisi</a:t>
            </a:r>
            <a:r>
              <a:rPr lang="en-ID" sz="1200" dirty="0"/>
              <a:t> "</a:t>
            </a:r>
            <a:r>
              <a:rPr lang="en-ID" sz="1200" dirty="0" err="1"/>
              <a:t>Jawa</a:t>
            </a:r>
            <a:r>
              <a:rPr lang="en-ID" sz="1200" dirty="0"/>
              <a:t>" dan juga "</a:t>
            </a:r>
            <a:r>
              <a:rPr lang="en-ID" sz="1200" dirty="0" err="1"/>
              <a:t>luar</a:t>
            </a:r>
            <a:r>
              <a:rPr lang="en-ID" sz="1200" dirty="0"/>
              <a:t> </a:t>
            </a:r>
            <a:r>
              <a:rPr lang="en-ID" sz="1200" dirty="0" err="1"/>
              <a:t>jawa</a:t>
            </a:r>
            <a:r>
              <a:rPr lang="en-ID" sz="1200" dirty="0"/>
              <a:t>"</a:t>
            </a:r>
            <a:endParaRPr sz="1200" dirty="0"/>
          </a:p>
        </p:txBody>
      </p:sp>
      <p:grpSp>
        <p:nvGrpSpPr>
          <p:cNvPr id="1025" name="Google Shape;1025;p36"/>
          <p:cNvGrpSpPr/>
          <p:nvPr/>
        </p:nvGrpSpPr>
        <p:grpSpPr>
          <a:xfrm>
            <a:off x="2197206" y="1118134"/>
            <a:ext cx="695247" cy="908021"/>
            <a:chOff x="7233182" y="3306545"/>
            <a:chExt cx="287625" cy="375650"/>
          </a:xfrm>
        </p:grpSpPr>
        <p:sp>
          <p:nvSpPr>
            <p:cNvPr id="1026" name="Google Shape;1026;p36"/>
            <p:cNvSpPr/>
            <p:nvPr/>
          </p:nvSpPr>
          <p:spPr>
            <a:xfrm>
              <a:off x="7277222" y="3306545"/>
              <a:ext cx="199573" cy="132092"/>
            </a:xfrm>
            <a:custGeom>
              <a:avLst/>
              <a:gdLst/>
              <a:ahLst/>
              <a:cxnLst/>
              <a:rect l="l" t="t" r="r" b="b"/>
              <a:pathLst>
                <a:path w="7305" h="4835" extrusionOk="0">
                  <a:moveTo>
                    <a:pt x="2821" y="3223"/>
                  </a:moveTo>
                  <a:lnTo>
                    <a:pt x="2821" y="4028"/>
                  </a:lnTo>
                  <a:lnTo>
                    <a:pt x="2015" y="4028"/>
                  </a:lnTo>
                  <a:lnTo>
                    <a:pt x="2015" y="3223"/>
                  </a:lnTo>
                  <a:close/>
                  <a:moveTo>
                    <a:pt x="5291" y="3223"/>
                  </a:moveTo>
                  <a:lnTo>
                    <a:pt x="5291" y="4028"/>
                  </a:lnTo>
                  <a:lnTo>
                    <a:pt x="4485" y="4028"/>
                  </a:lnTo>
                  <a:lnTo>
                    <a:pt x="4485" y="3223"/>
                  </a:lnTo>
                  <a:close/>
                  <a:moveTo>
                    <a:pt x="3652" y="1"/>
                  </a:moveTo>
                  <a:cubicBezTo>
                    <a:pt x="1637" y="1"/>
                    <a:pt x="0" y="1640"/>
                    <a:pt x="0" y="3652"/>
                  </a:cubicBezTo>
                  <a:lnTo>
                    <a:pt x="0" y="4834"/>
                  </a:lnTo>
                  <a:lnTo>
                    <a:pt x="7304" y="4834"/>
                  </a:lnTo>
                  <a:lnTo>
                    <a:pt x="7304" y="3652"/>
                  </a:lnTo>
                  <a:cubicBezTo>
                    <a:pt x="7304" y="1637"/>
                    <a:pt x="5665" y="1"/>
                    <a:pt x="3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7332927" y="3616135"/>
              <a:ext cx="88107" cy="66060"/>
            </a:xfrm>
            <a:custGeom>
              <a:avLst/>
              <a:gdLst/>
              <a:ahLst/>
              <a:cxnLst/>
              <a:rect l="l" t="t" r="r" b="b"/>
              <a:pathLst>
                <a:path w="3225" h="2418" extrusionOk="0">
                  <a:moveTo>
                    <a:pt x="1" y="0"/>
                  </a:moveTo>
                  <a:lnTo>
                    <a:pt x="1" y="806"/>
                  </a:lnTo>
                  <a:cubicBezTo>
                    <a:pt x="1" y="1694"/>
                    <a:pt x="725" y="2418"/>
                    <a:pt x="1613" y="2418"/>
                  </a:cubicBezTo>
                  <a:cubicBezTo>
                    <a:pt x="2501" y="2418"/>
                    <a:pt x="3224" y="1694"/>
                    <a:pt x="3224" y="806"/>
                  </a:cubicBezTo>
                  <a:lnTo>
                    <a:pt x="3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7233182" y="3460630"/>
              <a:ext cx="287625" cy="133513"/>
            </a:xfrm>
            <a:custGeom>
              <a:avLst/>
              <a:gdLst/>
              <a:ahLst/>
              <a:cxnLst/>
              <a:rect l="l" t="t" r="r" b="b"/>
              <a:pathLst>
                <a:path w="10528" h="4887" extrusionOk="0">
                  <a:moveTo>
                    <a:pt x="4055" y="806"/>
                  </a:moveTo>
                  <a:lnTo>
                    <a:pt x="4055" y="1612"/>
                  </a:lnTo>
                  <a:lnTo>
                    <a:pt x="3249" y="1612"/>
                  </a:lnTo>
                  <a:lnTo>
                    <a:pt x="3249" y="806"/>
                  </a:lnTo>
                  <a:close/>
                  <a:moveTo>
                    <a:pt x="5667" y="806"/>
                  </a:moveTo>
                  <a:lnTo>
                    <a:pt x="5667" y="1612"/>
                  </a:lnTo>
                  <a:lnTo>
                    <a:pt x="4861" y="1612"/>
                  </a:lnTo>
                  <a:lnTo>
                    <a:pt x="4861" y="806"/>
                  </a:lnTo>
                  <a:close/>
                  <a:moveTo>
                    <a:pt x="7278" y="806"/>
                  </a:moveTo>
                  <a:lnTo>
                    <a:pt x="7278" y="1612"/>
                  </a:lnTo>
                  <a:lnTo>
                    <a:pt x="6472" y="1612"/>
                  </a:lnTo>
                  <a:lnTo>
                    <a:pt x="6472" y="806"/>
                  </a:lnTo>
                  <a:close/>
                  <a:moveTo>
                    <a:pt x="7278" y="2415"/>
                  </a:moveTo>
                  <a:lnTo>
                    <a:pt x="7278" y="3221"/>
                  </a:lnTo>
                  <a:lnTo>
                    <a:pt x="3250" y="3221"/>
                  </a:lnTo>
                  <a:lnTo>
                    <a:pt x="3250" y="2415"/>
                  </a:lnTo>
                  <a:close/>
                  <a:moveTo>
                    <a:pt x="1" y="0"/>
                  </a:moveTo>
                  <a:lnTo>
                    <a:pt x="1" y="4026"/>
                  </a:lnTo>
                  <a:lnTo>
                    <a:pt x="807" y="4026"/>
                  </a:lnTo>
                  <a:lnTo>
                    <a:pt x="807" y="1609"/>
                  </a:lnTo>
                  <a:lnTo>
                    <a:pt x="1612" y="1609"/>
                  </a:lnTo>
                  <a:lnTo>
                    <a:pt x="1612" y="4886"/>
                  </a:lnTo>
                  <a:lnTo>
                    <a:pt x="8916" y="4886"/>
                  </a:lnTo>
                  <a:lnTo>
                    <a:pt x="8916" y="1609"/>
                  </a:lnTo>
                  <a:lnTo>
                    <a:pt x="9722" y="1609"/>
                  </a:lnTo>
                  <a:lnTo>
                    <a:pt x="9722" y="4026"/>
                  </a:lnTo>
                  <a:lnTo>
                    <a:pt x="10528" y="4026"/>
                  </a:lnTo>
                  <a:lnTo>
                    <a:pt x="105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6"/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872381-7F97-61C0-842E-A706182BA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2736"/>
              </p:ext>
            </p:extLst>
          </p:nvPr>
        </p:nvGraphicFramePr>
        <p:xfrm>
          <a:off x="4572000" y="1437427"/>
          <a:ext cx="4250460" cy="23563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62615">
                  <a:extLst>
                    <a:ext uri="{9D8B030D-6E8A-4147-A177-3AD203B41FA5}">
                      <a16:colId xmlns:a16="http://schemas.microsoft.com/office/drawing/2014/main" val="1966258741"/>
                    </a:ext>
                  </a:extLst>
                </a:gridCol>
                <a:gridCol w="1062615">
                  <a:extLst>
                    <a:ext uri="{9D8B030D-6E8A-4147-A177-3AD203B41FA5}">
                      <a16:colId xmlns:a16="http://schemas.microsoft.com/office/drawing/2014/main" val="2269850297"/>
                    </a:ext>
                  </a:extLst>
                </a:gridCol>
                <a:gridCol w="1062615">
                  <a:extLst>
                    <a:ext uri="{9D8B030D-6E8A-4147-A177-3AD203B41FA5}">
                      <a16:colId xmlns:a16="http://schemas.microsoft.com/office/drawing/2014/main" val="3762955825"/>
                    </a:ext>
                  </a:extLst>
                </a:gridCol>
                <a:gridCol w="1062615">
                  <a:extLst>
                    <a:ext uri="{9D8B030D-6E8A-4147-A177-3AD203B41FA5}">
                      <a16:colId xmlns:a16="http://schemas.microsoft.com/office/drawing/2014/main" val="3390415443"/>
                    </a:ext>
                  </a:extLst>
                </a:gridCol>
              </a:tblGrid>
              <a:tr h="4361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Provinsi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Laki-Laki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Perempuan 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Wilayah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196138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DKI JAKARTA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71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75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lectrolize" panose="020B0604020202020204" charset="0"/>
                        </a:rPr>
                        <a:t>Jawa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14889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 BARAT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72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lectrolize" panose="020B0604020202020204" charset="0"/>
                        </a:rPr>
                        <a:t>Jawa</a:t>
                      </a:r>
                      <a:endParaRPr lang="en-US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24326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JAWA TENGAH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73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77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lectrolize" panose="020B0604020202020204" charset="0"/>
                        </a:rPr>
                        <a:t>Jawa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41751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47196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…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52029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Papua Barat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65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lectrolize" panose="020B0604020202020204" charset="0"/>
                        </a:rPr>
                        <a:t>Luar</a:t>
                      </a:r>
                      <a:r>
                        <a:rPr lang="en-US" sz="1200" dirty="0">
                          <a:latin typeface="Electrolize" panose="020B0604020202020204" charset="0"/>
                        </a:rPr>
                        <a:t> </a:t>
                      </a:r>
                      <a:r>
                        <a:rPr lang="en-US" sz="1200" dirty="0" err="1">
                          <a:latin typeface="Electrolize" panose="020B0604020202020204" charset="0"/>
                        </a:rPr>
                        <a:t>Jawa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3854"/>
                  </a:ext>
                </a:extLst>
              </a:tr>
              <a:tr h="2616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Papua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64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Electrolize" panose="020B0604020202020204" charset="0"/>
                        </a:rPr>
                        <a:t>68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Electrolize" panose="020B0604020202020204" charset="0"/>
                        </a:rPr>
                        <a:t>Luar</a:t>
                      </a:r>
                      <a:r>
                        <a:rPr lang="en-US" sz="1200" dirty="0">
                          <a:latin typeface="Electrolize" panose="020B0604020202020204" charset="0"/>
                        </a:rPr>
                        <a:t> </a:t>
                      </a:r>
                      <a:r>
                        <a:rPr lang="en-US" sz="1200" dirty="0" err="1">
                          <a:latin typeface="Electrolize" panose="020B0604020202020204" charset="0"/>
                        </a:rPr>
                        <a:t>Jawa</a:t>
                      </a:r>
                      <a:endParaRPr lang="en-ID" sz="1200" dirty="0">
                        <a:latin typeface="Electroliz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8432"/>
                  </a:ext>
                </a:extLst>
              </a:tr>
            </a:tbl>
          </a:graphicData>
        </a:graphic>
      </p:graphicFrame>
      <p:sp>
        <p:nvSpPr>
          <p:cNvPr id="1254" name="Google Shape;738;p34">
            <a:extLst>
              <a:ext uri="{FF2B5EF4-FFF2-40B4-BE49-F238E27FC236}">
                <a16:creationId xmlns:a16="http://schemas.microsoft.com/office/drawing/2014/main" id="{8E04D7C3-63AF-0102-9350-D3D4C1067F01}"/>
              </a:ext>
            </a:extLst>
          </p:cNvPr>
          <p:cNvSpPr txBox="1"/>
          <p:nvPr/>
        </p:nvSpPr>
        <p:spPr>
          <a:xfrm>
            <a:off x="1043432" y="4300093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UNIVERSITAS BINANIAGA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INDONESIA</a:t>
            </a:r>
            <a:endParaRPr sz="15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255" name="Google Shape;739;p34">
            <a:extLst>
              <a:ext uri="{FF2B5EF4-FFF2-40B4-BE49-F238E27FC236}">
                <a16:creationId xmlns:a16="http://schemas.microsoft.com/office/drawing/2014/main" id="{E8ECBBBA-4A78-2F71-3F37-0345BC1D614D}"/>
              </a:ext>
            </a:extLst>
          </p:cNvPr>
          <p:cNvSpPr txBox="1"/>
          <p:nvPr/>
        </p:nvSpPr>
        <p:spPr>
          <a:xfrm>
            <a:off x="5023502" y="4272730"/>
            <a:ext cx="32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KELOMPOK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MINING</a:t>
            </a:r>
            <a:endParaRPr sz="8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3" name="Google Shape;1029;p36">
            <a:extLst>
              <a:ext uri="{FF2B5EF4-FFF2-40B4-BE49-F238E27FC236}">
                <a16:creationId xmlns:a16="http://schemas.microsoft.com/office/drawing/2014/main" id="{E89ACC9D-951F-8998-80A8-63D416CF1D10}"/>
              </a:ext>
            </a:extLst>
          </p:cNvPr>
          <p:cNvGrpSpPr/>
          <p:nvPr/>
        </p:nvGrpSpPr>
        <p:grpSpPr>
          <a:xfrm>
            <a:off x="6453599" y="4218004"/>
            <a:ext cx="300770" cy="54726"/>
            <a:chOff x="4770650" y="685575"/>
            <a:chExt cx="158250" cy="28800"/>
          </a:xfrm>
        </p:grpSpPr>
        <p:sp>
          <p:nvSpPr>
            <p:cNvPr id="4" name="Google Shape;1030;p36">
              <a:extLst>
                <a:ext uri="{FF2B5EF4-FFF2-40B4-BE49-F238E27FC236}">
                  <a16:creationId xmlns:a16="http://schemas.microsoft.com/office/drawing/2014/main" id="{2083F9B7-C878-F605-F3DB-BB85CA045F5F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1;p36">
              <a:extLst>
                <a:ext uri="{FF2B5EF4-FFF2-40B4-BE49-F238E27FC236}">
                  <a16:creationId xmlns:a16="http://schemas.microsoft.com/office/drawing/2014/main" id="{DFD937A8-876B-FEDF-B262-21FE21F0350B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2;p36">
              <a:extLst>
                <a:ext uri="{FF2B5EF4-FFF2-40B4-BE49-F238E27FC236}">
                  <a16:creationId xmlns:a16="http://schemas.microsoft.com/office/drawing/2014/main" id="{FB076861-2012-CCF1-B7FD-5A709BA950FB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50"/>
          <p:cNvSpPr/>
          <p:nvPr/>
        </p:nvSpPr>
        <p:spPr>
          <a:xfrm>
            <a:off x="468450" y="401525"/>
            <a:ext cx="4397799" cy="3813184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50"/>
          <p:cNvSpPr txBox="1">
            <a:spLocks noGrp="1"/>
          </p:cNvSpPr>
          <p:nvPr>
            <p:ph type="title"/>
          </p:nvPr>
        </p:nvSpPr>
        <p:spPr>
          <a:xfrm>
            <a:off x="5467852" y="2410230"/>
            <a:ext cx="3018981" cy="9346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Modeling</a:t>
            </a:r>
            <a:endParaRPr sz="6000" dirty="0"/>
          </a:p>
        </p:txBody>
      </p:sp>
      <p:grpSp>
        <p:nvGrpSpPr>
          <p:cNvPr id="2578" name="Google Shape;2578;p50"/>
          <p:cNvGrpSpPr/>
          <p:nvPr/>
        </p:nvGrpSpPr>
        <p:grpSpPr>
          <a:xfrm>
            <a:off x="715088" y="535137"/>
            <a:ext cx="3961085" cy="4073452"/>
            <a:chOff x="2748950" y="2077550"/>
            <a:chExt cx="793725" cy="816225"/>
          </a:xfrm>
        </p:grpSpPr>
        <p:sp>
          <p:nvSpPr>
            <p:cNvPr id="2579" name="Google Shape;2579;p50"/>
            <p:cNvSpPr/>
            <p:nvPr/>
          </p:nvSpPr>
          <p:spPr>
            <a:xfrm>
              <a:off x="3042075" y="2078325"/>
              <a:ext cx="83775" cy="83400"/>
            </a:xfrm>
            <a:custGeom>
              <a:avLst/>
              <a:gdLst/>
              <a:ahLst/>
              <a:cxnLst/>
              <a:rect l="l" t="t" r="r" b="b"/>
              <a:pathLst>
                <a:path w="3351" h="3336" extrusionOk="0">
                  <a:moveTo>
                    <a:pt x="1697" y="901"/>
                  </a:moveTo>
                  <a:cubicBezTo>
                    <a:pt x="1970" y="901"/>
                    <a:pt x="2234" y="1047"/>
                    <a:pt x="2373" y="1303"/>
                  </a:cubicBezTo>
                  <a:cubicBezTo>
                    <a:pt x="2559" y="1660"/>
                    <a:pt x="2420" y="2125"/>
                    <a:pt x="2063" y="2327"/>
                  </a:cubicBezTo>
                  <a:cubicBezTo>
                    <a:pt x="1947" y="2390"/>
                    <a:pt x="1823" y="2419"/>
                    <a:pt x="1700" y="2419"/>
                  </a:cubicBezTo>
                  <a:cubicBezTo>
                    <a:pt x="1427" y="2419"/>
                    <a:pt x="1163" y="2273"/>
                    <a:pt x="1024" y="2017"/>
                  </a:cubicBezTo>
                  <a:cubicBezTo>
                    <a:pt x="838" y="1660"/>
                    <a:pt x="977" y="1179"/>
                    <a:pt x="1334" y="993"/>
                  </a:cubicBezTo>
                  <a:cubicBezTo>
                    <a:pt x="1450" y="930"/>
                    <a:pt x="1574" y="901"/>
                    <a:pt x="1697" y="901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73"/>
                    <a:pt x="1210" y="450"/>
                    <a:pt x="1132" y="481"/>
                  </a:cubicBezTo>
                  <a:cubicBezTo>
                    <a:pt x="1101" y="512"/>
                    <a:pt x="1086" y="512"/>
                    <a:pt x="1070" y="528"/>
                  </a:cubicBezTo>
                  <a:cubicBezTo>
                    <a:pt x="1055" y="543"/>
                    <a:pt x="1024" y="543"/>
                    <a:pt x="1008" y="559"/>
                  </a:cubicBezTo>
                  <a:cubicBezTo>
                    <a:pt x="970" y="582"/>
                    <a:pt x="931" y="594"/>
                    <a:pt x="892" y="594"/>
                  </a:cubicBezTo>
                  <a:cubicBezTo>
                    <a:pt x="853" y="594"/>
                    <a:pt x="815" y="582"/>
                    <a:pt x="776" y="559"/>
                  </a:cubicBezTo>
                  <a:lnTo>
                    <a:pt x="528" y="404"/>
                  </a:lnTo>
                  <a:lnTo>
                    <a:pt x="47" y="1210"/>
                  </a:lnTo>
                  <a:lnTo>
                    <a:pt x="279" y="1365"/>
                  </a:lnTo>
                  <a:cubicBezTo>
                    <a:pt x="341" y="1396"/>
                    <a:pt x="388" y="1474"/>
                    <a:pt x="373" y="1567"/>
                  </a:cubicBezTo>
                  <a:lnTo>
                    <a:pt x="373" y="1707"/>
                  </a:lnTo>
                  <a:cubicBezTo>
                    <a:pt x="373" y="1784"/>
                    <a:pt x="326" y="1862"/>
                    <a:pt x="248" y="1908"/>
                  </a:cubicBezTo>
                  <a:lnTo>
                    <a:pt x="0" y="2032"/>
                  </a:lnTo>
                  <a:lnTo>
                    <a:pt x="450" y="2854"/>
                  </a:lnTo>
                  <a:lnTo>
                    <a:pt x="698" y="2715"/>
                  </a:lnTo>
                  <a:cubicBezTo>
                    <a:pt x="733" y="2701"/>
                    <a:pt x="768" y="2693"/>
                    <a:pt x="803" y="2693"/>
                  </a:cubicBezTo>
                  <a:cubicBezTo>
                    <a:pt x="845" y="2693"/>
                    <a:pt x="888" y="2705"/>
                    <a:pt x="931" y="2730"/>
                  </a:cubicBezTo>
                  <a:cubicBezTo>
                    <a:pt x="962" y="2761"/>
                    <a:pt x="1008" y="2792"/>
                    <a:pt x="1055" y="2808"/>
                  </a:cubicBezTo>
                  <a:cubicBezTo>
                    <a:pt x="1117" y="2854"/>
                    <a:pt x="1163" y="2932"/>
                    <a:pt x="1163" y="3009"/>
                  </a:cubicBezTo>
                  <a:lnTo>
                    <a:pt x="1163" y="3304"/>
                  </a:lnTo>
                  <a:lnTo>
                    <a:pt x="2094" y="3335"/>
                  </a:lnTo>
                  <a:lnTo>
                    <a:pt x="2094" y="3040"/>
                  </a:lnTo>
                  <a:cubicBezTo>
                    <a:pt x="2094" y="2963"/>
                    <a:pt x="2156" y="2885"/>
                    <a:pt x="2234" y="2854"/>
                  </a:cubicBezTo>
                  <a:cubicBezTo>
                    <a:pt x="2249" y="2839"/>
                    <a:pt x="2265" y="2839"/>
                    <a:pt x="2296" y="2808"/>
                  </a:cubicBezTo>
                  <a:cubicBezTo>
                    <a:pt x="2311" y="2792"/>
                    <a:pt x="2327" y="2792"/>
                    <a:pt x="2342" y="2777"/>
                  </a:cubicBezTo>
                  <a:cubicBezTo>
                    <a:pt x="2381" y="2753"/>
                    <a:pt x="2420" y="2742"/>
                    <a:pt x="2459" y="2742"/>
                  </a:cubicBezTo>
                  <a:cubicBezTo>
                    <a:pt x="2497" y="2742"/>
                    <a:pt x="2536" y="2753"/>
                    <a:pt x="2575" y="2777"/>
                  </a:cubicBezTo>
                  <a:lnTo>
                    <a:pt x="2839" y="2916"/>
                  </a:lnTo>
                  <a:lnTo>
                    <a:pt x="3319" y="2125"/>
                  </a:lnTo>
                  <a:lnTo>
                    <a:pt x="3087" y="1955"/>
                  </a:lnTo>
                  <a:cubicBezTo>
                    <a:pt x="3009" y="1924"/>
                    <a:pt x="2963" y="1846"/>
                    <a:pt x="2994" y="1753"/>
                  </a:cubicBezTo>
                  <a:lnTo>
                    <a:pt x="2994" y="1613"/>
                  </a:lnTo>
                  <a:cubicBezTo>
                    <a:pt x="2994" y="1536"/>
                    <a:pt x="3025" y="1458"/>
                    <a:pt x="3102" y="1412"/>
                  </a:cubicBezTo>
                  <a:lnTo>
                    <a:pt x="3350" y="1288"/>
                  </a:lnTo>
                  <a:lnTo>
                    <a:pt x="2916" y="466"/>
                  </a:lnTo>
                  <a:lnTo>
                    <a:pt x="2652" y="605"/>
                  </a:lnTo>
                  <a:cubicBezTo>
                    <a:pt x="2618" y="619"/>
                    <a:pt x="2583" y="627"/>
                    <a:pt x="2548" y="627"/>
                  </a:cubicBezTo>
                  <a:cubicBezTo>
                    <a:pt x="2505" y="627"/>
                    <a:pt x="2462" y="615"/>
                    <a:pt x="2420" y="590"/>
                  </a:cubicBezTo>
                  <a:cubicBezTo>
                    <a:pt x="2389" y="559"/>
                    <a:pt x="2342" y="528"/>
                    <a:pt x="2311" y="512"/>
                  </a:cubicBezTo>
                  <a:cubicBezTo>
                    <a:pt x="2234" y="466"/>
                    <a:pt x="2187" y="388"/>
                    <a:pt x="2187" y="311"/>
                  </a:cubicBezTo>
                  <a:lnTo>
                    <a:pt x="2187" y="16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2751275" y="2348575"/>
              <a:ext cx="56225" cy="57025"/>
            </a:xfrm>
            <a:custGeom>
              <a:avLst/>
              <a:gdLst/>
              <a:ahLst/>
              <a:cxnLst/>
              <a:rect l="l" t="t" r="r" b="b"/>
              <a:pathLst>
                <a:path w="2249" h="2281" extrusionOk="0">
                  <a:moveTo>
                    <a:pt x="1101" y="575"/>
                  </a:moveTo>
                  <a:cubicBezTo>
                    <a:pt x="1396" y="575"/>
                    <a:pt x="1644" y="807"/>
                    <a:pt x="1644" y="1117"/>
                  </a:cubicBezTo>
                  <a:cubicBezTo>
                    <a:pt x="1644" y="1428"/>
                    <a:pt x="1411" y="1660"/>
                    <a:pt x="1101" y="1660"/>
                  </a:cubicBezTo>
                  <a:cubicBezTo>
                    <a:pt x="822" y="1660"/>
                    <a:pt x="558" y="1428"/>
                    <a:pt x="558" y="1117"/>
                  </a:cubicBezTo>
                  <a:cubicBezTo>
                    <a:pt x="558" y="823"/>
                    <a:pt x="791" y="575"/>
                    <a:pt x="1101" y="575"/>
                  </a:cubicBezTo>
                  <a:close/>
                  <a:moveTo>
                    <a:pt x="853" y="1"/>
                  </a:moveTo>
                  <a:lnTo>
                    <a:pt x="295" y="326"/>
                  </a:lnTo>
                  <a:lnTo>
                    <a:pt x="388" y="497"/>
                  </a:lnTo>
                  <a:cubicBezTo>
                    <a:pt x="403" y="559"/>
                    <a:pt x="403" y="621"/>
                    <a:pt x="388" y="652"/>
                  </a:cubicBezTo>
                  <a:cubicBezTo>
                    <a:pt x="372" y="668"/>
                    <a:pt x="357" y="714"/>
                    <a:pt x="326" y="730"/>
                  </a:cubicBezTo>
                  <a:cubicBezTo>
                    <a:pt x="310" y="792"/>
                    <a:pt x="248" y="807"/>
                    <a:pt x="202" y="807"/>
                  </a:cubicBezTo>
                  <a:lnTo>
                    <a:pt x="0" y="807"/>
                  </a:lnTo>
                  <a:lnTo>
                    <a:pt x="0" y="1474"/>
                  </a:lnTo>
                  <a:lnTo>
                    <a:pt x="202" y="1474"/>
                  </a:lnTo>
                  <a:cubicBezTo>
                    <a:pt x="248" y="1474"/>
                    <a:pt x="310" y="1505"/>
                    <a:pt x="326" y="1552"/>
                  </a:cubicBezTo>
                  <a:cubicBezTo>
                    <a:pt x="357" y="1567"/>
                    <a:pt x="372" y="1598"/>
                    <a:pt x="388" y="1629"/>
                  </a:cubicBezTo>
                  <a:cubicBezTo>
                    <a:pt x="434" y="1676"/>
                    <a:pt x="434" y="1738"/>
                    <a:pt x="388" y="1784"/>
                  </a:cubicBezTo>
                  <a:lnTo>
                    <a:pt x="295" y="1955"/>
                  </a:lnTo>
                  <a:lnTo>
                    <a:pt x="853" y="2281"/>
                  </a:lnTo>
                  <a:lnTo>
                    <a:pt x="946" y="2110"/>
                  </a:lnTo>
                  <a:cubicBezTo>
                    <a:pt x="993" y="2048"/>
                    <a:pt x="1024" y="2032"/>
                    <a:pt x="1086" y="2032"/>
                  </a:cubicBezTo>
                  <a:lnTo>
                    <a:pt x="1163" y="2032"/>
                  </a:lnTo>
                  <a:cubicBezTo>
                    <a:pt x="1225" y="2032"/>
                    <a:pt x="1287" y="2048"/>
                    <a:pt x="1303" y="2110"/>
                  </a:cubicBezTo>
                  <a:lnTo>
                    <a:pt x="1396" y="2281"/>
                  </a:lnTo>
                  <a:lnTo>
                    <a:pt x="1954" y="1955"/>
                  </a:lnTo>
                  <a:lnTo>
                    <a:pt x="1861" y="1784"/>
                  </a:lnTo>
                  <a:cubicBezTo>
                    <a:pt x="1846" y="1722"/>
                    <a:pt x="1846" y="1660"/>
                    <a:pt x="1861" y="1629"/>
                  </a:cubicBezTo>
                  <a:cubicBezTo>
                    <a:pt x="1877" y="1598"/>
                    <a:pt x="1892" y="1567"/>
                    <a:pt x="1923" y="1552"/>
                  </a:cubicBezTo>
                  <a:cubicBezTo>
                    <a:pt x="1939" y="1490"/>
                    <a:pt x="2001" y="1474"/>
                    <a:pt x="2063" y="1474"/>
                  </a:cubicBezTo>
                  <a:lnTo>
                    <a:pt x="2249" y="1474"/>
                  </a:lnTo>
                  <a:lnTo>
                    <a:pt x="2249" y="807"/>
                  </a:lnTo>
                  <a:lnTo>
                    <a:pt x="2063" y="807"/>
                  </a:lnTo>
                  <a:cubicBezTo>
                    <a:pt x="2001" y="807"/>
                    <a:pt x="1939" y="776"/>
                    <a:pt x="1923" y="730"/>
                  </a:cubicBezTo>
                  <a:cubicBezTo>
                    <a:pt x="1892" y="699"/>
                    <a:pt x="1877" y="668"/>
                    <a:pt x="1861" y="652"/>
                  </a:cubicBezTo>
                  <a:cubicBezTo>
                    <a:pt x="1830" y="590"/>
                    <a:pt x="1830" y="544"/>
                    <a:pt x="1861" y="497"/>
                  </a:cubicBezTo>
                  <a:lnTo>
                    <a:pt x="1954" y="326"/>
                  </a:lnTo>
                  <a:lnTo>
                    <a:pt x="1396" y="1"/>
                  </a:lnTo>
                  <a:lnTo>
                    <a:pt x="1303" y="171"/>
                  </a:lnTo>
                  <a:cubicBezTo>
                    <a:pt x="1256" y="233"/>
                    <a:pt x="1225" y="249"/>
                    <a:pt x="1163" y="249"/>
                  </a:cubicBezTo>
                  <a:lnTo>
                    <a:pt x="1086" y="249"/>
                  </a:lnTo>
                  <a:cubicBezTo>
                    <a:pt x="1024" y="249"/>
                    <a:pt x="977" y="233"/>
                    <a:pt x="946" y="171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3154525" y="2147350"/>
              <a:ext cx="57400" cy="56250"/>
            </a:xfrm>
            <a:custGeom>
              <a:avLst/>
              <a:gdLst/>
              <a:ahLst/>
              <a:cxnLst/>
              <a:rect l="l" t="t" r="r" b="b"/>
              <a:pathLst>
                <a:path w="2296" h="2250" extrusionOk="0">
                  <a:moveTo>
                    <a:pt x="1148" y="605"/>
                  </a:moveTo>
                  <a:cubicBezTo>
                    <a:pt x="1442" y="621"/>
                    <a:pt x="1675" y="853"/>
                    <a:pt x="1675" y="1148"/>
                  </a:cubicBezTo>
                  <a:cubicBezTo>
                    <a:pt x="1675" y="1427"/>
                    <a:pt x="1442" y="1660"/>
                    <a:pt x="1132" y="1660"/>
                  </a:cubicBezTo>
                  <a:cubicBezTo>
                    <a:pt x="838" y="1660"/>
                    <a:pt x="605" y="1427"/>
                    <a:pt x="605" y="1117"/>
                  </a:cubicBezTo>
                  <a:cubicBezTo>
                    <a:pt x="605" y="838"/>
                    <a:pt x="838" y="605"/>
                    <a:pt x="1148" y="605"/>
                  </a:cubicBezTo>
                  <a:close/>
                  <a:moveTo>
                    <a:pt x="822" y="0"/>
                  </a:moveTo>
                  <a:lnTo>
                    <a:pt x="822" y="186"/>
                  </a:lnTo>
                  <a:cubicBezTo>
                    <a:pt x="822" y="248"/>
                    <a:pt x="776" y="310"/>
                    <a:pt x="745" y="326"/>
                  </a:cubicBezTo>
                  <a:cubicBezTo>
                    <a:pt x="713" y="341"/>
                    <a:pt x="682" y="372"/>
                    <a:pt x="667" y="388"/>
                  </a:cubicBezTo>
                  <a:cubicBezTo>
                    <a:pt x="636" y="403"/>
                    <a:pt x="605" y="411"/>
                    <a:pt x="578" y="411"/>
                  </a:cubicBezTo>
                  <a:cubicBezTo>
                    <a:pt x="551" y="411"/>
                    <a:pt x="527" y="403"/>
                    <a:pt x="512" y="388"/>
                  </a:cubicBezTo>
                  <a:lnTo>
                    <a:pt x="326" y="295"/>
                  </a:lnTo>
                  <a:lnTo>
                    <a:pt x="0" y="853"/>
                  </a:lnTo>
                  <a:lnTo>
                    <a:pt x="171" y="946"/>
                  </a:lnTo>
                  <a:cubicBezTo>
                    <a:pt x="233" y="993"/>
                    <a:pt x="248" y="1024"/>
                    <a:pt x="248" y="1086"/>
                  </a:cubicBezTo>
                  <a:lnTo>
                    <a:pt x="248" y="1117"/>
                  </a:lnTo>
                  <a:lnTo>
                    <a:pt x="248" y="1163"/>
                  </a:lnTo>
                  <a:cubicBezTo>
                    <a:pt x="248" y="1225"/>
                    <a:pt x="233" y="1272"/>
                    <a:pt x="171" y="1303"/>
                  </a:cubicBezTo>
                  <a:lnTo>
                    <a:pt x="0" y="1396"/>
                  </a:lnTo>
                  <a:lnTo>
                    <a:pt x="326" y="1954"/>
                  </a:lnTo>
                  <a:lnTo>
                    <a:pt x="512" y="1861"/>
                  </a:lnTo>
                  <a:cubicBezTo>
                    <a:pt x="535" y="1846"/>
                    <a:pt x="562" y="1838"/>
                    <a:pt x="589" y="1838"/>
                  </a:cubicBezTo>
                  <a:cubicBezTo>
                    <a:pt x="617" y="1838"/>
                    <a:pt x="644" y="1846"/>
                    <a:pt x="667" y="1861"/>
                  </a:cubicBezTo>
                  <a:cubicBezTo>
                    <a:pt x="682" y="1877"/>
                    <a:pt x="713" y="1892"/>
                    <a:pt x="745" y="1908"/>
                  </a:cubicBezTo>
                  <a:cubicBezTo>
                    <a:pt x="791" y="1939"/>
                    <a:pt x="822" y="1985"/>
                    <a:pt x="822" y="2047"/>
                  </a:cubicBezTo>
                  <a:lnTo>
                    <a:pt x="822" y="2249"/>
                  </a:lnTo>
                  <a:lnTo>
                    <a:pt x="1473" y="2249"/>
                  </a:lnTo>
                  <a:lnTo>
                    <a:pt x="1473" y="2047"/>
                  </a:lnTo>
                  <a:cubicBezTo>
                    <a:pt x="1473" y="1985"/>
                    <a:pt x="1520" y="1939"/>
                    <a:pt x="1551" y="1908"/>
                  </a:cubicBezTo>
                  <a:cubicBezTo>
                    <a:pt x="1598" y="1892"/>
                    <a:pt x="1613" y="1877"/>
                    <a:pt x="1629" y="1861"/>
                  </a:cubicBezTo>
                  <a:cubicBezTo>
                    <a:pt x="1660" y="1838"/>
                    <a:pt x="1691" y="1826"/>
                    <a:pt x="1718" y="1826"/>
                  </a:cubicBezTo>
                  <a:cubicBezTo>
                    <a:pt x="1745" y="1826"/>
                    <a:pt x="1768" y="1838"/>
                    <a:pt x="1784" y="1861"/>
                  </a:cubicBezTo>
                  <a:lnTo>
                    <a:pt x="1954" y="1954"/>
                  </a:lnTo>
                  <a:lnTo>
                    <a:pt x="2295" y="1396"/>
                  </a:lnTo>
                  <a:lnTo>
                    <a:pt x="2109" y="1303"/>
                  </a:lnTo>
                  <a:cubicBezTo>
                    <a:pt x="2063" y="1256"/>
                    <a:pt x="2032" y="1225"/>
                    <a:pt x="2032" y="1163"/>
                  </a:cubicBezTo>
                  <a:lnTo>
                    <a:pt x="2032" y="1117"/>
                  </a:lnTo>
                  <a:lnTo>
                    <a:pt x="2032" y="1086"/>
                  </a:lnTo>
                  <a:cubicBezTo>
                    <a:pt x="2032" y="1024"/>
                    <a:pt x="2063" y="962"/>
                    <a:pt x="2109" y="946"/>
                  </a:cubicBezTo>
                  <a:lnTo>
                    <a:pt x="2295" y="853"/>
                  </a:lnTo>
                  <a:lnTo>
                    <a:pt x="1954" y="295"/>
                  </a:lnTo>
                  <a:lnTo>
                    <a:pt x="1784" y="388"/>
                  </a:lnTo>
                  <a:cubicBezTo>
                    <a:pt x="1757" y="401"/>
                    <a:pt x="1734" y="406"/>
                    <a:pt x="1712" y="406"/>
                  </a:cubicBezTo>
                  <a:cubicBezTo>
                    <a:pt x="1682" y="406"/>
                    <a:pt x="1655" y="397"/>
                    <a:pt x="1629" y="388"/>
                  </a:cubicBezTo>
                  <a:cubicBezTo>
                    <a:pt x="1613" y="372"/>
                    <a:pt x="1567" y="341"/>
                    <a:pt x="1551" y="326"/>
                  </a:cubicBezTo>
                  <a:cubicBezTo>
                    <a:pt x="1489" y="310"/>
                    <a:pt x="1458" y="248"/>
                    <a:pt x="1473" y="186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3472850" y="2620775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0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5"/>
                  </a:lnTo>
                  <a:lnTo>
                    <a:pt x="1040" y="915"/>
                  </a:lnTo>
                  <a:cubicBezTo>
                    <a:pt x="1365" y="915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69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04"/>
                    <a:pt x="1986" y="837"/>
                  </a:cubicBezTo>
                  <a:lnTo>
                    <a:pt x="1986" y="837"/>
                  </a:lnTo>
                  <a:cubicBezTo>
                    <a:pt x="1665" y="822"/>
                    <a:pt x="1344" y="822"/>
                    <a:pt x="1009" y="822"/>
                  </a:cubicBezTo>
                  <a:lnTo>
                    <a:pt x="62" y="822"/>
                  </a:lnTo>
                  <a:lnTo>
                    <a:pt x="62" y="62"/>
                  </a:lnTo>
                  <a:lnTo>
                    <a:pt x="993" y="62"/>
                  </a:lnTo>
                  <a:lnTo>
                    <a:pt x="2001" y="47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3222375" y="2453275"/>
              <a:ext cx="49650" cy="20575"/>
            </a:xfrm>
            <a:custGeom>
              <a:avLst/>
              <a:gdLst/>
              <a:ahLst/>
              <a:cxnLst/>
              <a:rect l="l" t="t" r="r" b="b"/>
              <a:pathLst>
                <a:path w="1986" h="823" extrusionOk="0">
                  <a:moveTo>
                    <a:pt x="0" y="0"/>
                  </a:moveTo>
                  <a:lnTo>
                    <a:pt x="0" y="822"/>
                  </a:lnTo>
                  <a:lnTo>
                    <a:pt x="1985" y="822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3194450" y="2425350"/>
              <a:ext cx="50825" cy="22900"/>
            </a:xfrm>
            <a:custGeom>
              <a:avLst/>
              <a:gdLst/>
              <a:ahLst/>
              <a:cxnLst/>
              <a:rect l="l" t="t" r="r" b="b"/>
              <a:pathLst>
                <a:path w="2033" h="916" extrusionOk="0">
                  <a:moveTo>
                    <a:pt x="1" y="1"/>
                  </a:moveTo>
                  <a:lnTo>
                    <a:pt x="1" y="47"/>
                  </a:lnTo>
                  <a:lnTo>
                    <a:pt x="1" y="885"/>
                  </a:lnTo>
                  <a:lnTo>
                    <a:pt x="1" y="916"/>
                  </a:lnTo>
                  <a:lnTo>
                    <a:pt x="1024" y="916"/>
                  </a:lnTo>
                  <a:cubicBezTo>
                    <a:pt x="1350" y="916"/>
                    <a:pt x="1676" y="900"/>
                    <a:pt x="2017" y="900"/>
                  </a:cubicBezTo>
                  <a:lnTo>
                    <a:pt x="2032" y="900"/>
                  </a:lnTo>
                  <a:lnTo>
                    <a:pt x="2032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1986" y="47"/>
                  </a:lnTo>
                  <a:lnTo>
                    <a:pt x="1986" y="450"/>
                  </a:lnTo>
                  <a:cubicBezTo>
                    <a:pt x="1971" y="584"/>
                    <a:pt x="1970" y="717"/>
                    <a:pt x="1970" y="837"/>
                  </a:cubicBezTo>
                  <a:lnTo>
                    <a:pt x="1970" y="837"/>
                  </a:lnTo>
                  <a:cubicBezTo>
                    <a:pt x="1650" y="823"/>
                    <a:pt x="1329" y="823"/>
                    <a:pt x="1009" y="823"/>
                  </a:cubicBezTo>
                  <a:lnTo>
                    <a:pt x="47" y="823"/>
                  </a:lnTo>
                  <a:lnTo>
                    <a:pt x="47" y="63"/>
                  </a:lnTo>
                  <a:lnTo>
                    <a:pt x="978" y="63"/>
                  </a:lnTo>
                  <a:lnTo>
                    <a:pt x="1986" y="47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3249900" y="242535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40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6" y="837"/>
                  </a:cubicBezTo>
                  <a:lnTo>
                    <a:pt x="1986" y="837"/>
                  </a:lnTo>
                  <a:cubicBezTo>
                    <a:pt x="1665" y="823"/>
                    <a:pt x="1344" y="823"/>
                    <a:pt x="1009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27958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42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1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8" y="94"/>
                    <a:pt x="1024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5" y="854"/>
                  </a:lnTo>
                  <a:lnTo>
                    <a:pt x="47" y="885"/>
                  </a:lnTo>
                  <a:lnTo>
                    <a:pt x="993" y="916"/>
                  </a:lnTo>
                  <a:lnTo>
                    <a:pt x="2032" y="916"/>
                  </a:lnTo>
                  <a:lnTo>
                    <a:pt x="2032" y="870"/>
                  </a:lnTo>
                  <a:lnTo>
                    <a:pt x="2032" y="48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2768725" y="2125250"/>
              <a:ext cx="49650" cy="20950"/>
            </a:xfrm>
            <a:custGeom>
              <a:avLst/>
              <a:gdLst/>
              <a:ahLst/>
              <a:cxnLst/>
              <a:rect l="l" t="t" r="r" b="b"/>
              <a:pathLst>
                <a:path w="1986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85" y="838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34724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58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2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9" y="94"/>
                    <a:pt x="1025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6" y="854"/>
                  </a:lnTo>
                  <a:lnTo>
                    <a:pt x="47" y="885"/>
                  </a:lnTo>
                  <a:lnTo>
                    <a:pt x="994" y="916"/>
                  </a:lnTo>
                  <a:lnTo>
                    <a:pt x="2033" y="916"/>
                  </a:lnTo>
                  <a:lnTo>
                    <a:pt x="2033" y="870"/>
                  </a:lnTo>
                  <a:lnTo>
                    <a:pt x="2033" y="48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3090150" y="2735550"/>
              <a:ext cx="49275" cy="20950"/>
            </a:xfrm>
            <a:custGeom>
              <a:avLst/>
              <a:gdLst/>
              <a:ahLst/>
              <a:cxnLst/>
              <a:rect l="l" t="t" r="r" b="b"/>
              <a:pathLst>
                <a:path w="197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70" y="838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2768725" y="2628525"/>
              <a:ext cx="50800" cy="22900"/>
            </a:xfrm>
            <a:custGeom>
              <a:avLst/>
              <a:gdLst/>
              <a:ahLst/>
              <a:cxnLst/>
              <a:rect l="l" t="t" r="r" b="b"/>
              <a:pathLst>
                <a:path w="2032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6"/>
                  </a:lnTo>
                  <a:lnTo>
                    <a:pt x="1024" y="916"/>
                  </a:lnTo>
                  <a:cubicBezTo>
                    <a:pt x="1365" y="916"/>
                    <a:pt x="1691" y="900"/>
                    <a:pt x="2016" y="900"/>
                  </a:cubicBezTo>
                  <a:lnTo>
                    <a:pt x="2032" y="900"/>
                  </a:lnTo>
                  <a:lnTo>
                    <a:pt x="2032" y="869"/>
                  </a:lnTo>
                  <a:cubicBezTo>
                    <a:pt x="2016" y="745"/>
                    <a:pt x="2016" y="590"/>
                    <a:pt x="2016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5"/>
                    <a:pt x="1985" y="704"/>
                    <a:pt x="1985" y="837"/>
                  </a:cubicBezTo>
                  <a:lnTo>
                    <a:pt x="1985" y="837"/>
                  </a:lnTo>
                  <a:cubicBezTo>
                    <a:pt x="1664" y="823"/>
                    <a:pt x="1329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3061850" y="270840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39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5" y="837"/>
                  </a:cubicBezTo>
                  <a:lnTo>
                    <a:pt x="1985" y="837"/>
                  </a:lnTo>
                  <a:cubicBezTo>
                    <a:pt x="1665" y="823"/>
                    <a:pt x="1344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3294100" y="2527725"/>
              <a:ext cx="171025" cy="283075"/>
            </a:xfrm>
            <a:custGeom>
              <a:avLst/>
              <a:gdLst/>
              <a:ahLst/>
              <a:cxnLst/>
              <a:rect l="l" t="t" r="r" b="b"/>
              <a:pathLst>
                <a:path w="6841" h="11323" extrusionOk="0">
                  <a:moveTo>
                    <a:pt x="6220" y="543"/>
                  </a:moveTo>
                  <a:lnTo>
                    <a:pt x="6220" y="3490"/>
                  </a:lnTo>
                  <a:lnTo>
                    <a:pt x="621" y="3490"/>
                  </a:lnTo>
                  <a:lnTo>
                    <a:pt x="621" y="543"/>
                  </a:lnTo>
                  <a:close/>
                  <a:moveTo>
                    <a:pt x="6220" y="4203"/>
                  </a:moveTo>
                  <a:lnTo>
                    <a:pt x="6220" y="7150"/>
                  </a:lnTo>
                  <a:lnTo>
                    <a:pt x="621" y="7150"/>
                  </a:lnTo>
                  <a:lnTo>
                    <a:pt x="621" y="4203"/>
                  </a:lnTo>
                  <a:close/>
                  <a:moveTo>
                    <a:pt x="1" y="0"/>
                  </a:moveTo>
                  <a:lnTo>
                    <a:pt x="1" y="11322"/>
                  </a:lnTo>
                  <a:lnTo>
                    <a:pt x="6840" y="11322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3465100" y="2527725"/>
              <a:ext cx="77575" cy="283075"/>
            </a:xfrm>
            <a:custGeom>
              <a:avLst/>
              <a:gdLst/>
              <a:ahLst/>
              <a:cxnLst/>
              <a:rect l="l" t="t" r="r" b="b"/>
              <a:pathLst>
                <a:path w="3103" h="11323" extrusionOk="0">
                  <a:moveTo>
                    <a:pt x="0" y="0"/>
                  </a:moveTo>
                  <a:lnTo>
                    <a:pt x="0" y="11322"/>
                  </a:lnTo>
                  <a:lnTo>
                    <a:pt x="3102" y="11322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0"/>
            <p:cNvSpPr/>
            <p:nvPr/>
          </p:nvSpPr>
          <p:spPr>
            <a:xfrm>
              <a:off x="3309600" y="2541275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1"/>
                  </a:moveTo>
                  <a:lnTo>
                    <a:pt x="1" y="2948"/>
                  </a:lnTo>
                  <a:lnTo>
                    <a:pt x="1335" y="294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3310000" y="2722350"/>
              <a:ext cx="140375" cy="71375"/>
            </a:xfrm>
            <a:custGeom>
              <a:avLst/>
              <a:gdLst/>
              <a:ahLst/>
              <a:cxnLst/>
              <a:rect l="l" t="t" r="r" b="b"/>
              <a:pathLst>
                <a:path w="5615" h="2855" extrusionOk="0">
                  <a:moveTo>
                    <a:pt x="5568" y="47"/>
                  </a:moveTo>
                  <a:lnTo>
                    <a:pt x="5568" y="2824"/>
                  </a:lnTo>
                  <a:lnTo>
                    <a:pt x="47" y="2824"/>
                  </a:lnTo>
                  <a:lnTo>
                    <a:pt x="47" y="47"/>
                  </a:lnTo>
                  <a:close/>
                  <a:moveTo>
                    <a:pt x="0" y="1"/>
                  </a:moveTo>
                  <a:lnTo>
                    <a:pt x="0" y="2855"/>
                  </a:lnTo>
                  <a:lnTo>
                    <a:pt x="5615" y="2855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3366225" y="2742525"/>
              <a:ext cx="27550" cy="10100"/>
            </a:xfrm>
            <a:custGeom>
              <a:avLst/>
              <a:gdLst/>
              <a:ahLst/>
              <a:cxnLst/>
              <a:rect l="l" t="t" r="r" b="b"/>
              <a:pathLst>
                <a:path w="1102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101" y="40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3309600" y="2632800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0"/>
                  </a:moveTo>
                  <a:lnTo>
                    <a:pt x="1" y="2947"/>
                  </a:lnTo>
                  <a:lnTo>
                    <a:pt x="1335" y="294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3406925" y="2638225"/>
              <a:ext cx="23300" cy="67875"/>
            </a:xfrm>
            <a:custGeom>
              <a:avLst/>
              <a:gdLst/>
              <a:ahLst/>
              <a:cxnLst/>
              <a:rect l="l" t="t" r="r" b="b"/>
              <a:pathLst>
                <a:path w="932" h="2715" extrusionOk="0">
                  <a:moveTo>
                    <a:pt x="1" y="0"/>
                  </a:moveTo>
                  <a:lnTo>
                    <a:pt x="1" y="2715"/>
                  </a:lnTo>
                  <a:lnTo>
                    <a:pt x="931" y="2715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3406925" y="2680875"/>
              <a:ext cx="23300" cy="14750"/>
            </a:xfrm>
            <a:custGeom>
              <a:avLst/>
              <a:gdLst/>
              <a:ahLst/>
              <a:cxnLst/>
              <a:rect l="l" t="t" r="r" b="b"/>
              <a:pathLst>
                <a:path w="932" h="590" extrusionOk="0">
                  <a:moveTo>
                    <a:pt x="1" y="0"/>
                  </a:moveTo>
                  <a:lnTo>
                    <a:pt x="1" y="590"/>
                  </a:lnTo>
                  <a:lnTo>
                    <a:pt x="931" y="590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3406925" y="2660325"/>
              <a:ext cx="23300" cy="8950"/>
            </a:xfrm>
            <a:custGeom>
              <a:avLst/>
              <a:gdLst/>
              <a:ahLst/>
              <a:cxnLst/>
              <a:rect l="l" t="t" r="r" b="b"/>
              <a:pathLst>
                <a:path w="932" h="358" extrusionOk="0">
                  <a:moveTo>
                    <a:pt x="1" y="0"/>
                  </a:moveTo>
                  <a:lnTo>
                    <a:pt x="1" y="357"/>
                  </a:lnTo>
                  <a:lnTo>
                    <a:pt x="931" y="35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3350700" y="2558350"/>
              <a:ext cx="59350" cy="56625"/>
            </a:xfrm>
            <a:custGeom>
              <a:avLst/>
              <a:gdLst/>
              <a:ahLst/>
              <a:cxnLst/>
              <a:rect l="l" t="t" r="r" b="b"/>
              <a:pathLst>
                <a:path w="2374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2374" y="2265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3410025" y="2558350"/>
              <a:ext cx="22125" cy="56625"/>
            </a:xfrm>
            <a:custGeom>
              <a:avLst/>
              <a:gdLst/>
              <a:ahLst/>
              <a:cxnLst/>
              <a:rect l="l" t="t" r="r" b="b"/>
              <a:pathLst>
                <a:path w="885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885" y="226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3350700" y="2587050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513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3350700" y="2608375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1847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3350700" y="2570750"/>
              <a:ext cx="37650" cy="1200"/>
            </a:xfrm>
            <a:custGeom>
              <a:avLst/>
              <a:gdLst/>
              <a:ahLst/>
              <a:cxnLst/>
              <a:rect l="l" t="t" r="r" b="b"/>
              <a:pathLst>
                <a:path w="1506" h="48" extrusionOk="0">
                  <a:moveTo>
                    <a:pt x="1" y="1"/>
                  </a:moveTo>
                  <a:lnTo>
                    <a:pt x="156" y="47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3372025" y="2599825"/>
              <a:ext cx="38025" cy="1200"/>
            </a:xfrm>
            <a:custGeom>
              <a:avLst/>
              <a:gdLst/>
              <a:ahLst/>
              <a:cxnLst/>
              <a:rect l="l" t="t" r="r" b="b"/>
              <a:pathLst>
                <a:path w="1521" h="48" extrusionOk="0">
                  <a:moveTo>
                    <a:pt x="1" y="1"/>
                  </a:moveTo>
                  <a:lnTo>
                    <a:pt x="1350" y="4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3365050" y="2564550"/>
              <a:ext cx="41900" cy="425"/>
            </a:xfrm>
            <a:custGeom>
              <a:avLst/>
              <a:gdLst/>
              <a:ahLst/>
              <a:cxnLst/>
              <a:rect l="l" t="t" r="r" b="b"/>
              <a:pathLst>
                <a:path w="1676" h="17" extrusionOk="0">
                  <a:moveTo>
                    <a:pt x="1" y="1"/>
                  </a:moveTo>
                  <a:lnTo>
                    <a:pt x="1412" y="16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3356150" y="2592850"/>
              <a:ext cx="42675" cy="800"/>
            </a:xfrm>
            <a:custGeom>
              <a:avLst/>
              <a:gdLst/>
              <a:ahLst/>
              <a:cxnLst/>
              <a:rect l="l" t="t" r="r" b="b"/>
              <a:pathLst>
                <a:path w="1707" h="32" extrusionOk="0">
                  <a:moveTo>
                    <a:pt x="0" y="1"/>
                  </a:moveTo>
                  <a:lnTo>
                    <a:pt x="1411" y="32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3382500" y="2576175"/>
              <a:ext cx="32200" cy="1975"/>
            </a:xfrm>
            <a:custGeom>
              <a:avLst/>
              <a:gdLst/>
              <a:ahLst/>
              <a:cxnLst/>
              <a:rect l="l" t="t" r="r" b="b"/>
              <a:pathLst>
                <a:path w="1288" h="79" extrusionOk="0">
                  <a:moveTo>
                    <a:pt x="1" y="1"/>
                  </a:moveTo>
                  <a:lnTo>
                    <a:pt x="1288" y="7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3342950" y="2576175"/>
              <a:ext cx="32600" cy="1975"/>
            </a:xfrm>
            <a:custGeom>
              <a:avLst/>
              <a:gdLst/>
              <a:ahLst/>
              <a:cxnLst/>
              <a:rect l="l" t="t" r="r" b="b"/>
              <a:pathLst>
                <a:path w="1304" h="79" extrusionOk="0">
                  <a:moveTo>
                    <a:pt x="1" y="1"/>
                  </a:moveTo>
                  <a:lnTo>
                    <a:pt x="1304" y="7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3346050" y="2601775"/>
              <a:ext cx="32600" cy="1950"/>
            </a:xfrm>
            <a:custGeom>
              <a:avLst/>
              <a:gdLst/>
              <a:ahLst/>
              <a:cxnLst/>
              <a:rect l="l" t="t" r="r" b="b"/>
              <a:pathLst>
                <a:path w="1304" h="78" extrusionOk="0">
                  <a:moveTo>
                    <a:pt x="187" y="0"/>
                  </a:moveTo>
                  <a:lnTo>
                    <a:pt x="1" y="78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410025" y="2595175"/>
              <a:ext cx="26800" cy="1975"/>
            </a:xfrm>
            <a:custGeom>
              <a:avLst/>
              <a:gdLst/>
              <a:ahLst/>
              <a:cxnLst/>
              <a:rect l="l" t="t" r="r" b="b"/>
              <a:pathLst>
                <a:path w="1072" h="79" extrusionOk="0">
                  <a:moveTo>
                    <a:pt x="1" y="1"/>
                  </a:moveTo>
                  <a:lnTo>
                    <a:pt x="1071" y="7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3417800" y="2585100"/>
              <a:ext cx="17075" cy="1975"/>
            </a:xfrm>
            <a:custGeom>
              <a:avLst/>
              <a:gdLst/>
              <a:ahLst/>
              <a:cxnLst/>
              <a:rect l="l" t="t" r="r" b="b"/>
              <a:pathLst>
                <a:path w="683" h="79" extrusionOk="0">
                  <a:moveTo>
                    <a:pt x="574" y="1"/>
                  </a:moveTo>
                  <a:lnTo>
                    <a:pt x="0" y="78"/>
                  </a:lnTo>
                  <a:lnTo>
                    <a:pt x="682" y="78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3430975" y="2633950"/>
              <a:ext cx="19400" cy="72550"/>
            </a:xfrm>
            <a:custGeom>
              <a:avLst/>
              <a:gdLst/>
              <a:ahLst/>
              <a:cxnLst/>
              <a:rect l="l" t="t" r="r" b="b"/>
              <a:pathLst>
                <a:path w="776" h="2902" extrusionOk="0">
                  <a:moveTo>
                    <a:pt x="0" y="1"/>
                  </a:moveTo>
                  <a:lnTo>
                    <a:pt x="0" y="2901"/>
                  </a:lnTo>
                  <a:lnTo>
                    <a:pt x="776" y="290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3436800" y="2640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47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3437950" y="2641700"/>
              <a:ext cx="5075" cy="4700"/>
            </a:xfrm>
            <a:custGeom>
              <a:avLst/>
              <a:gdLst/>
              <a:ahLst/>
              <a:cxnLst/>
              <a:rect l="l" t="t" r="r" b="b"/>
              <a:pathLst>
                <a:path w="203" h="188" extrusionOk="0">
                  <a:moveTo>
                    <a:pt x="109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56"/>
                    <a:pt x="47" y="187"/>
                    <a:pt x="109" y="187"/>
                  </a:cubicBezTo>
                  <a:cubicBezTo>
                    <a:pt x="140" y="187"/>
                    <a:pt x="187" y="156"/>
                    <a:pt x="202" y="94"/>
                  </a:cubicBezTo>
                  <a:cubicBezTo>
                    <a:pt x="202" y="32"/>
                    <a:pt x="156" y="1"/>
                    <a:pt x="10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3430975" y="2677375"/>
              <a:ext cx="19400" cy="17475"/>
            </a:xfrm>
            <a:custGeom>
              <a:avLst/>
              <a:gdLst/>
              <a:ahLst/>
              <a:cxnLst/>
              <a:rect l="l" t="t" r="r" b="b"/>
              <a:pathLst>
                <a:path w="776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76" y="6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3334825" y="2691725"/>
              <a:ext cx="72525" cy="14775"/>
            </a:xfrm>
            <a:custGeom>
              <a:avLst/>
              <a:gdLst/>
              <a:ahLst/>
              <a:cxnLst/>
              <a:rect l="l" t="t" r="r" b="b"/>
              <a:pathLst>
                <a:path w="290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900" y="590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3392975" y="2694825"/>
              <a:ext cx="7775" cy="7950"/>
            </a:xfrm>
            <a:custGeom>
              <a:avLst/>
              <a:gdLst/>
              <a:ahLst/>
              <a:cxnLst/>
              <a:rect l="l" t="t" r="r" b="b"/>
              <a:pathLst>
                <a:path w="311" h="318" extrusionOk="0">
                  <a:moveTo>
                    <a:pt x="156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8"/>
                    <a:pt x="56" y="318"/>
                    <a:pt x="121" y="318"/>
                  </a:cubicBezTo>
                  <a:cubicBezTo>
                    <a:pt x="132" y="318"/>
                    <a:pt x="144" y="316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3394525" y="2696375"/>
              <a:ext cx="4675" cy="5075"/>
            </a:xfrm>
            <a:custGeom>
              <a:avLst/>
              <a:gdLst/>
              <a:ahLst/>
              <a:cxnLst/>
              <a:rect l="l" t="t" r="r" b="b"/>
              <a:pathLst>
                <a:path w="187" h="203" extrusionOk="0">
                  <a:moveTo>
                    <a:pt x="94" y="1"/>
                  </a:moveTo>
                  <a:cubicBezTo>
                    <a:pt x="32" y="1"/>
                    <a:pt x="0" y="47"/>
                    <a:pt x="0" y="94"/>
                  </a:cubicBezTo>
                  <a:cubicBezTo>
                    <a:pt x="16" y="156"/>
                    <a:pt x="63" y="202"/>
                    <a:pt x="94" y="202"/>
                  </a:cubicBezTo>
                  <a:cubicBezTo>
                    <a:pt x="156" y="202"/>
                    <a:pt x="187" y="156"/>
                    <a:pt x="187" y="94"/>
                  </a:cubicBezTo>
                  <a:cubicBezTo>
                    <a:pt x="187" y="47"/>
                    <a:pt x="156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3346050" y="2691725"/>
              <a:ext cx="17475" cy="14775"/>
            </a:xfrm>
            <a:custGeom>
              <a:avLst/>
              <a:gdLst/>
              <a:ahLst/>
              <a:cxnLst/>
              <a:rect l="l" t="t" r="r" b="b"/>
              <a:pathLst>
                <a:path w="699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99" y="590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3342575" y="2303400"/>
              <a:ext cx="196225" cy="176075"/>
            </a:xfrm>
            <a:custGeom>
              <a:avLst/>
              <a:gdLst/>
              <a:ahLst/>
              <a:cxnLst/>
              <a:rect l="l" t="t" r="r" b="b"/>
              <a:pathLst>
                <a:path w="7849" h="7043" extrusionOk="0">
                  <a:moveTo>
                    <a:pt x="3952" y="1"/>
                  </a:moveTo>
                  <a:cubicBezTo>
                    <a:pt x="2509" y="1"/>
                    <a:pt x="1156" y="918"/>
                    <a:pt x="652" y="2382"/>
                  </a:cubicBezTo>
                  <a:cubicBezTo>
                    <a:pt x="0" y="4227"/>
                    <a:pt x="962" y="6228"/>
                    <a:pt x="2761" y="6848"/>
                  </a:cubicBezTo>
                  <a:cubicBezTo>
                    <a:pt x="3137" y="6980"/>
                    <a:pt x="3519" y="7042"/>
                    <a:pt x="3896" y="7042"/>
                  </a:cubicBezTo>
                  <a:cubicBezTo>
                    <a:pt x="5340" y="7042"/>
                    <a:pt x="6692" y="6125"/>
                    <a:pt x="7197" y="4661"/>
                  </a:cubicBezTo>
                  <a:cubicBezTo>
                    <a:pt x="7848" y="2816"/>
                    <a:pt x="6886" y="815"/>
                    <a:pt x="5087" y="195"/>
                  </a:cubicBezTo>
                  <a:cubicBezTo>
                    <a:pt x="4712" y="63"/>
                    <a:pt x="4329" y="1"/>
                    <a:pt x="3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364275" y="2322675"/>
              <a:ext cx="153200" cy="137475"/>
            </a:xfrm>
            <a:custGeom>
              <a:avLst/>
              <a:gdLst/>
              <a:ahLst/>
              <a:cxnLst/>
              <a:rect l="l" t="t" r="r" b="b"/>
              <a:pathLst>
                <a:path w="6128" h="5499" extrusionOk="0">
                  <a:moveTo>
                    <a:pt x="3070" y="1"/>
                  </a:moveTo>
                  <a:cubicBezTo>
                    <a:pt x="1946" y="1"/>
                    <a:pt x="890" y="715"/>
                    <a:pt x="497" y="1859"/>
                  </a:cubicBezTo>
                  <a:cubicBezTo>
                    <a:pt x="1" y="3286"/>
                    <a:pt x="745" y="4852"/>
                    <a:pt x="2157" y="5348"/>
                  </a:cubicBezTo>
                  <a:cubicBezTo>
                    <a:pt x="2446" y="5450"/>
                    <a:pt x="2742" y="5499"/>
                    <a:pt x="3034" y="5499"/>
                  </a:cubicBezTo>
                  <a:cubicBezTo>
                    <a:pt x="4161" y="5499"/>
                    <a:pt x="5221" y="4776"/>
                    <a:pt x="5615" y="3642"/>
                  </a:cubicBezTo>
                  <a:cubicBezTo>
                    <a:pt x="6127" y="2200"/>
                    <a:pt x="5383" y="633"/>
                    <a:pt x="3956" y="153"/>
                  </a:cubicBezTo>
                  <a:cubicBezTo>
                    <a:pt x="3663" y="50"/>
                    <a:pt x="3364" y="1"/>
                    <a:pt x="3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3391025" y="2342750"/>
              <a:ext cx="99300" cy="98925"/>
            </a:xfrm>
            <a:custGeom>
              <a:avLst/>
              <a:gdLst/>
              <a:ahLst/>
              <a:cxnLst/>
              <a:rect l="l" t="t" r="r" b="b"/>
              <a:pathLst>
                <a:path w="3972" h="3957" extrusionOk="0">
                  <a:moveTo>
                    <a:pt x="2042" y="0"/>
                  </a:moveTo>
                  <a:cubicBezTo>
                    <a:pt x="2023" y="0"/>
                    <a:pt x="2005" y="1"/>
                    <a:pt x="1986" y="1"/>
                  </a:cubicBezTo>
                  <a:cubicBezTo>
                    <a:pt x="869" y="17"/>
                    <a:pt x="1" y="916"/>
                    <a:pt x="16" y="2017"/>
                  </a:cubicBezTo>
                  <a:lnTo>
                    <a:pt x="16" y="2033"/>
                  </a:lnTo>
                  <a:cubicBezTo>
                    <a:pt x="32" y="3094"/>
                    <a:pt x="900" y="3956"/>
                    <a:pt x="1973" y="3956"/>
                  </a:cubicBezTo>
                  <a:cubicBezTo>
                    <a:pt x="1983" y="3956"/>
                    <a:pt x="1992" y="3956"/>
                    <a:pt x="2002" y="3956"/>
                  </a:cubicBezTo>
                  <a:cubicBezTo>
                    <a:pt x="3103" y="3925"/>
                    <a:pt x="3971" y="3025"/>
                    <a:pt x="3956" y="1940"/>
                  </a:cubicBezTo>
                  <a:lnTo>
                    <a:pt x="3956" y="1909"/>
                  </a:lnTo>
                  <a:cubicBezTo>
                    <a:pt x="3941" y="872"/>
                    <a:pt x="3101" y="0"/>
                    <a:pt x="2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3410800" y="2360975"/>
              <a:ext cx="59750" cy="60525"/>
            </a:xfrm>
            <a:custGeom>
              <a:avLst/>
              <a:gdLst/>
              <a:ahLst/>
              <a:cxnLst/>
              <a:rect l="l" t="t" r="r" b="b"/>
              <a:pathLst>
                <a:path w="2390" h="2421" extrusionOk="0">
                  <a:moveTo>
                    <a:pt x="1195" y="1"/>
                  </a:moveTo>
                  <a:cubicBezTo>
                    <a:pt x="528" y="16"/>
                    <a:pt x="1" y="559"/>
                    <a:pt x="1" y="1226"/>
                  </a:cubicBezTo>
                  <a:lnTo>
                    <a:pt x="1" y="1242"/>
                  </a:lnTo>
                  <a:cubicBezTo>
                    <a:pt x="1" y="1909"/>
                    <a:pt x="544" y="2420"/>
                    <a:pt x="1211" y="2420"/>
                  </a:cubicBezTo>
                  <a:cubicBezTo>
                    <a:pt x="1862" y="2405"/>
                    <a:pt x="2389" y="1862"/>
                    <a:pt x="2389" y="1211"/>
                  </a:cubicBezTo>
                  <a:cubicBezTo>
                    <a:pt x="2389" y="528"/>
                    <a:pt x="1847" y="1"/>
                    <a:pt x="1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3427475" y="23780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28" y="0"/>
                  </a:moveTo>
                  <a:cubicBezTo>
                    <a:pt x="233" y="0"/>
                    <a:pt x="1" y="249"/>
                    <a:pt x="1" y="543"/>
                  </a:cubicBezTo>
                  <a:lnTo>
                    <a:pt x="1" y="559"/>
                  </a:lnTo>
                  <a:cubicBezTo>
                    <a:pt x="16" y="853"/>
                    <a:pt x="249" y="1086"/>
                    <a:pt x="544" y="1086"/>
                  </a:cubicBezTo>
                  <a:cubicBezTo>
                    <a:pt x="838" y="1086"/>
                    <a:pt x="1071" y="838"/>
                    <a:pt x="1071" y="543"/>
                  </a:cubicBezTo>
                  <a:cubicBezTo>
                    <a:pt x="1071" y="233"/>
                    <a:pt x="838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3312325" y="2323775"/>
              <a:ext cx="128375" cy="67875"/>
            </a:xfrm>
            <a:custGeom>
              <a:avLst/>
              <a:gdLst/>
              <a:ahLst/>
              <a:cxnLst/>
              <a:rect l="l" t="t" r="r" b="b"/>
              <a:pathLst>
                <a:path w="5135" h="2715" extrusionOk="0">
                  <a:moveTo>
                    <a:pt x="31" y="0"/>
                  </a:moveTo>
                  <a:lnTo>
                    <a:pt x="0" y="47"/>
                  </a:lnTo>
                  <a:lnTo>
                    <a:pt x="5103" y="2714"/>
                  </a:lnTo>
                  <a:lnTo>
                    <a:pt x="5134" y="266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3295650" y="2319500"/>
              <a:ext cx="17475" cy="8175"/>
            </a:xfrm>
            <a:custGeom>
              <a:avLst/>
              <a:gdLst/>
              <a:ahLst/>
              <a:cxnLst/>
              <a:rect l="l" t="t" r="r" b="b"/>
              <a:pathLst>
                <a:path w="699" h="327" extrusionOk="0">
                  <a:moveTo>
                    <a:pt x="249" y="0"/>
                  </a:moveTo>
                  <a:lnTo>
                    <a:pt x="1" y="78"/>
                  </a:lnTo>
                  <a:lnTo>
                    <a:pt x="466" y="326"/>
                  </a:lnTo>
                  <a:lnTo>
                    <a:pt x="698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3300300" y="2312125"/>
              <a:ext cx="13600" cy="12050"/>
            </a:xfrm>
            <a:custGeom>
              <a:avLst/>
              <a:gdLst/>
              <a:ahLst/>
              <a:cxnLst/>
              <a:rect l="l" t="t" r="r" b="b"/>
              <a:pathLst>
                <a:path w="544" h="482" extrusionOk="0">
                  <a:moveTo>
                    <a:pt x="1" y="1"/>
                  </a:moveTo>
                  <a:lnTo>
                    <a:pt x="78" y="249"/>
                  </a:lnTo>
                  <a:lnTo>
                    <a:pt x="543" y="482"/>
                  </a:lnTo>
                  <a:cubicBezTo>
                    <a:pt x="512" y="404"/>
                    <a:pt x="481" y="326"/>
                    <a:pt x="466" y="2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3434850" y="2385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0"/>
                  </a:moveTo>
                  <a:lnTo>
                    <a:pt x="171" y="202"/>
                  </a:lnTo>
                  <a:lnTo>
                    <a:pt x="0" y="341"/>
                  </a:lnTo>
                  <a:lnTo>
                    <a:pt x="264" y="357"/>
                  </a:lnTo>
                  <a:lnTo>
                    <a:pt x="357" y="18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2969550" y="2549900"/>
              <a:ext cx="45400" cy="40275"/>
            </a:xfrm>
            <a:custGeom>
              <a:avLst/>
              <a:gdLst/>
              <a:ahLst/>
              <a:cxnLst/>
              <a:rect l="l" t="t" r="r" b="b"/>
              <a:pathLst>
                <a:path w="1816" h="1611" extrusionOk="0">
                  <a:moveTo>
                    <a:pt x="951" y="1"/>
                  </a:moveTo>
                  <a:cubicBezTo>
                    <a:pt x="616" y="1"/>
                    <a:pt x="302" y="203"/>
                    <a:pt x="172" y="524"/>
                  </a:cubicBezTo>
                  <a:cubicBezTo>
                    <a:pt x="1" y="959"/>
                    <a:pt x="203" y="1440"/>
                    <a:pt x="637" y="1610"/>
                  </a:cubicBezTo>
                  <a:lnTo>
                    <a:pt x="1505" y="1455"/>
                  </a:lnTo>
                  <a:cubicBezTo>
                    <a:pt x="1723" y="1253"/>
                    <a:pt x="1816" y="974"/>
                    <a:pt x="1754" y="680"/>
                  </a:cubicBezTo>
                  <a:cubicBezTo>
                    <a:pt x="1707" y="400"/>
                    <a:pt x="1505" y="168"/>
                    <a:pt x="1257" y="59"/>
                  </a:cubicBezTo>
                  <a:cubicBezTo>
                    <a:pt x="1156" y="19"/>
                    <a:pt x="1052" y="1"/>
                    <a:pt x="9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2974600" y="2583925"/>
              <a:ext cx="44625" cy="14375"/>
            </a:xfrm>
            <a:custGeom>
              <a:avLst/>
              <a:gdLst/>
              <a:ahLst/>
              <a:cxnLst/>
              <a:rect l="l" t="t" r="r" b="b"/>
              <a:pathLst>
                <a:path w="1785" h="575" extrusionOk="0">
                  <a:moveTo>
                    <a:pt x="1738" y="1"/>
                  </a:moveTo>
                  <a:lnTo>
                    <a:pt x="1" y="327"/>
                  </a:lnTo>
                  <a:lnTo>
                    <a:pt x="47" y="575"/>
                  </a:lnTo>
                  <a:lnTo>
                    <a:pt x="1784" y="249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2968000" y="2666150"/>
              <a:ext cx="89225" cy="22500"/>
            </a:xfrm>
            <a:custGeom>
              <a:avLst/>
              <a:gdLst/>
              <a:ahLst/>
              <a:cxnLst/>
              <a:rect l="l" t="t" r="r" b="b"/>
              <a:pathLst>
                <a:path w="3569" h="900" extrusionOk="0">
                  <a:moveTo>
                    <a:pt x="3537" y="0"/>
                  </a:moveTo>
                  <a:lnTo>
                    <a:pt x="1" y="651"/>
                  </a:lnTo>
                  <a:lnTo>
                    <a:pt x="47" y="900"/>
                  </a:lnTo>
                  <a:lnTo>
                    <a:pt x="3568" y="24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2971500" y="2683975"/>
              <a:ext cx="89200" cy="22525"/>
            </a:xfrm>
            <a:custGeom>
              <a:avLst/>
              <a:gdLst/>
              <a:ahLst/>
              <a:cxnLst/>
              <a:rect l="l" t="t" r="r" b="b"/>
              <a:pathLst>
                <a:path w="3568" h="901" extrusionOk="0">
                  <a:moveTo>
                    <a:pt x="3521" y="0"/>
                  </a:moveTo>
                  <a:lnTo>
                    <a:pt x="1" y="652"/>
                  </a:lnTo>
                  <a:lnTo>
                    <a:pt x="47" y="900"/>
                  </a:lnTo>
                  <a:lnTo>
                    <a:pt x="3568" y="24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2973050" y="2672725"/>
              <a:ext cx="83400" cy="26775"/>
            </a:xfrm>
            <a:custGeom>
              <a:avLst/>
              <a:gdLst/>
              <a:ahLst/>
              <a:cxnLst/>
              <a:rect l="l" t="t" r="r" b="b"/>
              <a:pathLst>
                <a:path w="3336" h="1071" extrusionOk="0">
                  <a:moveTo>
                    <a:pt x="3258" y="1"/>
                  </a:moveTo>
                  <a:lnTo>
                    <a:pt x="1" y="606"/>
                  </a:lnTo>
                  <a:lnTo>
                    <a:pt x="78" y="1071"/>
                  </a:lnTo>
                  <a:lnTo>
                    <a:pt x="3335" y="466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2979650" y="2590925"/>
              <a:ext cx="36475" cy="12800"/>
            </a:xfrm>
            <a:custGeom>
              <a:avLst/>
              <a:gdLst/>
              <a:ahLst/>
              <a:cxnLst/>
              <a:rect l="l" t="t" r="r" b="b"/>
              <a:pathLst>
                <a:path w="1459" h="512" extrusionOk="0">
                  <a:moveTo>
                    <a:pt x="1412" y="0"/>
                  </a:moveTo>
                  <a:lnTo>
                    <a:pt x="0" y="264"/>
                  </a:lnTo>
                  <a:lnTo>
                    <a:pt x="47" y="512"/>
                  </a:lnTo>
                  <a:lnTo>
                    <a:pt x="1458" y="24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2976150" y="2599050"/>
              <a:ext cx="72150" cy="82225"/>
            </a:xfrm>
            <a:custGeom>
              <a:avLst/>
              <a:gdLst/>
              <a:ahLst/>
              <a:cxnLst/>
              <a:rect l="l" t="t" r="r" b="b"/>
              <a:pathLst>
                <a:path w="2886" h="3289" extrusionOk="0">
                  <a:moveTo>
                    <a:pt x="1365" y="1"/>
                  </a:moveTo>
                  <a:lnTo>
                    <a:pt x="404" y="171"/>
                  </a:lnTo>
                  <a:cubicBezTo>
                    <a:pt x="404" y="171"/>
                    <a:pt x="528" y="1024"/>
                    <a:pt x="528" y="1707"/>
                  </a:cubicBezTo>
                  <a:cubicBezTo>
                    <a:pt x="543" y="2513"/>
                    <a:pt x="1" y="3289"/>
                    <a:pt x="1" y="3289"/>
                  </a:cubicBezTo>
                  <a:lnTo>
                    <a:pt x="2885" y="2746"/>
                  </a:lnTo>
                  <a:cubicBezTo>
                    <a:pt x="2885" y="2746"/>
                    <a:pt x="2110" y="2203"/>
                    <a:pt x="1800" y="1474"/>
                  </a:cubicBezTo>
                  <a:cubicBezTo>
                    <a:pt x="1567" y="838"/>
                    <a:pt x="1365" y="1"/>
                    <a:pt x="1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2757075" y="2857675"/>
              <a:ext cx="345125" cy="36100"/>
            </a:xfrm>
            <a:custGeom>
              <a:avLst/>
              <a:gdLst/>
              <a:ahLst/>
              <a:cxnLst/>
              <a:rect l="l" t="t" r="r" b="b"/>
              <a:pathLst>
                <a:path w="13805" h="1444" extrusionOk="0">
                  <a:moveTo>
                    <a:pt x="6902" y="1"/>
                  </a:moveTo>
                  <a:cubicBezTo>
                    <a:pt x="3087" y="1"/>
                    <a:pt x="1" y="326"/>
                    <a:pt x="1" y="730"/>
                  </a:cubicBezTo>
                  <a:cubicBezTo>
                    <a:pt x="1" y="1117"/>
                    <a:pt x="3087" y="1443"/>
                    <a:pt x="6902" y="1443"/>
                  </a:cubicBezTo>
                  <a:cubicBezTo>
                    <a:pt x="10718" y="1443"/>
                    <a:pt x="13804" y="1117"/>
                    <a:pt x="13804" y="730"/>
                  </a:cubicBezTo>
                  <a:cubicBezTo>
                    <a:pt x="13804" y="326"/>
                    <a:pt x="10718" y="1"/>
                    <a:pt x="6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2748950" y="2810000"/>
              <a:ext cx="793725" cy="1950"/>
            </a:xfrm>
            <a:custGeom>
              <a:avLst/>
              <a:gdLst/>
              <a:ahLst/>
              <a:cxnLst/>
              <a:rect l="l" t="t" r="r" b="b"/>
              <a:pathLst>
                <a:path w="31749" h="78" extrusionOk="0">
                  <a:moveTo>
                    <a:pt x="15882" y="0"/>
                  </a:moveTo>
                  <a:lnTo>
                    <a:pt x="7941" y="16"/>
                  </a:lnTo>
                  <a:lnTo>
                    <a:pt x="3970" y="16"/>
                  </a:lnTo>
                  <a:lnTo>
                    <a:pt x="0" y="31"/>
                  </a:lnTo>
                  <a:lnTo>
                    <a:pt x="3970" y="47"/>
                  </a:lnTo>
                  <a:lnTo>
                    <a:pt x="7941" y="78"/>
                  </a:lnTo>
                  <a:lnTo>
                    <a:pt x="23823" y="78"/>
                  </a:lnTo>
                  <a:lnTo>
                    <a:pt x="27778" y="47"/>
                  </a:lnTo>
                  <a:lnTo>
                    <a:pt x="31748" y="31"/>
                  </a:lnTo>
                  <a:lnTo>
                    <a:pt x="27778" y="16"/>
                  </a:lnTo>
                  <a:lnTo>
                    <a:pt x="23823" y="16"/>
                  </a:lnTo>
                  <a:lnTo>
                    <a:pt x="15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2805925" y="2091500"/>
              <a:ext cx="241975" cy="127600"/>
            </a:xfrm>
            <a:custGeom>
              <a:avLst/>
              <a:gdLst/>
              <a:ahLst/>
              <a:cxnLst/>
              <a:rect l="l" t="t" r="r" b="b"/>
              <a:pathLst>
                <a:path w="9679" h="5104" extrusionOk="0">
                  <a:moveTo>
                    <a:pt x="4855" y="1"/>
                  </a:moveTo>
                  <a:cubicBezTo>
                    <a:pt x="4561" y="1"/>
                    <a:pt x="4297" y="47"/>
                    <a:pt x="4002" y="94"/>
                  </a:cubicBezTo>
                  <a:cubicBezTo>
                    <a:pt x="2281" y="466"/>
                    <a:pt x="854" y="1722"/>
                    <a:pt x="280" y="3397"/>
                  </a:cubicBezTo>
                  <a:cubicBezTo>
                    <a:pt x="78" y="3956"/>
                    <a:pt x="1" y="4514"/>
                    <a:pt x="1" y="5103"/>
                  </a:cubicBezTo>
                  <a:cubicBezTo>
                    <a:pt x="32" y="3956"/>
                    <a:pt x="435" y="2839"/>
                    <a:pt x="1133" y="1877"/>
                  </a:cubicBezTo>
                  <a:cubicBezTo>
                    <a:pt x="1474" y="1428"/>
                    <a:pt x="1924" y="1071"/>
                    <a:pt x="2405" y="761"/>
                  </a:cubicBezTo>
                  <a:cubicBezTo>
                    <a:pt x="2917" y="466"/>
                    <a:pt x="3429" y="249"/>
                    <a:pt x="4002" y="140"/>
                  </a:cubicBezTo>
                  <a:cubicBezTo>
                    <a:pt x="4282" y="78"/>
                    <a:pt x="4561" y="63"/>
                    <a:pt x="4855" y="32"/>
                  </a:cubicBezTo>
                  <a:lnTo>
                    <a:pt x="5274" y="32"/>
                  </a:lnTo>
                  <a:cubicBezTo>
                    <a:pt x="5414" y="32"/>
                    <a:pt x="5569" y="63"/>
                    <a:pt x="5708" y="78"/>
                  </a:cubicBezTo>
                  <a:lnTo>
                    <a:pt x="5817" y="94"/>
                  </a:lnTo>
                  <a:lnTo>
                    <a:pt x="5910" y="109"/>
                  </a:lnTo>
                  <a:lnTo>
                    <a:pt x="6127" y="156"/>
                  </a:lnTo>
                  <a:lnTo>
                    <a:pt x="6530" y="264"/>
                  </a:lnTo>
                  <a:cubicBezTo>
                    <a:pt x="6810" y="373"/>
                    <a:pt x="7073" y="466"/>
                    <a:pt x="7337" y="606"/>
                  </a:cubicBezTo>
                  <a:cubicBezTo>
                    <a:pt x="8361" y="1118"/>
                    <a:pt x="9198" y="1986"/>
                    <a:pt x="9679" y="3025"/>
                  </a:cubicBezTo>
                  <a:cubicBezTo>
                    <a:pt x="9446" y="2498"/>
                    <a:pt x="9121" y="2017"/>
                    <a:pt x="8733" y="1598"/>
                  </a:cubicBezTo>
                  <a:cubicBezTo>
                    <a:pt x="8330" y="1180"/>
                    <a:pt x="7864" y="838"/>
                    <a:pt x="7352" y="559"/>
                  </a:cubicBezTo>
                  <a:cubicBezTo>
                    <a:pt x="6856" y="296"/>
                    <a:pt x="6282" y="109"/>
                    <a:pt x="5708" y="47"/>
                  </a:cubicBezTo>
                  <a:cubicBezTo>
                    <a:pt x="5569" y="16"/>
                    <a:pt x="5414" y="1"/>
                    <a:pt x="5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2825325" y="2077550"/>
              <a:ext cx="102000" cy="48500"/>
            </a:xfrm>
            <a:custGeom>
              <a:avLst/>
              <a:gdLst/>
              <a:ahLst/>
              <a:cxnLst/>
              <a:rect l="l" t="t" r="r" b="b"/>
              <a:pathLst>
                <a:path w="4080" h="1940" extrusionOk="0">
                  <a:moveTo>
                    <a:pt x="3785" y="0"/>
                  </a:moveTo>
                  <a:lnTo>
                    <a:pt x="3490" y="16"/>
                  </a:lnTo>
                  <a:cubicBezTo>
                    <a:pt x="3397" y="31"/>
                    <a:pt x="3304" y="31"/>
                    <a:pt x="3211" y="47"/>
                  </a:cubicBezTo>
                  <a:lnTo>
                    <a:pt x="2916" y="109"/>
                  </a:lnTo>
                  <a:cubicBezTo>
                    <a:pt x="2156" y="264"/>
                    <a:pt x="1443" y="621"/>
                    <a:pt x="822" y="1102"/>
                  </a:cubicBezTo>
                  <a:cubicBezTo>
                    <a:pt x="512" y="1350"/>
                    <a:pt x="233" y="1629"/>
                    <a:pt x="0" y="1939"/>
                  </a:cubicBezTo>
                  <a:cubicBezTo>
                    <a:pt x="280" y="1644"/>
                    <a:pt x="543" y="1381"/>
                    <a:pt x="838" y="1148"/>
                  </a:cubicBezTo>
                  <a:cubicBezTo>
                    <a:pt x="1458" y="667"/>
                    <a:pt x="2156" y="326"/>
                    <a:pt x="2916" y="156"/>
                  </a:cubicBezTo>
                  <a:lnTo>
                    <a:pt x="3211" y="94"/>
                  </a:lnTo>
                  <a:cubicBezTo>
                    <a:pt x="3304" y="94"/>
                    <a:pt x="3397" y="78"/>
                    <a:pt x="3490" y="47"/>
                  </a:cubicBezTo>
                  <a:lnTo>
                    <a:pt x="3785" y="16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381725" y="2104700"/>
              <a:ext cx="109375" cy="246225"/>
            </a:xfrm>
            <a:custGeom>
              <a:avLst/>
              <a:gdLst/>
              <a:ahLst/>
              <a:cxnLst/>
              <a:rect l="l" t="t" r="r" b="b"/>
              <a:pathLst>
                <a:path w="4375" h="984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1753" y="310"/>
                    <a:pt x="2715" y="1008"/>
                    <a:pt x="3382" y="1954"/>
                  </a:cubicBezTo>
                  <a:cubicBezTo>
                    <a:pt x="3537" y="2187"/>
                    <a:pt x="3692" y="2435"/>
                    <a:pt x="3801" y="2683"/>
                  </a:cubicBezTo>
                  <a:cubicBezTo>
                    <a:pt x="3863" y="2807"/>
                    <a:pt x="3925" y="2947"/>
                    <a:pt x="3987" y="3071"/>
                  </a:cubicBezTo>
                  <a:lnTo>
                    <a:pt x="4064" y="3273"/>
                  </a:lnTo>
                  <a:lnTo>
                    <a:pt x="4095" y="3366"/>
                  </a:lnTo>
                  <a:cubicBezTo>
                    <a:pt x="4095" y="3397"/>
                    <a:pt x="4095" y="3428"/>
                    <a:pt x="4111" y="3459"/>
                  </a:cubicBezTo>
                  <a:cubicBezTo>
                    <a:pt x="4157" y="3598"/>
                    <a:pt x="4188" y="3738"/>
                    <a:pt x="4219" y="3878"/>
                  </a:cubicBezTo>
                  <a:lnTo>
                    <a:pt x="4250" y="4095"/>
                  </a:lnTo>
                  <a:cubicBezTo>
                    <a:pt x="4250" y="4172"/>
                    <a:pt x="4266" y="4219"/>
                    <a:pt x="4266" y="4296"/>
                  </a:cubicBezTo>
                  <a:cubicBezTo>
                    <a:pt x="4312" y="4591"/>
                    <a:pt x="4312" y="4870"/>
                    <a:pt x="4297" y="5149"/>
                  </a:cubicBezTo>
                  <a:cubicBezTo>
                    <a:pt x="4250" y="5739"/>
                    <a:pt x="4142" y="6297"/>
                    <a:pt x="3909" y="6824"/>
                  </a:cubicBezTo>
                  <a:cubicBezTo>
                    <a:pt x="3676" y="7352"/>
                    <a:pt x="3366" y="7832"/>
                    <a:pt x="2979" y="8251"/>
                  </a:cubicBezTo>
                  <a:cubicBezTo>
                    <a:pt x="2203" y="9104"/>
                    <a:pt x="1148" y="9678"/>
                    <a:pt x="1" y="9849"/>
                  </a:cubicBezTo>
                  <a:cubicBezTo>
                    <a:pt x="2389" y="9539"/>
                    <a:pt x="4219" y="7584"/>
                    <a:pt x="4343" y="5196"/>
                  </a:cubicBezTo>
                  <a:cubicBezTo>
                    <a:pt x="4374" y="4901"/>
                    <a:pt x="4374" y="4606"/>
                    <a:pt x="4328" y="4312"/>
                  </a:cubicBezTo>
                  <a:cubicBezTo>
                    <a:pt x="4328" y="4234"/>
                    <a:pt x="4328" y="4188"/>
                    <a:pt x="4312" y="4110"/>
                  </a:cubicBezTo>
                  <a:lnTo>
                    <a:pt x="4266" y="3893"/>
                  </a:lnTo>
                  <a:cubicBezTo>
                    <a:pt x="4250" y="3738"/>
                    <a:pt x="4219" y="3598"/>
                    <a:pt x="4173" y="3459"/>
                  </a:cubicBezTo>
                  <a:cubicBezTo>
                    <a:pt x="4018" y="2900"/>
                    <a:pt x="3770" y="2373"/>
                    <a:pt x="3413" y="1908"/>
                  </a:cubicBezTo>
                  <a:cubicBezTo>
                    <a:pt x="3087" y="1443"/>
                    <a:pt x="2684" y="1039"/>
                    <a:pt x="2203" y="714"/>
                  </a:cubicBezTo>
                  <a:cubicBezTo>
                    <a:pt x="1738" y="403"/>
                    <a:pt x="1210" y="155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3458125" y="2118650"/>
              <a:ext cx="47700" cy="102400"/>
            </a:xfrm>
            <a:custGeom>
              <a:avLst/>
              <a:gdLst/>
              <a:ahLst/>
              <a:cxnLst/>
              <a:rect l="l" t="t" r="r" b="b"/>
              <a:pathLst>
                <a:path w="1908" h="4096" extrusionOk="0">
                  <a:moveTo>
                    <a:pt x="0" y="0"/>
                  </a:moveTo>
                  <a:lnTo>
                    <a:pt x="202" y="202"/>
                  </a:lnTo>
                  <a:lnTo>
                    <a:pt x="403" y="404"/>
                  </a:lnTo>
                  <a:cubicBezTo>
                    <a:pt x="481" y="466"/>
                    <a:pt x="543" y="543"/>
                    <a:pt x="589" y="621"/>
                  </a:cubicBezTo>
                  <a:lnTo>
                    <a:pt x="776" y="854"/>
                  </a:lnTo>
                  <a:cubicBezTo>
                    <a:pt x="1241" y="1474"/>
                    <a:pt x="1567" y="2187"/>
                    <a:pt x="1737" y="2947"/>
                  </a:cubicBezTo>
                  <a:cubicBezTo>
                    <a:pt x="1830" y="3320"/>
                    <a:pt x="1877" y="3707"/>
                    <a:pt x="1892" y="4095"/>
                  </a:cubicBezTo>
                  <a:cubicBezTo>
                    <a:pt x="1908" y="3707"/>
                    <a:pt x="1877" y="3320"/>
                    <a:pt x="1815" y="2932"/>
                  </a:cubicBezTo>
                  <a:cubicBezTo>
                    <a:pt x="1737" y="2560"/>
                    <a:pt x="1598" y="2172"/>
                    <a:pt x="1442" y="1831"/>
                  </a:cubicBezTo>
                  <a:cubicBezTo>
                    <a:pt x="1272" y="1474"/>
                    <a:pt x="1055" y="1148"/>
                    <a:pt x="822" y="838"/>
                  </a:cubicBezTo>
                  <a:cubicBezTo>
                    <a:pt x="745" y="760"/>
                    <a:pt x="698" y="683"/>
                    <a:pt x="636" y="605"/>
                  </a:cubicBezTo>
                  <a:cubicBezTo>
                    <a:pt x="574" y="528"/>
                    <a:pt x="512" y="466"/>
                    <a:pt x="434" y="388"/>
                  </a:cubicBezTo>
                  <a:lnTo>
                    <a:pt x="233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3002525" y="2362550"/>
              <a:ext cx="290825" cy="126600"/>
            </a:xfrm>
            <a:custGeom>
              <a:avLst/>
              <a:gdLst/>
              <a:ahLst/>
              <a:cxnLst/>
              <a:rect l="l" t="t" r="r" b="b"/>
              <a:pathLst>
                <a:path w="11633" h="5064" extrusionOk="0">
                  <a:moveTo>
                    <a:pt x="0" y="0"/>
                  </a:moveTo>
                  <a:lnTo>
                    <a:pt x="0" y="0"/>
                  </a:lnTo>
                  <a:cubicBezTo>
                    <a:pt x="109" y="667"/>
                    <a:pt x="326" y="1318"/>
                    <a:pt x="636" y="1908"/>
                  </a:cubicBezTo>
                  <a:cubicBezTo>
                    <a:pt x="652" y="2001"/>
                    <a:pt x="714" y="2047"/>
                    <a:pt x="745" y="2125"/>
                  </a:cubicBezTo>
                  <a:lnTo>
                    <a:pt x="884" y="2342"/>
                  </a:lnTo>
                  <a:lnTo>
                    <a:pt x="1024" y="2559"/>
                  </a:lnTo>
                  <a:cubicBezTo>
                    <a:pt x="1086" y="2637"/>
                    <a:pt x="1117" y="2714"/>
                    <a:pt x="1179" y="2776"/>
                  </a:cubicBezTo>
                  <a:cubicBezTo>
                    <a:pt x="1272" y="2900"/>
                    <a:pt x="1396" y="3040"/>
                    <a:pt x="1505" y="3164"/>
                  </a:cubicBezTo>
                  <a:lnTo>
                    <a:pt x="1675" y="3350"/>
                  </a:lnTo>
                  <a:lnTo>
                    <a:pt x="1877" y="3521"/>
                  </a:lnTo>
                  <a:cubicBezTo>
                    <a:pt x="2125" y="3753"/>
                    <a:pt x="2404" y="3970"/>
                    <a:pt x="2683" y="4141"/>
                  </a:cubicBezTo>
                  <a:cubicBezTo>
                    <a:pt x="2745" y="4203"/>
                    <a:pt x="2823" y="4250"/>
                    <a:pt x="2901" y="4281"/>
                  </a:cubicBezTo>
                  <a:lnTo>
                    <a:pt x="3133" y="4405"/>
                  </a:lnTo>
                  <a:lnTo>
                    <a:pt x="3350" y="4513"/>
                  </a:lnTo>
                  <a:lnTo>
                    <a:pt x="3459" y="4575"/>
                  </a:lnTo>
                  <a:cubicBezTo>
                    <a:pt x="3505" y="4575"/>
                    <a:pt x="3536" y="4591"/>
                    <a:pt x="3583" y="4606"/>
                  </a:cubicBezTo>
                  <a:cubicBezTo>
                    <a:pt x="3738" y="4668"/>
                    <a:pt x="3909" y="4730"/>
                    <a:pt x="4064" y="4792"/>
                  </a:cubicBezTo>
                  <a:lnTo>
                    <a:pt x="4312" y="4870"/>
                  </a:lnTo>
                  <a:cubicBezTo>
                    <a:pt x="4390" y="4886"/>
                    <a:pt x="4498" y="4901"/>
                    <a:pt x="4576" y="4917"/>
                  </a:cubicBezTo>
                  <a:cubicBezTo>
                    <a:pt x="4901" y="4994"/>
                    <a:pt x="5243" y="5041"/>
                    <a:pt x="5584" y="5056"/>
                  </a:cubicBezTo>
                  <a:cubicBezTo>
                    <a:pt x="5683" y="5061"/>
                    <a:pt x="5783" y="5064"/>
                    <a:pt x="5882" y="5064"/>
                  </a:cubicBezTo>
                  <a:cubicBezTo>
                    <a:pt x="8567" y="5064"/>
                    <a:pt x="10929" y="3253"/>
                    <a:pt x="11632" y="620"/>
                  </a:cubicBezTo>
                  <a:lnTo>
                    <a:pt x="11632" y="620"/>
                  </a:lnTo>
                  <a:cubicBezTo>
                    <a:pt x="11059" y="2621"/>
                    <a:pt x="9539" y="4172"/>
                    <a:pt x="7538" y="4746"/>
                  </a:cubicBezTo>
                  <a:cubicBezTo>
                    <a:pt x="6966" y="4905"/>
                    <a:pt x="6406" y="4985"/>
                    <a:pt x="5828" y="4985"/>
                  </a:cubicBezTo>
                  <a:cubicBezTo>
                    <a:pt x="5732" y="4985"/>
                    <a:pt x="5635" y="4983"/>
                    <a:pt x="5537" y="4979"/>
                  </a:cubicBezTo>
                  <a:cubicBezTo>
                    <a:pt x="5212" y="4963"/>
                    <a:pt x="4886" y="4917"/>
                    <a:pt x="4545" y="4839"/>
                  </a:cubicBezTo>
                  <a:cubicBezTo>
                    <a:pt x="4452" y="4823"/>
                    <a:pt x="4374" y="4808"/>
                    <a:pt x="4296" y="4777"/>
                  </a:cubicBezTo>
                  <a:lnTo>
                    <a:pt x="4064" y="4715"/>
                  </a:lnTo>
                  <a:lnTo>
                    <a:pt x="3599" y="4529"/>
                  </a:lnTo>
                  <a:cubicBezTo>
                    <a:pt x="3567" y="4529"/>
                    <a:pt x="3521" y="4513"/>
                    <a:pt x="3490" y="4498"/>
                  </a:cubicBezTo>
                  <a:lnTo>
                    <a:pt x="3366" y="4436"/>
                  </a:lnTo>
                  <a:lnTo>
                    <a:pt x="3133" y="4327"/>
                  </a:lnTo>
                  <a:cubicBezTo>
                    <a:pt x="3056" y="4281"/>
                    <a:pt x="2994" y="4265"/>
                    <a:pt x="2916" y="4203"/>
                  </a:cubicBezTo>
                  <a:cubicBezTo>
                    <a:pt x="2839" y="4141"/>
                    <a:pt x="2792" y="4110"/>
                    <a:pt x="2714" y="4064"/>
                  </a:cubicBezTo>
                  <a:cubicBezTo>
                    <a:pt x="2435" y="3893"/>
                    <a:pt x="2172" y="3691"/>
                    <a:pt x="1908" y="3459"/>
                  </a:cubicBezTo>
                  <a:cubicBezTo>
                    <a:pt x="900" y="2559"/>
                    <a:pt x="233" y="13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3113025" y="2477700"/>
              <a:ext cx="129925" cy="30075"/>
            </a:xfrm>
            <a:custGeom>
              <a:avLst/>
              <a:gdLst/>
              <a:ahLst/>
              <a:cxnLst/>
              <a:rect l="l" t="t" r="r" b="b"/>
              <a:pathLst>
                <a:path w="5197" h="1203" extrusionOk="0">
                  <a:moveTo>
                    <a:pt x="5196" y="0"/>
                  </a:moveTo>
                  <a:lnTo>
                    <a:pt x="5196" y="0"/>
                  </a:lnTo>
                  <a:cubicBezTo>
                    <a:pt x="4808" y="264"/>
                    <a:pt x="4390" y="466"/>
                    <a:pt x="3986" y="652"/>
                  </a:cubicBezTo>
                  <a:cubicBezTo>
                    <a:pt x="3583" y="822"/>
                    <a:pt x="3133" y="962"/>
                    <a:pt x="2684" y="1040"/>
                  </a:cubicBezTo>
                  <a:cubicBezTo>
                    <a:pt x="2309" y="1104"/>
                    <a:pt x="1923" y="1136"/>
                    <a:pt x="1554" y="1136"/>
                  </a:cubicBezTo>
                  <a:cubicBezTo>
                    <a:pt x="1480" y="1136"/>
                    <a:pt x="1407" y="1135"/>
                    <a:pt x="1334" y="1133"/>
                  </a:cubicBezTo>
                  <a:cubicBezTo>
                    <a:pt x="1210" y="1133"/>
                    <a:pt x="1102" y="1133"/>
                    <a:pt x="978" y="1117"/>
                  </a:cubicBezTo>
                  <a:cubicBezTo>
                    <a:pt x="885" y="1086"/>
                    <a:pt x="745" y="1086"/>
                    <a:pt x="652" y="1071"/>
                  </a:cubicBezTo>
                  <a:cubicBezTo>
                    <a:pt x="559" y="1055"/>
                    <a:pt x="435" y="1040"/>
                    <a:pt x="326" y="1008"/>
                  </a:cubicBezTo>
                  <a:lnTo>
                    <a:pt x="1" y="931"/>
                  </a:lnTo>
                  <a:lnTo>
                    <a:pt x="326" y="1040"/>
                  </a:lnTo>
                  <a:cubicBezTo>
                    <a:pt x="419" y="1071"/>
                    <a:pt x="528" y="1086"/>
                    <a:pt x="652" y="1117"/>
                  </a:cubicBezTo>
                  <a:cubicBezTo>
                    <a:pt x="745" y="1133"/>
                    <a:pt x="869" y="1133"/>
                    <a:pt x="978" y="1148"/>
                  </a:cubicBezTo>
                  <a:cubicBezTo>
                    <a:pt x="1102" y="1164"/>
                    <a:pt x="1210" y="1164"/>
                    <a:pt x="1334" y="1195"/>
                  </a:cubicBezTo>
                  <a:cubicBezTo>
                    <a:pt x="1431" y="1200"/>
                    <a:pt x="1528" y="1202"/>
                    <a:pt x="1626" y="1202"/>
                  </a:cubicBezTo>
                  <a:cubicBezTo>
                    <a:pt x="2433" y="1202"/>
                    <a:pt x="3255" y="1030"/>
                    <a:pt x="4002" y="698"/>
                  </a:cubicBezTo>
                  <a:cubicBezTo>
                    <a:pt x="4436" y="512"/>
                    <a:pt x="4824" y="280"/>
                    <a:pt x="5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3016875" y="2200850"/>
              <a:ext cx="259425" cy="259425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4793" y="1"/>
                  </a:moveTo>
                  <a:lnTo>
                    <a:pt x="4684" y="931"/>
                  </a:lnTo>
                  <a:cubicBezTo>
                    <a:pt x="4265" y="993"/>
                    <a:pt x="3862" y="1102"/>
                    <a:pt x="3474" y="1272"/>
                  </a:cubicBezTo>
                  <a:lnTo>
                    <a:pt x="2931" y="512"/>
                  </a:lnTo>
                  <a:lnTo>
                    <a:pt x="2249" y="900"/>
                  </a:lnTo>
                  <a:lnTo>
                    <a:pt x="2637" y="1753"/>
                  </a:lnTo>
                  <a:cubicBezTo>
                    <a:pt x="2280" y="2001"/>
                    <a:pt x="2001" y="2296"/>
                    <a:pt x="1737" y="2653"/>
                  </a:cubicBezTo>
                  <a:lnTo>
                    <a:pt x="884" y="2265"/>
                  </a:lnTo>
                  <a:lnTo>
                    <a:pt x="496" y="2932"/>
                  </a:lnTo>
                  <a:lnTo>
                    <a:pt x="1256" y="3475"/>
                  </a:lnTo>
                  <a:cubicBezTo>
                    <a:pt x="1086" y="3862"/>
                    <a:pt x="962" y="4281"/>
                    <a:pt x="931" y="4700"/>
                  </a:cubicBezTo>
                  <a:lnTo>
                    <a:pt x="0" y="4793"/>
                  </a:lnTo>
                  <a:lnTo>
                    <a:pt x="0" y="5599"/>
                  </a:lnTo>
                  <a:lnTo>
                    <a:pt x="931" y="5693"/>
                  </a:lnTo>
                  <a:cubicBezTo>
                    <a:pt x="962" y="6111"/>
                    <a:pt x="1086" y="6530"/>
                    <a:pt x="1256" y="6918"/>
                  </a:cubicBezTo>
                  <a:lnTo>
                    <a:pt x="496" y="7461"/>
                  </a:lnTo>
                  <a:lnTo>
                    <a:pt x="884" y="8128"/>
                  </a:lnTo>
                  <a:lnTo>
                    <a:pt x="1737" y="7740"/>
                  </a:lnTo>
                  <a:cubicBezTo>
                    <a:pt x="2001" y="8097"/>
                    <a:pt x="2280" y="8391"/>
                    <a:pt x="2637" y="8639"/>
                  </a:cubicBezTo>
                  <a:lnTo>
                    <a:pt x="2249" y="9492"/>
                  </a:lnTo>
                  <a:lnTo>
                    <a:pt x="2931" y="9880"/>
                  </a:lnTo>
                  <a:lnTo>
                    <a:pt x="3474" y="9120"/>
                  </a:lnTo>
                  <a:cubicBezTo>
                    <a:pt x="3862" y="9291"/>
                    <a:pt x="4265" y="9415"/>
                    <a:pt x="4684" y="9446"/>
                  </a:cubicBezTo>
                  <a:lnTo>
                    <a:pt x="4793" y="10376"/>
                  </a:lnTo>
                  <a:lnTo>
                    <a:pt x="5584" y="10376"/>
                  </a:lnTo>
                  <a:lnTo>
                    <a:pt x="5677" y="9446"/>
                  </a:lnTo>
                  <a:cubicBezTo>
                    <a:pt x="6111" y="9415"/>
                    <a:pt x="6514" y="9291"/>
                    <a:pt x="6902" y="9120"/>
                  </a:cubicBezTo>
                  <a:lnTo>
                    <a:pt x="7445" y="9880"/>
                  </a:lnTo>
                  <a:lnTo>
                    <a:pt x="8127" y="9492"/>
                  </a:lnTo>
                  <a:lnTo>
                    <a:pt x="7739" y="8639"/>
                  </a:lnTo>
                  <a:cubicBezTo>
                    <a:pt x="8081" y="8391"/>
                    <a:pt x="8375" y="8097"/>
                    <a:pt x="8623" y="7740"/>
                  </a:cubicBezTo>
                  <a:lnTo>
                    <a:pt x="9477" y="8128"/>
                  </a:lnTo>
                  <a:lnTo>
                    <a:pt x="9864" y="7461"/>
                  </a:lnTo>
                  <a:lnTo>
                    <a:pt x="9120" y="6918"/>
                  </a:lnTo>
                  <a:cubicBezTo>
                    <a:pt x="9290" y="6530"/>
                    <a:pt x="9399" y="6111"/>
                    <a:pt x="9445" y="5693"/>
                  </a:cubicBezTo>
                  <a:lnTo>
                    <a:pt x="10376" y="5599"/>
                  </a:lnTo>
                  <a:lnTo>
                    <a:pt x="10376" y="4793"/>
                  </a:lnTo>
                  <a:lnTo>
                    <a:pt x="9445" y="4700"/>
                  </a:lnTo>
                  <a:cubicBezTo>
                    <a:pt x="9383" y="4281"/>
                    <a:pt x="9290" y="3862"/>
                    <a:pt x="9120" y="3475"/>
                  </a:cubicBezTo>
                  <a:lnTo>
                    <a:pt x="9864" y="2932"/>
                  </a:lnTo>
                  <a:lnTo>
                    <a:pt x="9477" y="2265"/>
                  </a:lnTo>
                  <a:lnTo>
                    <a:pt x="8623" y="2653"/>
                  </a:lnTo>
                  <a:cubicBezTo>
                    <a:pt x="8375" y="2311"/>
                    <a:pt x="8081" y="2001"/>
                    <a:pt x="7739" y="1753"/>
                  </a:cubicBezTo>
                  <a:lnTo>
                    <a:pt x="8127" y="900"/>
                  </a:lnTo>
                  <a:lnTo>
                    <a:pt x="7445" y="512"/>
                  </a:lnTo>
                  <a:lnTo>
                    <a:pt x="6902" y="1272"/>
                  </a:lnTo>
                  <a:cubicBezTo>
                    <a:pt x="6514" y="1102"/>
                    <a:pt x="6111" y="978"/>
                    <a:pt x="5677" y="931"/>
                  </a:cubicBezTo>
                  <a:lnTo>
                    <a:pt x="5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2826875" y="2117875"/>
              <a:ext cx="214050" cy="215225"/>
            </a:xfrm>
            <a:custGeom>
              <a:avLst/>
              <a:gdLst/>
              <a:ahLst/>
              <a:cxnLst/>
              <a:rect l="l" t="t" r="r" b="b"/>
              <a:pathLst>
                <a:path w="8562" h="8609" extrusionOk="0">
                  <a:moveTo>
                    <a:pt x="3738" y="0"/>
                  </a:moveTo>
                  <a:lnTo>
                    <a:pt x="3645" y="869"/>
                  </a:lnTo>
                  <a:cubicBezTo>
                    <a:pt x="3180" y="947"/>
                    <a:pt x="2730" y="1117"/>
                    <a:pt x="2342" y="1365"/>
                  </a:cubicBezTo>
                  <a:lnTo>
                    <a:pt x="1753" y="822"/>
                  </a:lnTo>
                  <a:lnTo>
                    <a:pt x="869" y="1660"/>
                  </a:lnTo>
                  <a:lnTo>
                    <a:pt x="1396" y="2296"/>
                  </a:lnTo>
                  <a:cubicBezTo>
                    <a:pt x="1102" y="2684"/>
                    <a:pt x="916" y="3133"/>
                    <a:pt x="807" y="3614"/>
                  </a:cubicBezTo>
                  <a:lnTo>
                    <a:pt x="31" y="3661"/>
                  </a:lnTo>
                  <a:lnTo>
                    <a:pt x="0" y="4855"/>
                  </a:lnTo>
                  <a:lnTo>
                    <a:pt x="776" y="4933"/>
                  </a:lnTo>
                  <a:cubicBezTo>
                    <a:pt x="853" y="5429"/>
                    <a:pt x="1055" y="5894"/>
                    <a:pt x="1319" y="6297"/>
                  </a:cubicBezTo>
                  <a:lnTo>
                    <a:pt x="807" y="6856"/>
                  </a:lnTo>
                  <a:lnTo>
                    <a:pt x="1644" y="7724"/>
                  </a:lnTo>
                  <a:lnTo>
                    <a:pt x="2249" y="7243"/>
                  </a:lnTo>
                  <a:cubicBezTo>
                    <a:pt x="2653" y="7523"/>
                    <a:pt x="3102" y="7709"/>
                    <a:pt x="3583" y="7786"/>
                  </a:cubicBezTo>
                  <a:lnTo>
                    <a:pt x="3630" y="8562"/>
                  </a:lnTo>
                  <a:lnTo>
                    <a:pt x="4808" y="8608"/>
                  </a:lnTo>
                  <a:lnTo>
                    <a:pt x="4886" y="7786"/>
                  </a:lnTo>
                  <a:cubicBezTo>
                    <a:pt x="5351" y="7693"/>
                    <a:pt x="5801" y="7523"/>
                    <a:pt x="6189" y="7243"/>
                  </a:cubicBezTo>
                  <a:lnTo>
                    <a:pt x="6809" y="7802"/>
                  </a:lnTo>
                  <a:lnTo>
                    <a:pt x="7678" y="6980"/>
                  </a:lnTo>
                  <a:lnTo>
                    <a:pt x="7119" y="6297"/>
                  </a:lnTo>
                  <a:cubicBezTo>
                    <a:pt x="7368" y="5910"/>
                    <a:pt x="7538" y="5475"/>
                    <a:pt x="7616" y="5041"/>
                  </a:cubicBezTo>
                  <a:lnTo>
                    <a:pt x="8531" y="4933"/>
                  </a:lnTo>
                  <a:lnTo>
                    <a:pt x="8562" y="3738"/>
                  </a:lnTo>
                  <a:lnTo>
                    <a:pt x="7662" y="3645"/>
                  </a:lnTo>
                  <a:cubicBezTo>
                    <a:pt x="7585" y="3195"/>
                    <a:pt x="7399" y="2761"/>
                    <a:pt x="7150" y="2404"/>
                  </a:cubicBezTo>
                  <a:lnTo>
                    <a:pt x="7755" y="1738"/>
                  </a:lnTo>
                  <a:lnTo>
                    <a:pt x="6933" y="869"/>
                  </a:lnTo>
                  <a:lnTo>
                    <a:pt x="6220" y="1443"/>
                  </a:lnTo>
                  <a:cubicBezTo>
                    <a:pt x="5848" y="1195"/>
                    <a:pt x="5429" y="1009"/>
                    <a:pt x="4979" y="900"/>
                  </a:cubicBezTo>
                  <a:lnTo>
                    <a:pt x="4948" y="31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2900925" y="2180425"/>
              <a:ext cx="65175" cy="75500"/>
            </a:xfrm>
            <a:custGeom>
              <a:avLst/>
              <a:gdLst/>
              <a:ahLst/>
              <a:cxnLst/>
              <a:rect l="l" t="t" r="r" b="b"/>
              <a:pathLst>
                <a:path w="2607" h="3020" extrusionOk="0">
                  <a:moveTo>
                    <a:pt x="1297" y="13"/>
                  </a:moveTo>
                  <a:cubicBezTo>
                    <a:pt x="1632" y="13"/>
                    <a:pt x="1964" y="150"/>
                    <a:pt x="2203" y="414"/>
                  </a:cubicBezTo>
                  <a:cubicBezTo>
                    <a:pt x="2451" y="693"/>
                    <a:pt x="2560" y="1035"/>
                    <a:pt x="2529" y="1391"/>
                  </a:cubicBezTo>
                  <a:cubicBezTo>
                    <a:pt x="2451" y="1950"/>
                    <a:pt x="2172" y="2182"/>
                    <a:pt x="1986" y="2353"/>
                  </a:cubicBezTo>
                  <a:cubicBezTo>
                    <a:pt x="1924" y="2415"/>
                    <a:pt x="1846" y="2493"/>
                    <a:pt x="1815" y="2570"/>
                  </a:cubicBezTo>
                  <a:cubicBezTo>
                    <a:pt x="1753" y="2710"/>
                    <a:pt x="1707" y="2849"/>
                    <a:pt x="1691" y="2973"/>
                  </a:cubicBezTo>
                  <a:lnTo>
                    <a:pt x="854" y="2973"/>
                  </a:lnTo>
                  <a:cubicBezTo>
                    <a:pt x="838" y="2849"/>
                    <a:pt x="807" y="2710"/>
                    <a:pt x="761" y="2570"/>
                  </a:cubicBezTo>
                  <a:cubicBezTo>
                    <a:pt x="730" y="2493"/>
                    <a:pt x="668" y="2415"/>
                    <a:pt x="590" y="2353"/>
                  </a:cubicBezTo>
                  <a:cubicBezTo>
                    <a:pt x="389" y="2182"/>
                    <a:pt x="125" y="1950"/>
                    <a:pt x="63" y="1391"/>
                  </a:cubicBezTo>
                  <a:cubicBezTo>
                    <a:pt x="32" y="1035"/>
                    <a:pt x="156" y="693"/>
                    <a:pt x="389" y="414"/>
                  </a:cubicBezTo>
                  <a:cubicBezTo>
                    <a:pt x="420" y="383"/>
                    <a:pt x="451" y="368"/>
                    <a:pt x="466" y="337"/>
                  </a:cubicBezTo>
                  <a:cubicBezTo>
                    <a:pt x="706" y="119"/>
                    <a:pt x="1003" y="13"/>
                    <a:pt x="1297" y="13"/>
                  </a:cubicBezTo>
                  <a:close/>
                  <a:moveTo>
                    <a:pt x="1292" y="1"/>
                  </a:moveTo>
                  <a:cubicBezTo>
                    <a:pt x="953" y="1"/>
                    <a:pt x="615" y="133"/>
                    <a:pt x="373" y="399"/>
                  </a:cubicBezTo>
                  <a:cubicBezTo>
                    <a:pt x="125" y="678"/>
                    <a:pt x="1" y="1019"/>
                    <a:pt x="32" y="1391"/>
                  </a:cubicBezTo>
                  <a:cubicBezTo>
                    <a:pt x="47" y="1779"/>
                    <a:pt x="233" y="2136"/>
                    <a:pt x="544" y="2399"/>
                  </a:cubicBezTo>
                  <a:cubicBezTo>
                    <a:pt x="621" y="2462"/>
                    <a:pt x="683" y="2508"/>
                    <a:pt x="730" y="2586"/>
                  </a:cubicBezTo>
                  <a:cubicBezTo>
                    <a:pt x="761" y="2725"/>
                    <a:pt x="792" y="2865"/>
                    <a:pt x="823" y="3004"/>
                  </a:cubicBezTo>
                  <a:lnTo>
                    <a:pt x="823" y="3020"/>
                  </a:lnTo>
                  <a:lnTo>
                    <a:pt x="1707" y="3020"/>
                  </a:lnTo>
                  <a:cubicBezTo>
                    <a:pt x="1753" y="2865"/>
                    <a:pt x="1784" y="2725"/>
                    <a:pt x="1846" y="2601"/>
                  </a:cubicBezTo>
                  <a:cubicBezTo>
                    <a:pt x="1893" y="2524"/>
                    <a:pt x="1939" y="2477"/>
                    <a:pt x="2017" y="2415"/>
                  </a:cubicBezTo>
                  <a:cubicBezTo>
                    <a:pt x="2327" y="2182"/>
                    <a:pt x="2529" y="1810"/>
                    <a:pt x="2560" y="1422"/>
                  </a:cubicBezTo>
                  <a:cubicBezTo>
                    <a:pt x="2606" y="1050"/>
                    <a:pt x="2467" y="693"/>
                    <a:pt x="2234" y="414"/>
                  </a:cubicBezTo>
                  <a:cubicBezTo>
                    <a:pt x="2219" y="383"/>
                    <a:pt x="2172" y="368"/>
                    <a:pt x="2157" y="337"/>
                  </a:cubicBezTo>
                  <a:cubicBezTo>
                    <a:pt x="1918" y="113"/>
                    <a:pt x="1605" y="1"/>
                    <a:pt x="1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2920700" y="2221025"/>
              <a:ext cx="7400" cy="34125"/>
            </a:xfrm>
            <a:custGeom>
              <a:avLst/>
              <a:gdLst/>
              <a:ahLst/>
              <a:cxnLst/>
              <a:rect l="l" t="t" r="r" b="b"/>
              <a:pathLst>
                <a:path w="296" h="1365" extrusionOk="0">
                  <a:moveTo>
                    <a:pt x="63" y="0"/>
                  </a:moveTo>
                  <a:lnTo>
                    <a:pt x="1" y="16"/>
                  </a:lnTo>
                  <a:lnTo>
                    <a:pt x="249" y="1365"/>
                  </a:lnTo>
                  <a:lnTo>
                    <a:pt x="295" y="136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2937775" y="2221400"/>
              <a:ext cx="7775" cy="34150"/>
            </a:xfrm>
            <a:custGeom>
              <a:avLst/>
              <a:gdLst/>
              <a:ahLst/>
              <a:cxnLst/>
              <a:rect l="l" t="t" r="r" b="b"/>
              <a:pathLst>
                <a:path w="311" h="1366" extrusionOk="0">
                  <a:moveTo>
                    <a:pt x="264" y="1"/>
                  </a:moveTo>
                  <a:lnTo>
                    <a:pt x="0" y="1350"/>
                  </a:lnTo>
                  <a:lnTo>
                    <a:pt x="47" y="1365"/>
                  </a:lnTo>
                  <a:lnTo>
                    <a:pt x="310" y="16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2921875" y="2219450"/>
              <a:ext cx="22900" cy="13600"/>
            </a:xfrm>
            <a:custGeom>
              <a:avLst/>
              <a:gdLst/>
              <a:ahLst/>
              <a:cxnLst/>
              <a:rect l="l" t="t" r="r" b="b"/>
              <a:pathLst>
                <a:path w="916" h="544" extrusionOk="0">
                  <a:moveTo>
                    <a:pt x="248" y="16"/>
                  </a:moveTo>
                  <a:cubicBezTo>
                    <a:pt x="267" y="16"/>
                    <a:pt x="281" y="22"/>
                    <a:pt x="292" y="29"/>
                  </a:cubicBezTo>
                  <a:lnTo>
                    <a:pt x="292" y="29"/>
                  </a:lnTo>
                  <a:cubicBezTo>
                    <a:pt x="285" y="16"/>
                    <a:pt x="271" y="16"/>
                    <a:pt x="248" y="16"/>
                  </a:cubicBezTo>
                  <a:close/>
                  <a:moveTo>
                    <a:pt x="636" y="16"/>
                  </a:moveTo>
                  <a:cubicBezTo>
                    <a:pt x="683" y="16"/>
                    <a:pt x="683" y="94"/>
                    <a:pt x="683" y="125"/>
                  </a:cubicBezTo>
                  <a:cubicBezTo>
                    <a:pt x="683" y="187"/>
                    <a:pt x="667" y="280"/>
                    <a:pt x="621" y="358"/>
                  </a:cubicBezTo>
                  <a:cubicBezTo>
                    <a:pt x="590" y="296"/>
                    <a:pt x="559" y="234"/>
                    <a:pt x="559" y="156"/>
                  </a:cubicBezTo>
                  <a:cubicBezTo>
                    <a:pt x="559" y="94"/>
                    <a:pt x="590" y="16"/>
                    <a:pt x="636" y="16"/>
                  </a:cubicBezTo>
                  <a:close/>
                  <a:moveTo>
                    <a:pt x="621" y="1"/>
                  </a:moveTo>
                  <a:cubicBezTo>
                    <a:pt x="559" y="1"/>
                    <a:pt x="528" y="63"/>
                    <a:pt x="528" y="156"/>
                  </a:cubicBezTo>
                  <a:cubicBezTo>
                    <a:pt x="528" y="234"/>
                    <a:pt x="543" y="327"/>
                    <a:pt x="605" y="389"/>
                  </a:cubicBezTo>
                  <a:cubicBezTo>
                    <a:pt x="559" y="466"/>
                    <a:pt x="512" y="528"/>
                    <a:pt x="450" y="528"/>
                  </a:cubicBezTo>
                  <a:cubicBezTo>
                    <a:pt x="388" y="528"/>
                    <a:pt x="310" y="466"/>
                    <a:pt x="279" y="373"/>
                  </a:cubicBezTo>
                  <a:lnTo>
                    <a:pt x="295" y="358"/>
                  </a:lnTo>
                  <a:cubicBezTo>
                    <a:pt x="326" y="280"/>
                    <a:pt x="373" y="141"/>
                    <a:pt x="326" y="63"/>
                  </a:cubicBezTo>
                  <a:cubicBezTo>
                    <a:pt x="317" y="54"/>
                    <a:pt x="307" y="39"/>
                    <a:pt x="292" y="29"/>
                  </a:cubicBezTo>
                  <a:lnTo>
                    <a:pt x="292" y="29"/>
                  </a:lnTo>
                  <a:cubicBezTo>
                    <a:pt x="294" y="33"/>
                    <a:pt x="295" y="39"/>
                    <a:pt x="295" y="48"/>
                  </a:cubicBezTo>
                  <a:cubicBezTo>
                    <a:pt x="326" y="94"/>
                    <a:pt x="295" y="234"/>
                    <a:pt x="248" y="311"/>
                  </a:cubicBezTo>
                  <a:lnTo>
                    <a:pt x="248" y="327"/>
                  </a:lnTo>
                  <a:cubicBezTo>
                    <a:pt x="217" y="280"/>
                    <a:pt x="202" y="187"/>
                    <a:pt x="202" y="125"/>
                  </a:cubicBezTo>
                  <a:cubicBezTo>
                    <a:pt x="202" y="79"/>
                    <a:pt x="217" y="16"/>
                    <a:pt x="248" y="16"/>
                  </a:cubicBezTo>
                  <a:lnTo>
                    <a:pt x="248" y="16"/>
                  </a:lnTo>
                  <a:cubicBezTo>
                    <a:pt x="217" y="16"/>
                    <a:pt x="171" y="63"/>
                    <a:pt x="171" y="141"/>
                  </a:cubicBezTo>
                  <a:cubicBezTo>
                    <a:pt x="171" y="218"/>
                    <a:pt x="202" y="296"/>
                    <a:pt x="233" y="373"/>
                  </a:cubicBezTo>
                  <a:cubicBezTo>
                    <a:pt x="217" y="389"/>
                    <a:pt x="202" y="404"/>
                    <a:pt x="171" y="404"/>
                  </a:cubicBezTo>
                  <a:cubicBezTo>
                    <a:pt x="78" y="404"/>
                    <a:pt x="47" y="234"/>
                    <a:pt x="16" y="156"/>
                  </a:cubicBezTo>
                  <a:lnTo>
                    <a:pt x="0" y="156"/>
                  </a:lnTo>
                  <a:cubicBezTo>
                    <a:pt x="0" y="156"/>
                    <a:pt x="47" y="435"/>
                    <a:pt x="171" y="435"/>
                  </a:cubicBezTo>
                  <a:cubicBezTo>
                    <a:pt x="217" y="435"/>
                    <a:pt x="233" y="404"/>
                    <a:pt x="248" y="389"/>
                  </a:cubicBezTo>
                  <a:cubicBezTo>
                    <a:pt x="295" y="466"/>
                    <a:pt x="373" y="544"/>
                    <a:pt x="450" y="544"/>
                  </a:cubicBezTo>
                  <a:cubicBezTo>
                    <a:pt x="543" y="528"/>
                    <a:pt x="605" y="466"/>
                    <a:pt x="621" y="404"/>
                  </a:cubicBezTo>
                  <a:cubicBezTo>
                    <a:pt x="636" y="435"/>
                    <a:pt x="683" y="451"/>
                    <a:pt x="714" y="451"/>
                  </a:cubicBezTo>
                  <a:cubicBezTo>
                    <a:pt x="838" y="451"/>
                    <a:pt x="915" y="203"/>
                    <a:pt x="915" y="172"/>
                  </a:cubicBezTo>
                  <a:lnTo>
                    <a:pt x="884" y="172"/>
                  </a:lnTo>
                  <a:cubicBezTo>
                    <a:pt x="869" y="249"/>
                    <a:pt x="791" y="435"/>
                    <a:pt x="714" y="435"/>
                  </a:cubicBezTo>
                  <a:cubicBezTo>
                    <a:pt x="698" y="435"/>
                    <a:pt x="667" y="404"/>
                    <a:pt x="636" y="389"/>
                  </a:cubicBezTo>
                  <a:cubicBezTo>
                    <a:pt x="683" y="311"/>
                    <a:pt x="698" y="218"/>
                    <a:pt x="698" y="141"/>
                  </a:cubicBezTo>
                  <a:cubicBezTo>
                    <a:pt x="698" y="48"/>
                    <a:pt x="667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2919150" y="2253200"/>
              <a:ext cx="27175" cy="7000"/>
            </a:xfrm>
            <a:custGeom>
              <a:avLst/>
              <a:gdLst/>
              <a:ahLst/>
              <a:cxnLst/>
              <a:rect l="l" t="t" r="r" b="b"/>
              <a:pathLst>
                <a:path w="1087" h="280" extrusionOk="0">
                  <a:moveTo>
                    <a:pt x="1040" y="93"/>
                  </a:moveTo>
                  <a:lnTo>
                    <a:pt x="1040" y="264"/>
                  </a:lnTo>
                  <a:lnTo>
                    <a:pt x="32" y="248"/>
                  </a:lnTo>
                  <a:lnTo>
                    <a:pt x="32" y="93"/>
                  </a:lnTo>
                  <a:close/>
                  <a:moveTo>
                    <a:pt x="1" y="0"/>
                  </a:moveTo>
                  <a:lnTo>
                    <a:pt x="1" y="264"/>
                  </a:lnTo>
                  <a:lnTo>
                    <a:pt x="1086" y="279"/>
                  </a:lnTo>
                  <a:lnTo>
                    <a:pt x="108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2919150" y="2259000"/>
              <a:ext cx="27175" cy="7025"/>
            </a:xfrm>
            <a:custGeom>
              <a:avLst/>
              <a:gdLst/>
              <a:ahLst/>
              <a:cxnLst/>
              <a:rect l="l" t="t" r="r" b="b"/>
              <a:pathLst>
                <a:path w="1087" h="281" extrusionOk="0">
                  <a:moveTo>
                    <a:pt x="1040" y="94"/>
                  </a:moveTo>
                  <a:lnTo>
                    <a:pt x="1040" y="265"/>
                  </a:lnTo>
                  <a:lnTo>
                    <a:pt x="32" y="249"/>
                  </a:lnTo>
                  <a:lnTo>
                    <a:pt x="32" y="94"/>
                  </a:ln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086" y="280"/>
                  </a:lnTo>
                  <a:lnTo>
                    <a:pt x="1086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0"/>
            <p:cNvSpPr/>
            <p:nvPr/>
          </p:nvSpPr>
          <p:spPr>
            <a:xfrm>
              <a:off x="2919150" y="2265600"/>
              <a:ext cx="27175" cy="6625"/>
            </a:xfrm>
            <a:custGeom>
              <a:avLst/>
              <a:gdLst/>
              <a:ahLst/>
              <a:cxnLst/>
              <a:rect l="l" t="t" r="r" b="b"/>
              <a:pathLst>
                <a:path w="1087" h="265" extrusionOk="0">
                  <a:moveTo>
                    <a:pt x="1040" y="63"/>
                  </a:moveTo>
                  <a:lnTo>
                    <a:pt x="1040" y="233"/>
                  </a:lnTo>
                  <a:lnTo>
                    <a:pt x="32" y="218"/>
                  </a:lnTo>
                  <a:lnTo>
                    <a:pt x="32" y="63"/>
                  </a:lnTo>
                  <a:close/>
                  <a:moveTo>
                    <a:pt x="1" y="1"/>
                  </a:moveTo>
                  <a:lnTo>
                    <a:pt x="1" y="249"/>
                  </a:lnTo>
                  <a:lnTo>
                    <a:pt x="1086" y="264"/>
                  </a:lnTo>
                  <a:lnTo>
                    <a:pt x="1086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3170400" y="2273650"/>
              <a:ext cx="24850" cy="23775"/>
            </a:xfrm>
            <a:custGeom>
              <a:avLst/>
              <a:gdLst/>
              <a:ahLst/>
              <a:cxnLst/>
              <a:rect l="l" t="t" r="r" b="b"/>
              <a:pathLst>
                <a:path w="994" h="951" extrusionOk="0">
                  <a:moveTo>
                    <a:pt x="451" y="20"/>
                  </a:moveTo>
                  <a:cubicBezTo>
                    <a:pt x="575" y="20"/>
                    <a:pt x="699" y="66"/>
                    <a:pt x="776" y="144"/>
                  </a:cubicBezTo>
                  <a:cubicBezTo>
                    <a:pt x="885" y="221"/>
                    <a:pt x="932" y="330"/>
                    <a:pt x="932" y="454"/>
                  </a:cubicBezTo>
                  <a:cubicBezTo>
                    <a:pt x="963" y="671"/>
                    <a:pt x="776" y="842"/>
                    <a:pt x="745" y="904"/>
                  </a:cubicBezTo>
                  <a:lnTo>
                    <a:pt x="63" y="315"/>
                  </a:lnTo>
                  <a:cubicBezTo>
                    <a:pt x="110" y="283"/>
                    <a:pt x="265" y="82"/>
                    <a:pt x="451" y="20"/>
                  </a:cubicBezTo>
                  <a:close/>
                  <a:moveTo>
                    <a:pt x="499" y="1"/>
                  </a:moveTo>
                  <a:cubicBezTo>
                    <a:pt x="479" y="1"/>
                    <a:pt x="457" y="2"/>
                    <a:pt x="435" y="4"/>
                  </a:cubicBezTo>
                  <a:cubicBezTo>
                    <a:pt x="187" y="20"/>
                    <a:pt x="1" y="268"/>
                    <a:pt x="1" y="299"/>
                  </a:cubicBezTo>
                  <a:lnTo>
                    <a:pt x="1" y="315"/>
                  </a:lnTo>
                  <a:lnTo>
                    <a:pt x="745" y="950"/>
                  </a:lnTo>
                  <a:cubicBezTo>
                    <a:pt x="761" y="935"/>
                    <a:pt x="994" y="718"/>
                    <a:pt x="963" y="454"/>
                  </a:cubicBezTo>
                  <a:cubicBezTo>
                    <a:pt x="963" y="315"/>
                    <a:pt x="885" y="190"/>
                    <a:pt x="776" y="128"/>
                  </a:cubicBezTo>
                  <a:cubicBezTo>
                    <a:pt x="698" y="37"/>
                    <a:pt x="609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3100225" y="2280725"/>
              <a:ext cx="89600" cy="101600"/>
            </a:xfrm>
            <a:custGeom>
              <a:avLst/>
              <a:gdLst/>
              <a:ahLst/>
              <a:cxnLst/>
              <a:rect l="l" t="t" r="r" b="b"/>
              <a:pathLst>
                <a:path w="3584" h="4064" extrusionOk="0">
                  <a:moveTo>
                    <a:pt x="2854" y="0"/>
                  </a:moveTo>
                  <a:lnTo>
                    <a:pt x="1" y="3444"/>
                  </a:lnTo>
                  <a:lnTo>
                    <a:pt x="47" y="3459"/>
                  </a:lnTo>
                  <a:lnTo>
                    <a:pt x="2854" y="47"/>
                  </a:lnTo>
                  <a:lnTo>
                    <a:pt x="3552" y="636"/>
                  </a:lnTo>
                  <a:lnTo>
                    <a:pt x="714" y="4048"/>
                  </a:lnTo>
                  <a:lnTo>
                    <a:pt x="761" y="4064"/>
                  </a:lnTo>
                  <a:lnTo>
                    <a:pt x="3583" y="652"/>
                  </a:lnTo>
                  <a:lnTo>
                    <a:pt x="3583" y="63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0"/>
            <p:cNvSpPr/>
            <p:nvPr/>
          </p:nvSpPr>
          <p:spPr>
            <a:xfrm>
              <a:off x="3166525" y="2278775"/>
              <a:ext cx="24850" cy="22525"/>
            </a:xfrm>
            <a:custGeom>
              <a:avLst/>
              <a:gdLst/>
              <a:ahLst/>
              <a:cxnLst/>
              <a:rect l="l" t="t" r="r" b="b"/>
              <a:pathLst>
                <a:path w="994" h="901" extrusionOk="0">
                  <a:moveTo>
                    <a:pt x="140" y="1"/>
                  </a:moveTo>
                  <a:lnTo>
                    <a:pt x="1" y="172"/>
                  </a:lnTo>
                  <a:lnTo>
                    <a:pt x="885" y="901"/>
                  </a:lnTo>
                  <a:lnTo>
                    <a:pt x="993" y="730"/>
                  </a:lnTo>
                  <a:lnTo>
                    <a:pt x="900" y="854"/>
                  </a:lnTo>
                  <a:lnTo>
                    <a:pt x="78" y="172"/>
                  </a:lnTo>
                  <a:lnTo>
                    <a:pt x="187" y="47"/>
                  </a:lnTo>
                  <a:lnTo>
                    <a:pt x="993" y="73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0"/>
            <p:cNvSpPr/>
            <p:nvPr/>
          </p:nvSpPr>
          <p:spPr>
            <a:xfrm>
              <a:off x="3163825" y="2282675"/>
              <a:ext cx="25225" cy="22500"/>
            </a:xfrm>
            <a:custGeom>
              <a:avLst/>
              <a:gdLst/>
              <a:ahLst/>
              <a:cxnLst/>
              <a:rect l="l" t="t" r="r" b="b"/>
              <a:pathLst>
                <a:path w="1009" h="900" extrusionOk="0">
                  <a:moveTo>
                    <a:pt x="140" y="47"/>
                  </a:moveTo>
                  <a:lnTo>
                    <a:pt x="946" y="729"/>
                  </a:lnTo>
                  <a:lnTo>
                    <a:pt x="853" y="853"/>
                  </a:lnTo>
                  <a:lnTo>
                    <a:pt x="62" y="171"/>
                  </a:lnTo>
                  <a:lnTo>
                    <a:pt x="140" y="47"/>
                  </a:lnTo>
                  <a:close/>
                  <a:moveTo>
                    <a:pt x="140" y="0"/>
                  </a:moveTo>
                  <a:lnTo>
                    <a:pt x="0" y="171"/>
                  </a:lnTo>
                  <a:lnTo>
                    <a:pt x="869" y="900"/>
                  </a:lnTo>
                  <a:lnTo>
                    <a:pt x="1008" y="729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0"/>
            <p:cNvSpPr/>
            <p:nvPr/>
          </p:nvSpPr>
          <p:spPr>
            <a:xfrm>
              <a:off x="3097900" y="2366425"/>
              <a:ext cx="20975" cy="22900"/>
            </a:xfrm>
            <a:custGeom>
              <a:avLst/>
              <a:gdLst/>
              <a:ahLst/>
              <a:cxnLst/>
              <a:rect l="l" t="t" r="r" b="b"/>
              <a:pathLst>
                <a:path w="839" h="916" extrusionOk="0">
                  <a:moveTo>
                    <a:pt x="249" y="62"/>
                  </a:moveTo>
                  <a:lnTo>
                    <a:pt x="249" y="186"/>
                  </a:lnTo>
                  <a:lnTo>
                    <a:pt x="388" y="171"/>
                  </a:lnTo>
                  <a:lnTo>
                    <a:pt x="388" y="310"/>
                  </a:lnTo>
                  <a:lnTo>
                    <a:pt x="512" y="295"/>
                  </a:lnTo>
                  <a:lnTo>
                    <a:pt x="512" y="419"/>
                  </a:lnTo>
                  <a:lnTo>
                    <a:pt x="652" y="403"/>
                  </a:lnTo>
                  <a:lnTo>
                    <a:pt x="652" y="543"/>
                  </a:lnTo>
                  <a:lnTo>
                    <a:pt x="668" y="543"/>
                  </a:lnTo>
                  <a:lnTo>
                    <a:pt x="792" y="527"/>
                  </a:lnTo>
                  <a:lnTo>
                    <a:pt x="792" y="620"/>
                  </a:lnTo>
                  <a:lnTo>
                    <a:pt x="218" y="791"/>
                  </a:lnTo>
                  <a:lnTo>
                    <a:pt x="32" y="853"/>
                  </a:lnTo>
                  <a:lnTo>
                    <a:pt x="140" y="62"/>
                  </a:lnTo>
                  <a:close/>
                  <a:moveTo>
                    <a:pt x="264" y="0"/>
                  </a:moveTo>
                  <a:lnTo>
                    <a:pt x="140" y="16"/>
                  </a:lnTo>
                  <a:lnTo>
                    <a:pt x="109" y="16"/>
                  </a:lnTo>
                  <a:lnTo>
                    <a:pt x="1" y="915"/>
                  </a:lnTo>
                  <a:lnTo>
                    <a:pt x="838" y="636"/>
                  </a:lnTo>
                  <a:lnTo>
                    <a:pt x="838" y="465"/>
                  </a:lnTo>
                  <a:lnTo>
                    <a:pt x="807" y="465"/>
                  </a:lnTo>
                  <a:lnTo>
                    <a:pt x="699" y="481"/>
                  </a:lnTo>
                  <a:lnTo>
                    <a:pt x="699" y="341"/>
                  </a:lnTo>
                  <a:lnTo>
                    <a:pt x="559" y="357"/>
                  </a:lnTo>
                  <a:lnTo>
                    <a:pt x="559" y="233"/>
                  </a:lnTo>
                  <a:lnTo>
                    <a:pt x="419" y="248"/>
                  </a:lnTo>
                  <a:lnTo>
                    <a:pt x="419" y="109"/>
                  </a:lnTo>
                  <a:lnTo>
                    <a:pt x="295" y="1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0"/>
            <p:cNvSpPr/>
            <p:nvPr/>
          </p:nvSpPr>
          <p:spPr>
            <a:xfrm>
              <a:off x="3098300" y="2379600"/>
              <a:ext cx="8150" cy="8550"/>
            </a:xfrm>
            <a:custGeom>
              <a:avLst/>
              <a:gdLst/>
              <a:ahLst/>
              <a:cxnLst/>
              <a:rect l="l" t="t" r="r" b="b"/>
              <a:pathLst>
                <a:path w="326" h="342" extrusionOk="0">
                  <a:moveTo>
                    <a:pt x="78" y="78"/>
                  </a:moveTo>
                  <a:lnTo>
                    <a:pt x="248" y="249"/>
                  </a:lnTo>
                  <a:lnTo>
                    <a:pt x="47" y="311"/>
                  </a:lnTo>
                  <a:lnTo>
                    <a:pt x="47" y="311"/>
                  </a:lnTo>
                  <a:lnTo>
                    <a:pt x="78" y="78"/>
                  </a:lnTo>
                  <a:close/>
                  <a:moveTo>
                    <a:pt x="47" y="0"/>
                  </a:moveTo>
                  <a:lnTo>
                    <a:pt x="0" y="342"/>
                  </a:lnTo>
                  <a:lnTo>
                    <a:pt x="326" y="2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0"/>
            <p:cNvSpPr/>
            <p:nvPr/>
          </p:nvSpPr>
          <p:spPr>
            <a:xfrm>
              <a:off x="3109925" y="22950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cubicBezTo>
                    <a:pt x="2156" y="217"/>
                    <a:pt x="1939" y="450"/>
                    <a:pt x="1753" y="683"/>
                  </a:cubicBezTo>
                  <a:cubicBezTo>
                    <a:pt x="1536" y="915"/>
                    <a:pt x="1334" y="1148"/>
                    <a:pt x="1148" y="1381"/>
                  </a:cubicBezTo>
                  <a:cubicBezTo>
                    <a:pt x="947" y="1613"/>
                    <a:pt x="760" y="1862"/>
                    <a:pt x="559" y="2094"/>
                  </a:cubicBezTo>
                  <a:cubicBezTo>
                    <a:pt x="373" y="2342"/>
                    <a:pt x="171" y="2575"/>
                    <a:pt x="0" y="2839"/>
                  </a:cubicBezTo>
                  <a:cubicBezTo>
                    <a:pt x="218" y="2606"/>
                    <a:pt x="404" y="2389"/>
                    <a:pt x="621" y="2156"/>
                  </a:cubicBezTo>
                  <a:cubicBezTo>
                    <a:pt x="838" y="1924"/>
                    <a:pt x="1024" y="1691"/>
                    <a:pt x="1226" y="1458"/>
                  </a:cubicBezTo>
                  <a:cubicBezTo>
                    <a:pt x="1412" y="1226"/>
                    <a:pt x="1613" y="977"/>
                    <a:pt x="1800" y="745"/>
                  </a:cubicBezTo>
                  <a:cubicBezTo>
                    <a:pt x="2001" y="481"/>
                    <a:pt x="2187" y="249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0"/>
            <p:cNvSpPr/>
            <p:nvPr/>
          </p:nvSpPr>
          <p:spPr>
            <a:xfrm>
              <a:off x="3118075" y="23016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2156" y="217"/>
                    <a:pt x="1939" y="450"/>
                    <a:pt x="1753" y="682"/>
                  </a:cubicBezTo>
                  <a:cubicBezTo>
                    <a:pt x="1536" y="915"/>
                    <a:pt x="1349" y="1148"/>
                    <a:pt x="1148" y="1380"/>
                  </a:cubicBezTo>
                  <a:cubicBezTo>
                    <a:pt x="962" y="1613"/>
                    <a:pt x="760" y="1877"/>
                    <a:pt x="574" y="2109"/>
                  </a:cubicBezTo>
                  <a:cubicBezTo>
                    <a:pt x="372" y="2357"/>
                    <a:pt x="186" y="2590"/>
                    <a:pt x="0" y="2838"/>
                  </a:cubicBezTo>
                  <a:cubicBezTo>
                    <a:pt x="217" y="2606"/>
                    <a:pt x="419" y="2388"/>
                    <a:pt x="621" y="2156"/>
                  </a:cubicBezTo>
                  <a:cubicBezTo>
                    <a:pt x="838" y="1923"/>
                    <a:pt x="1039" y="1691"/>
                    <a:pt x="1225" y="1458"/>
                  </a:cubicBezTo>
                  <a:cubicBezTo>
                    <a:pt x="1427" y="1225"/>
                    <a:pt x="1613" y="977"/>
                    <a:pt x="1815" y="744"/>
                  </a:cubicBezTo>
                  <a:cubicBezTo>
                    <a:pt x="2001" y="496"/>
                    <a:pt x="2203" y="264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3251825" y="2117875"/>
              <a:ext cx="215225" cy="215225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3770" y="0"/>
                  </a:moveTo>
                  <a:lnTo>
                    <a:pt x="3677" y="869"/>
                  </a:lnTo>
                  <a:cubicBezTo>
                    <a:pt x="3211" y="947"/>
                    <a:pt x="2762" y="1117"/>
                    <a:pt x="2374" y="1365"/>
                  </a:cubicBezTo>
                  <a:lnTo>
                    <a:pt x="1769" y="822"/>
                  </a:lnTo>
                  <a:lnTo>
                    <a:pt x="901" y="1660"/>
                  </a:lnTo>
                  <a:lnTo>
                    <a:pt x="1397" y="2296"/>
                  </a:lnTo>
                  <a:cubicBezTo>
                    <a:pt x="1118" y="2684"/>
                    <a:pt x="916" y="3133"/>
                    <a:pt x="823" y="3614"/>
                  </a:cubicBezTo>
                  <a:lnTo>
                    <a:pt x="47" y="3661"/>
                  </a:lnTo>
                  <a:lnTo>
                    <a:pt x="1" y="4855"/>
                  </a:lnTo>
                  <a:lnTo>
                    <a:pt x="776" y="4933"/>
                  </a:lnTo>
                  <a:cubicBezTo>
                    <a:pt x="854" y="5429"/>
                    <a:pt x="1056" y="5894"/>
                    <a:pt x="1319" y="6297"/>
                  </a:cubicBezTo>
                  <a:lnTo>
                    <a:pt x="823" y="6856"/>
                  </a:lnTo>
                  <a:lnTo>
                    <a:pt x="1660" y="7724"/>
                  </a:lnTo>
                  <a:lnTo>
                    <a:pt x="2250" y="7243"/>
                  </a:lnTo>
                  <a:cubicBezTo>
                    <a:pt x="2669" y="7523"/>
                    <a:pt x="3103" y="7709"/>
                    <a:pt x="3599" y="7786"/>
                  </a:cubicBezTo>
                  <a:lnTo>
                    <a:pt x="3630" y="8562"/>
                  </a:lnTo>
                  <a:lnTo>
                    <a:pt x="4840" y="8608"/>
                  </a:lnTo>
                  <a:lnTo>
                    <a:pt x="4917" y="7786"/>
                  </a:lnTo>
                  <a:cubicBezTo>
                    <a:pt x="5367" y="7709"/>
                    <a:pt x="5817" y="7523"/>
                    <a:pt x="6205" y="7243"/>
                  </a:cubicBezTo>
                  <a:lnTo>
                    <a:pt x="6825" y="7802"/>
                  </a:lnTo>
                  <a:lnTo>
                    <a:pt x="7694" y="6980"/>
                  </a:lnTo>
                  <a:lnTo>
                    <a:pt x="7135" y="6297"/>
                  </a:lnTo>
                  <a:cubicBezTo>
                    <a:pt x="7399" y="5910"/>
                    <a:pt x="7570" y="5475"/>
                    <a:pt x="7647" y="5041"/>
                  </a:cubicBezTo>
                  <a:lnTo>
                    <a:pt x="8578" y="4917"/>
                  </a:lnTo>
                  <a:lnTo>
                    <a:pt x="8609" y="3738"/>
                  </a:lnTo>
                  <a:lnTo>
                    <a:pt x="7694" y="3645"/>
                  </a:lnTo>
                  <a:cubicBezTo>
                    <a:pt x="7616" y="3195"/>
                    <a:pt x="7446" y="2761"/>
                    <a:pt x="7197" y="2404"/>
                  </a:cubicBezTo>
                  <a:lnTo>
                    <a:pt x="7802" y="1738"/>
                  </a:lnTo>
                  <a:lnTo>
                    <a:pt x="6965" y="869"/>
                  </a:lnTo>
                  <a:lnTo>
                    <a:pt x="6251" y="1443"/>
                  </a:lnTo>
                  <a:cubicBezTo>
                    <a:pt x="5864" y="1195"/>
                    <a:pt x="5460" y="1009"/>
                    <a:pt x="5011" y="900"/>
                  </a:cubicBezTo>
                  <a:lnTo>
                    <a:pt x="4964" y="31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0"/>
            <p:cNvSpPr/>
            <p:nvPr/>
          </p:nvSpPr>
          <p:spPr>
            <a:xfrm>
              <a:off x="3330150" y="2188825"/>
              <a:ext cx="4300" cy="88425"/>
            </a:xfrm>
            <a:custGeom>
              <a:avLst/>
              <a:gdLst/>
              <a:ahLst/>
              <a:cxnLst/>
              <a:rect l="l" t="t" r="r" b="b"/>
              <a:pathLst>
                <a:path w="172" h="3537" extrusionOk="0">
                  <a:moveTo>
                    <a:pt x="125" y="47"/>
                  </a:moveTo>
                  <a:lnTo>
                    <a:pt x="125" y="3490"/>
                  </a:lnTo>
                  <a:lnTo>
                    <a:pt x="16" y="3490"/>
                  </a:lnTo>
                  <a:lnTo>
                    <a:pt x="16" y="47"/>
                  </a:lnTo>
                  <a:close/>
                  <a:moveTo>
                    <a:pt x="1" y="1"/>
                  </a:moveTo>
                  <a:lnTo>
                    <a:pt x="1" y="3537"/>
                  </a:lnTo>
                  <a:lnTo>
                    <a:pt x="172" y="353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0"/>
            <p:cNvSpPr/>
            <p:nvPr/>
          </p:nvSpPr>
          <p:spPr>
            <a:xfrm>
              <a:off x="3333250" y="2190775"/>
              <a:ext cx="62850" cy="42675"/>
            </a:xfrm>
            <a:custGeom>
              <a:avLst/>
              <a:gdLst/>
              <a:ahLst/>
              <a:cxnLst/>
              <a:rect l="l" t="t" r="r" b="b"/>
              <a:pathLst>
                <a:path w="2514" h="1707" extrusionOk="0">
                  <a:moveTo>
                    <a:pt x="2436" y="47"/>
                  </a:moveTo>
                  <a:lnTo>
                    <a:pt x="1614" y="853"/>
                  </a:lnTo>
                  <a:lnTo>
                    <a:pt x="2436" y="1675"/>
                  </a:lnTo>
                  <a:lnTo>
                    <a:pt x="48" y="1675"/>
                  </a:lnTo>
                  <a:lnTo>
                    <a:pt x="48" y="47"/>
                  </a:lnTo>
                  <a:close/>
                  <a:moveTo>
                    <a:pt x="1" y="0"/>
                  </a:moveTo>
                  <a:lnTo>
                    <a:pt x="1" y="1706"/>
                  </a:lnTo>
                  <a:lnTo>
                    <a:pt x="2514" y="1706"/>
                  </a:lnTo>
                  <a:lnTo>
                    <a:pt x="1660" y="853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2948225" y="2535850"/>
              <a:ext cx="395925" cy="25225"/>
            </a:xfrm>
            <a:custGeom>
              <a:avLst/>
              <a:gdLst/>
              <a:ahLst/>
              <a:cxnLst/>
              <a:rect l="l" t="t" r="r" b="b"/>
              <a:pathLst>
                <a:path w="15837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15836" y="1009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2948225" y="2535475"/>
              <a:ext cx="395925" cy="26375"/>
            </a:xfrm>
            <a:custGeom>
              <a:avLst/>
              <a:gdLst/>
              <a:ahLst/>
              <a:cxnLst/>
              <a:rect l="l" t="t" r="r" b="b"/>
              <a:pathLst>
                <a:path w="15837" h="1055" extrusionOk="0">
                  <a:moveTo>
                    <a:pt x="1" y="0"/>
                  </a:moveTo>
                  <a:lnTo>
                    <a:pt x="1" y="16"/>
                  </a:lnTo>
                  <a:lnTo>
                    <a:pt x="1" y="1024"/>
                  </a:lnTo>
                  <a:lnTo>
                    <a:pt x="1" y="1055"/>
                  </a:lnTo>
                  <a:lnTo>
                    <a:pt x="16" y="1055"/>
                  </a:lnTo>
                  <a:lnTo>
                    <a:pt x="15836" y="1024"/>
                  </a:lnTo>
                  <a:lnTo>
                    <a:pt x="32" y="1008"/>
                  </a:lnTo>
                  <a:lnTo>
                    <a:pt x="32" y="1008"/>
                  </a:lnTo>
                  <a:lnTo>
                    <a:pt x="32" y="47"/>
                  </a:lnTo>
                  <a:lnTo>
                    <a:pt x="7926" y="47"/>
                  </a:lnTo>
                  <a:lnTo>
                    <a:pt x="15836" y="16"/>
                  </a:lnTo>
                  <a:lnTo>
                    <a:pt x="7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2952900" y="2540500"/>
              <a:ext cx="255925" cy="15925"/>
            </a:xfrm>
            <a:custGeom>
              <a:avLst/>
              <a:gdLst/>
              <a:ahLst/>
              <a:cxnLst/>
              <a:rect l="l" t="t" r="r" b="b"/>
              <a:pathLst>
                <a:path w="10237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0236" y="637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295290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7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297847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30044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82" y="1"/>
                  </a:moveTo>
                  <a:lnTo>
                    <a:pt x="1" y="652"/>
                  </a:lnTo>
                  <a:lnTo>
                    <a:pt x="51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30296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44" y="65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30552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308085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310642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31324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81" y="1"/>
                  </a:moveTo>
                  <a:lnTo>
                    <a:pt x="0" y="652"/>
                  </a:lnTo>
                  <a:lnTo>
                    <a:pt x="512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31576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96" y="1"/>
                  </a:moveTo>
                  <a:lnTo>
                    <a:pt x="0" y="652"/>
                  </a:lnTo>
                  <a:lnTo>
                    <a:pt x="54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318320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3208800" y="2556400"/>
              <a:ext cx="25" cy="425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3108375" y="2571525"/>
              <a:ext cx="6625" cy="10100"/>
            </a:xfrm>
            <a:custGeom>
              <a:avLst/>
              <a:gdLst/>
              <a:ahLst/>
              <a:cxnLst/>
              <a:rect l="l" t="t" r="r" b="b"/>
              <a:pathLst>
                <a:path w="265" h="404" extrusionOk="0">
                  <a:moveTo>
                    <a:pt x="156" y="63"/>
                  </a:moveTo>
                  <a:cubicBezTo>
                    <a:pt x="202" y="63"/>
                    <a:pt x="218" y="94"/>
                    <a:pt x="218" y="125"/>
                  </a:cubicBezTo>
                  <a:cubicBezTo>
                    <a:pt x="218" y="171"/>
                    <a:pt x="202" y="187"/>
                    <a:pt x="156" y="187"/>
                  </a:cubicBezTo>
                  <a:lnTo>
                    <a:pt x="78" y="187"/>
                  </a:lnTo>
                  <a:lnTo>
                    <a:pt x="78" y="63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57"/>
                  </a:cubicBezTo>
                  <a:lnTo>
                    <a:pt x="78" y="249"/>
                  </a:lnTo>
                  <a:lnTo>
                    <a:pt x="156" y="249"/>
                  </a:lnTo>
                  <a:cubicBezTo>
                    <a:pt x="218" y="249"/>
                    <a:pt x="264" y="171"/>
                    <a:pt x="264" y="109"/>
                  </a:cubicBezTo>
                  <a:cubicBezTo>
                    <a:pt x="264" y="47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3116525" y="2570750"/>
              <a:ext cx="7375" cy="10500"/>
            </a:xfrm>
            <a:custGeom>
              <a:avLst/>
              <a:gdLst/>
              <a:ahLst/>
              <a:cxnLst/>
              <a:rect l="l" t="t" r="r" b="b"/>
              <a:pathLst>
                <a:path w="295" h="420" extrusionOk="0">
                  <a:moveTo>
                    <a:pt x="140" y="109"/>
                  </a:moveTo>
                  <a:cubicBezTo>
                    <a:pt x="186" y="109"/>
                    <a:pt x="202" y="125"/>
                    <a:pt x="202" y="156"/>
                  </a:cubicBezTo>
                  <a:cubicBezTo>
                    <a:pt x="202" y="187"/>
                    <a:pt x="186" y="218"/>
                    <a:pt x="140" y="218"/>
                  </a:cubicBezTo>
                  <a:lnTo>
                    <a:pt x="62" y="218"/>
                  </a:lnTo>
                  <a:lnTo>
                    <a:pt x="62" y="109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47"/>
                  </a:cubicBezTo>
                  <a:lnTo>
                    <a:pt x="0" y="373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73"/>
                  </a:cubicBezTo>
                  <a:lnTo>
                    <a:pt x="78" y="249"/>
                  </a:lnTo>
                  <a:lnTo>
                    <a:pt x="140" y="249"/>
                  </a:lnTo>
                  <a:cubicBezTo>
                    <a:pt x="155" y="249"/>
                    <a:pt x="155" y="280"/>
                    <a:pt x="186" y="280"/>
                  </a:cubicBezTo>
                  <a:lnTo>
                    <a:pt x="202" y="295"/>
                  </a:lnTo>
                  <a:lnTo>
                    <a:pt x="202" y="311"/>
                  </a:lnTo>
                  <a:cubicBezTo>
                    <a:pt x="202" y="357"/>
                    <a:pt x="217" y="373"/>
                    <a:pt x="217" y="388"/>
                  </a:cubicBezTo>
                  <a:lnTo>
                    <a:pt x="233" y="419"/>
                  </a:lnTo>
                  <a:lnTo>
                    <a:pt x="279" y="419"/>
                  </a:lnTo>
                  <a:cubicBezTo>
                    <a:pt x="295" y="419"/>
                    <a:pt x="295" y="388"/>
                    <a:pt x="295" y="373"/>
                  </a:cubicBezTo>
                  <a:cubicBezTo>
                    <a:pt x="279" y="373"/>
                    <a:pt x="279" y="357"/>
                    <a:pt x="264" y="342"/>
                  </a:cubicBezTo>
                  <a:lnTo>
                    <a:pt x="264" y="295"/>
                  </a:lnTo>
                  <a:cubicBezTo>
                    <a:pt x="264" y="280"/>
                    <a:pt x="264" y="264"/>
                    <a:pt x="233" y="233"/>
                  </a:cubicBezTo>
                  <a:lnTo>
                    <a:pt x="217" y="218"/>
                  </a:lnTo>
                  <a:cubicBezTo>
                    <a:pt x="233" y="202"/>
                    <a:pt x="264" y="156"/>
                    <a:pt x="264" y="125"/>
                  </a:cubicBezTo>
                  <a:cubicBezTo>
                    <a:pt x="264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3125050" y="2571525"/>
              <a:ext cx="10500" cy="10100"/>
            </a:xfrm>
            <a:custGeom>
              <a:avLst/>
              <a:gdLst/>
              <a:ahLst/>
              <a:cxnLst/>
              <a:rect l="l" t="t" r="r" b="b"/>
              <a:pathLst>
                <a:path w="420" h="404" extrusionOk="0">
                  <a:moveTo>
                    <a:pt x="225" y="47"/>
                  </a:moveTo>
                  <a:cubicBezTo>
                    <a:pt x="256" y="47"/>
                    <a:pt x="287" y="63"/>
                    <a:pt x="311" y="94"/>
                  </a:cubicBezTo>
                  <a:cubicBezTo>
                    <a:pt x="326" y="109"/>
                    <a:pt x="342" y="156"/>
                    <a:pt x="342" y="187"/>
                  </a:cubicBezTo>
                  <a:cubicBezTo>
                    <a:pt x="342" y="233"/>
                    <a:pt x="326" y="264"/>
                    <a:pt x="326" y="280"/>
                  </a:cubicBezTo>
                  <a:lnTo>
                    <a:pt x="311" y="311"/>
                  </a:lnTo>
                  <a:cubicBezTo>
                    <a:pt x="285" y="324"/>
                    <a:pt x="256" y="331"/>
                    <a:pt x="230" y="331"/>
                  </a:cubicBezTo>
                  <a:cubicBezTo>
                    <a:pt x="192" y="331"/>
                    <a:pt x="158" y="316"/>
                    <a:pt x="140" y="280"/>
                  </a:cubicBezTo>
                  <a:cubicBezTo>
                    <a:pt x="78" y="233"/>
                    <a:pt x="78" y="156"/>
                    <a:pt x="140" y="94"/>
                  </a:cubicBezTo>
                  <a:cubicBezTo>
                    <a:pt x="163" y="63"/>
                    <a:pt x="194" y="47"/>
                    <a:pt x="225" y="47"/>
                  </a:cubicBezTo>
                  <a:close/>
                  <a:moveTo>
                    <a:pt x="217" y="1"/>
                  </a:moveTo>
                  <a:cubicBezTo>
                    <a:pt x="171" y="1"/>
                    <a:pt x="109" y="16"/>
                    <a:pt x="78" y="47"/>
                  </a:cubicBezTo>
                  <a:cubicBezTo>
                    <a:pt x="0" y="125"/>
                    <a:pt x="0" y="264"/>
                    <a:pt x="78" y="342"/>
                  </a:cubicBezTo>
                  <a:cubicBezTo>
                    <a:pt x="109" y="388"/>
                    <a:pt x="155" y="404"/>
                    <a:pt x="217" y="404"/>
                  </a:cubicBezTo>
                  <a:cubicBezTo>
                    <a:pt x="264" y="404"/>
                    <a:pt x="311" y="388"/>
                    <a:pt x="342" y="342"/>
                  </a:cubicBezTo>
                  <a:cubicBezTo>
                    <a:pt x="419" y="264"/>
                    <a:pt x="419" y="125"/>
                    <a:pt x="342" y="47"/>
                  </a:cubicBezTo>
                  <a:cubicBezTo>
                    <a:pt x="311" y="16"/>
                    <a:pt x="26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3137075" y="2570750"/>
              <a:ext cx="9325" cy="9650"/>
            </a:xfrm>
            <a:custGeom>
              <a:avLst/>
              <a:gdLst/>
              <a:ahLst/>
              <a:cxnLst/>
              <a:rect l="l" t="t" r="r" b="b"/>
              <a:pathLst>
                <a:path w="373" h="386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cubicBezTo>
                    <a:pt x="0" y="310"/>
                    <a:pt x="52" y="386"/>
                    <a:pt x="130" y="386"/>
                  </a:cubicBezTo>
                  <a:cubicBezTo>
                    <a:pt x="156" y="386"/>
                    <a:pt x="186" y="377"/>
                    <a:pt x="217" y="357"/>
                  </a:cubicBezTo>
                  <a:cubicBezTo>
                    <a:pt x="279" y="357"/>
                    <a:pt x="310" y="357"/>
                    <a:pt x="357" y="311"/>
                  </a:cubicBezTo>
                  <a:cubicBezTo>
                    <a:pt x="357" y="311"/>
                    <a:pt x="372" y="295"/>
                    <a:pt x="357" y="280"/>
                  </a:cubicBezTo>
                  <a:cubicBezTo>
                    <a:pt x="357" y="280"/>
                    <a:pt x="343" y="266"/>
                    <a:pt x="329" y="266"/>
                  </a:cubicBezTo>
                  <a:cubicBezTo>
                    <a:pt x="322" y="266"/>
                    <a:pt x="315" y="269"/>
                    <a:pt x="310" y="280"/>
                  </a:cubicBezTo>
                  <a:cubicBezTo>
                    <a:pt x="279" y="295"/>
                    <a:pt x="248" y="311"/>
                    <a:pt x="217" y="311"/>
                  </a:cubicBezTo>
                  <a:cubicBezTo>
                    <a:pt x="171" y="311"/>
                    <a:pt x="140" y="295"/>
                    <a:pt x="124" y="280"/>
                  </a:cubicBezTo>
                  <a:cubicBezTo>
                    <a:pt x="62" y="218"/>
                    <a:pt x="62" y="140"/>
                    <a:pt x="124" y="78"/>
                  </a:cubicBezTo>
                  <a:cubicBezTo>
                    <a:pt x="140" y="63"/>
                    <a:pt x="171" y="47"/>
                    <a:pt x="217" y="47"/>
                  </a:cubicBezTo>
                  <a:cubicBezTo>
                    <a:pt x="248" y="47"/>
                    <a:pt x="295" y="63"/>
                    <a:pt x="310" y="78"/>
                  </a:cubicBezTo>
                  <a:cubicBezTo>
                    <a:pt x="310" y="86"/>
                    <a:pt x="314" y="90"/>
                    <a:pt x="322" y="90"/>
                  </a:cubicBezTo>
                  <a:cubicBezTo>
                    <a:pt x="330" y="90"/>
                    <a:pt x="341" y="86"/>
                    <a:pt x="357" y="78"/>
                  </a:cubicBezTo>
                  <a:cubicBezTo>
                    <a:pt x="372" y="78"/>
                    <a:pt x="372" y="63"/>
                    <a:pt x="357" y="47"/>
                  </a:cubicBezTo>
                  <a:cubicBezTo>
                    <a:pt x="310" y="32"/>
                    <a:pt x="248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3148700" y="2571525"/>
              <a:ext cx="7000" cy="10100"/>
            </a:xfrm>
            <a:custGeom>
              <a:avLst/>
              <a:gdLst/>
              <a:ahLst/>
              <a:cxnLst/>
              <a:rect l="l" t="t" r="r" b="b"/>
              <a:pathLst>
                <a:path w="280" h="404" extrusionOk="0">
                  <a:moveTo>
                    <a:pt x="47" y="1"/>
                  </a:moveTo>
                  <a:cubicBezTo>
                    <a:pt x="16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16" y="404"/>
                    <a:pt x="47" y="404"/>
                  </a:cubicBezTo>
                  <a:lnTo>
                    <a:pt x="233" y="404"/>
                  </a:lnTo>
                  <a:cubicBezTo>
                    <a:pt x="233" y="404"/>
                    <a:pt x="249" y="404"/>
                    <a:pt x="249" y="388"/>
                  </a:cubicBezTo>
                  <a:cubicBezTo>
                    <a:pt x="280" y="357"/>
                    <a:pt x="249" y="342"/>
                    <a:pt x="233" y="342"/>
                  </a:cubicBezTo>
                  <a:lnTo>
                    <a:pt x="78" y="342"/>
                  </a:lnTo>
                  <a:lnTo>
                    <a:pt x="78" y="249"/>
                  </a:lnTo>
                  <a:lnTo>
                    <a:pt x="218" y="249"/>
                  </a:lnTo>
                  <a:cubicBezTo>
                    <a:pt x="233" y="249"/>
                    <a:pt x="249" y="233"/>
                    <a:pt x="249" y="202"/>
                  </a:cubicBezTo>
                  <a:cubicBezTo>
                    <a:pt x="249" y="187"/>
                    <a:pt x="233" y="171"/>
                    <a:pt x="218" y="171"/>
                  </a:cubicBezTo>
                  <a:lnTo>
                    <a:pt x="78" y="171"/>
                  </a:lnTo>
                  <a:lnTo>
                    <a:pt x="78" y="78"/>
                  </a:lnTo>
                  <a:lnTo>
                    <a:pt x="233" y="78"/>
                  </a:lnTo>
                  <a:cubicBezTo>
                    <a:pt x="249" y="78"/>
                    <a:pt x="280" y="47"/>
                    <a:pt x="280" y="32"/>
                  </a:cubicBezTo>
                  <a:cubicBezTo>
                    <a:pt x="280" y="16"/>
                    <a:pt x="249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3156450" y="2571925"/>
              <a:ext cx="7775" cy="10475"/>
            </a:xfrm>
            <a:custGeom>
              <a:avLst/>
              <a:gdLst/>
              <a:ahLst/>
              <a:cxnLst/>
              <a:rect l="l" t="t" r="r" b="b"/>
              <a:pathLst>
                <a:path w="311" h="419" extrusionOk="0">
                  <a:moveTo>
                    <a:pt x="156" y="0"/>
                  </a:moveTo>
                  <a:cubicBezTo>
                    <a:pt x="125" y="0"/>
                    <a:pt x="78" y="16"/>
                    <a:pt x="63" y="31"/>
                  </a:cubicBezTo>
                  <a:cubicBezTo>
                    <a:pt x="47" y="47"/>
                    <a:pt x="16" y="78"/>
                    <a:pt x="16" y="109"/>
                  </a:cubicBezTo>
                  <a:cubicBezTo>
                    <a:pt x="16" y="109"/>
                    <a:pt x="47" y="124"/>
                    <a:pt x="47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25" y="186"/>
                    <a:pt x="156" y="202"/>
                    <a:pt x="171" y="202"/>
                  </a:cubicBezTo>
                  <a:cubicBezTo>
                    <a:pt x="202" y="202"/>
                    <a:pt x="233" y="202"/>
                    <a:pt x="249" y="233"/>
                  </a:cubicBezTo>
                  <a:lnTo>
                    <a:pt x="280" y="248"/>
                  </a:lnTo>
                  <a:lnTo>
                    <a:pt x="280" y="264"/>
                  </a:lnTo>
                  <a:cubicBezTo>
                    <a:pt x="280" y="279"/>
                    <a:pt x="280" y="310"/>
                    <a:pt x="249" y="310"/>
                  </a:cubicBezTo>
                  <a:cubicBezTo>
                    <a:pt x="233" y="326"/>
                    <a:pt x="202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55" y="279"/>
                    <a:pt x="51" y="272"/>
                    <a:pt x="45" y="272"/>
                  </a:cubicBezTo>
                  <a:cubicBezTo>
                    <a:pt x="39" y="272"/>
                    <a:pt x="32" y="279"/>
                    <a:pt x="16" y="295"/>
                  </a:cubicBezTo>
                  <a:cubicBezTo>
                    <a:pt x="1" y="295"/>
                    <a:pt x="16" y="310"/>
                    <a:pt x="1" y="372"/>
                  </a:cubicBezTo>
                  <a:cubicBezTo>
                    <a:pt x="32" y="403"/>
                    <a:pt x="94" y="419"/>
                    <a:pt x="156" y="419"/>
                  </a:cubicBezTo>
                  <a:cubicBezTo>
                    <a:pt x="171" y="419"/>
                    <a:pt x="218" y="403"/>
                    <a:pt x="249" y="388"/>
                  </a:cubicBezTo>
                  <a:cubicBezTo>
                    <a:pt x="295" y="372"/>
                    <a:pt x="311" y="326"/>
                    <a:pt x="311" y="295"/>
                  </a:cubicBezTo>
                  <a:cubicBezTo>
                    <a:pt x="311" y="264"/>
                    <a:pt x="295" y="248"/>
                    <a:pt x="295" y="233"/>
                  </a:cubicBezTo>
                  <a:cubicBezTo>
                    <a:pt x="264" y="217"/>
                    <a:pt x="249" y="217"/>
                    <a:pt x="233" y="186"/>
                  </a:cubicBezTo>
                  <a:cubicBezTo>
                    <a:pt x="218" y="186"/>
                    <a:pt x="171" y="171"/>
                    <a:pt x="156" y="171"/>
                  </a:cubicBezTo>
                  <a:cubicBezTo>
                    <a:pt x="140" y="171"/>
                    <a:pt x="94" y="171"/>
                    <a:pt x="78" y="155"/>
                  </a:cubicBezTo>
                  <a:cubicBezTo>
                    <a:pt x="63" y="155"/>
                    <a:pt x="63" y="140"/>
                    <a:pt x="63" y="140"/>
                  </a:cubicBezTo>
                  <a:lnTo>
                    <a:pt x="63" y="109"/>
                  </a:lnTo>
                  <a:cubicBezTo>
                    <a:pt x="63" y="93"/>
                    <a:pt x="63" y="78"/>
                    <a:pt x="78" y="78"/>
                  </a:cubicBezTo>
                  <a:cubicBezTo>
                    <a:pt x="94" y="47"/>
                    <a:pt x="125" y="47"/>
                    <a:pt x="140" y="47"/>
                  </a:cubicBezTo>
                  <a:cubicBezTo>
                    <a:pt x="171" y="47"/>
                    <a:pt x="218" y="78"/>
                    <a:pt x="233" y="93"/>
                  </a:cubicBezTo>
                  <a:cubicBezTo>
                    <a:pt x="249" y="93"/>
                    <a:pt x="280" y="93"/>
                    <a:pt x="280" y="78"/>
                  </a:cubicBezTo>
                  <a:cubicBezTo>
                    <a:pt x="295" y="47"/>
                    <a:pt x="295" y="31"/>
                    <a:pt x="280" y="31"/>
                  </a:cubicBezTo>
                  <a:cubicBezTo>
                    <a:pt x="249" y="16"/>
                    <a:pt x="202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3165750" y="2571925"/>
              <a:ext cx="7800" cy="10100"/>
            </a:xfrm>
            <a:custGeom>
              <a:avLst/>
              <a:gdLst/>
              <a:ahLst/>
              <a:cxnLst/>
              <a:rect l="l" t="t" r="r" b="b"/>
              <a:pathLst>
                <a:path w="312" h="404" extrusionOk="0">
                  <a:moveTo>
                    <a:pt x="156" y="0"/>
                  </a:moveTo>
                  <a:cubicBezTo>
                    <a:pt x="109" y="0"/>
                    <a:pt x="78" y="16"/>
                    <a:pt x="63" y="31"/>
                  </a:cubicBezTo>
                  <a:cubicBezTo>
                    <a:pt x="32" y="47"/>
                    <a:pt x="16" y="78"/>
                    <a:pt x="16" y="109"/>
                  </a:cubicBezTo>
                  <a:cubicBezTo>
                    <a:pt x="16" y="109"/>
                    <a:pt x="32" y="124"/>
                    <a:pt x="32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09" y="186"/>
                    <a:pt x="156" y="202"/>
                    <a:pt x="171" y="202"/>
                  </a:cubicBezTo>
                  <a:cubicBezTo>
                    <a:pt x="187" y="202"/>
                    <a:pt x="233" y="202"/>
                    <a:pt x="249" y="233"/>
                  </a:cubicBezTo>
                  <a:lnTo>
                    <a:pt x="264" y="248"/>
                  </a:lnTo>
                  <a:lnTo>
                    <a:pt x="264" y="264"/>
                  </a:lnTo>
                  <a:cubicBezTo>
                    <a:pt x="264" y="279"/>
                    <a:pt x="264" y="310"/>
                    <a:pt x="249" y="310"/>
                  </a:cubicBezTo>
                  <a:cubicBezTo>
                    <a:pt x="233" y="326"/>
                    <a:pt x="187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47" y="279"/>
                    <a:pt x="40" y="272"/>
                    <a:pt x="34" y="272"/>
                  </a:cubicBezTo>
                  <a:cubicBezTo>
                    <a:pt x="28" y="272"/>
                    <a:pt x="24" y="279"/>
                    <a:pt x="16" y="295"/>
                  </a:cubicBezTo>
                  <a:cubicBezTo>
                    <a:pt x="16" y="295"/>
                    <a:pt x="16" y="310"/>
                    <a:pt x="1" y="341"/>
                  </a:cubicBezTo>
                  <a:cubicBezTo>
                    <a:pt x="32" y="388"/>
                    <a:pt x="94" y="403"/>
                    <a:pt x="156" y="403"/>
                  </a:cubicBezTo>
                  <a:cubicBezTo>
                    <a:pt x="171" y="403"/>
                    <a:pt x="218" y="388"/>
                    <a:pt x="249" y="372"/>
                  </a:cubicBezTo>
                  <a:cubicBezTo>
                    <a:pt x="296" y="341"/>
                    <a:pt x="311" y="310"/>
                    <a:pt x="311" y="264"/>
                  </a:cubicBezTo>
                  <a:cubicBezTo>
                    <a:pt x="311" y="248"/>
                    <a:pt x="296" y="233"/>
                    <a:pt x="296" y="217"/>
                  </a:cubicBezTo>
                  <a:cubicBezTo>
                    <a:pt x="264" y="186"/>
                    <a:pt x="249" y="186"/>
                    <a:pt x="233" y="171"/>
                  </a:cubicBezTo>
                  <a:cubicBezTo>
                    <a:pt x="218" y="171"/>
                    <a:pt x="171" y="155"/>
                    <a:pt x="156" y="155"/>
                  </a:cubicBezTo>
                  <a:cubicBezTo>
                    <a:pt x="140" y="155"/>
                    <a:pt x="94" y="155"/>
                    <a:pt x="78" y="140"/>
                  </a:cubicBezTo>
                  <a:cubicBezTo>
                    <a:pt x="63" y="140"/>
                    <a:pt x="63" y="109"/>
                    <a:pt x="63" y="109"/>
                  </a:cubicBezTo>
                  <a:lnTo>
                    <a:pt x="63" y="93"/>
                  </a:lnTo>
                  <a:cubicBezTo>
                    <a:pt x="63" y="78"/>
                    <a:pt x="63" y="47"/>
                    <a:pt x="78" y="47"/>
                  </a:cubicBezTo>
                  <a:cubicBezTo>
                    <a:pt x="94" y="31"/>
                    <a:pt x="109" y="31"/>
                    <a:pt x="140" y="31"/>
                  </a:cubicBezTo>
                  <a:cubicBezTo>
                    <a:pt x="171" y="31"/>
                    <a:pt x="218" y="47"/>
                    <a:pt x="233" y="78"/>
                  </a:cubicBezTo>
                  <a:cubicBezTo>
                    <a:pt x="241" y="85"/>
                    <a:pt x="249" y="89"/>
                    <a:pt x="255" y="89"/>
                  </a:cubicBezTo>
                  <a:cubicBezTo>
                    <a:pt x="261" y="89"/>
                    <a:pt x="264" y="85"/>
                    <a:pt x="264" y="78"/>
                  </a:cubicBezTo>
                  <a:cubicBezTo>
                    <a:pt x="296" y="78"/>
                    <a:pt x="296" y="47"/>
                    <a:pt x="264" y="31"/>
                  </a:cubicBezTo>
                  <a:cubicBezTo>
                    <a:pt x="249" y="16"/>
                    <a:pt x="18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3175850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7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47" y="78"/>
                  </a:cubicBezTo>
                  <a:cubicBezTo>
                    <a:pt x="62" y="78"/>
                    <a:pt x="78" y="62"/>
                    <a:pt x="78" y="31"/>
                  </a:cubicBezTo>
                  <a:cubicBezTo>
                    <a:pt x="78" y="16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3179325" y="25796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" y="16"/>
                    <a:pt x="1" y="31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31"/>
                  </a:cubicBezTo>
                  <a:cubicBezTo>
                    <a:pt x="78" y="16"/>
                    <a:pt x="6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0"/>
            <p:cNvSpPr/>
            <p:nvPr/>
          </p:nvSpPr>
          <p:spPr>
            <a:xfrm>
              <a:off x="3182825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1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31" y="78"/>
                  </a:cubicBezTo>
                  <a:cubicBezTo>
                    <a:pt x="47" y="78"/>
                    <a:pt x="78" y="62"/>
                    <a:pt x="78" y="31"/>
                  </a:cubicBezTo>
                  <a:cubicBezTo>
                    <a:pt x="78" y="16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0"/>
            <p:cNvSpPr/>
            <p:nvPr/>
          </p:nvSpPr>
          <p:spPr>
            <a:xfrm>
              <a:off x="2862550" y="2294775"/>
              <a:ext cx="111275" cy="121675"/>
            </a:xfrm>
            <a:custGeom>
              <a:avLst/>
              <a:gdLst/>
              <a:ahLst/>
              <a:cxnLst/>
              <a:rect l="l" t="t" r="r" b="b"/>
              <a:pathLst>
                <a:path w="4451" h="4867" extrusionOk="0">
                  <a:moveTo>
                    <a:pt x="250" y="1"/>
                  </a:moveTo>
                  <a:cubicBezTo>
                    <a:pt x="71" y="1"/>
                    <a:pt x="0" y="284"/>
                    <a:pt x="47" y="602"/>
                  </a:cubicBezTo>
                  <a:cubicBezTo>
                    <a:pt x="280" y="2323"/>
                    <a:pt x="1039" y="4107"/>
                    <a:pt x="1334" y="4371"/>
                  </a:cubicBezTo>
                  <a:cubicBezTo>
                    <a:pt x="1644" y="4665"/>
                    <a:pt x="3195" y="4820"/>
                    <a:pt x="3986" y="4867"/>
                  </a:cubicBezTo>
                  <a:cubicBezTo>
                    <a:pt x="3987" y="4867"/>
                    <a:pt x="3988" y="4867"/>
                    <a:pt x="3990" y="4867"/>
                  </a:cubicBezTo>
                  <a:cubicBezTo>
                    <a:pt x="4236" y="4867"/>
                    <a:pt x="4451" y="3098"/>
                    <a:pt x="4234" y="2928"/>
                  </a:cubicBezTo>
                  <a:cubicBezTo>
                    <a:pt x="4151" y="2856"/>
                    <a:pt x="3900" y="2842"/>
                    <a:pt x="3611" y="2842"/>
                  </a:cubicBezTo>
                  <a:cubicBezTo>
                    <a:pt x="3425" y="2842"/>
                    <a:pt x="3223" y="2848"/>
                    <a:pt x="3039" y="2848"/>
                  </a:cubicBezTo>
                  <a:cubicBezTo>
                    <a:pt x="2768" y="2848"/>
                    <a:pt x="2536" y="2835"/>
                    <a:pt x="2451" y="2773"/>
                  </a:cubicBezTo>
                  <a:cubicBezTo>
                    <a:pt x="2373" y="2711"/>
                    <a:pt x="1303" y="1284"/>
                    <a:pt x="745" y="447"/>
                  </a:cubicBezTo>
                  <a:cubicBezTo>
                    <a:pt x="535" y="125"/>
                    <a:pt x="369" y="1"/>
                    <a:pt x="25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2858375" y="2292825"/>
              <a:ext cx="104225" cy="129450"/>
            </a:xfrm>
            <a:custGeom>
              <a:avLst/>
              <a:gdLst/>
              <a:ahLst/>
              <a:cxnLst/>
              <a:rect l="l" t="t" r="r" b="b"/>
              <a:pathLst>
                <a:path w="4169" h="5178" extrusionOk="0">
                  <a:moveTo>
                    <a:pt x="354" y="0"/>
                  </a:moveTo>
                  <a:cubicBezTo>
                    <a:pt x="123" y="0"/>
                    <a:pt x="0" y="331"/>
                    <a:pt x="198" y="1161"/>
                  </a:cubicBezTo>
                  <a:cubicBezTo>
                    <a:pt x="540" y="2634"/>
                    <a:pt x="1051" y="4107"/>
                    <a:pt x="1362" y="4418"/>
                  </a:cubicBezTo>
                  <a:cubicBezTo>
                    <a:pt x="1765" y="4836"/>
                    <a:pt x="3921" y="5177"/>
                    <a:pt x="3921" y="5177"/>
                  </a:cubicBezTo>
                  <a:lnTo>
                    <a:pt x="4169" y="2820"/>
                  </a:lnTo>
                  <a:lnTo>
                    <a:pt x="4169" y="2820"/>
                  </a:lnTo>
                  <a:cubicBezTo>
                    <a:pt x="4169" y="2820"/>
                    <a:pt x="3807" y="2838"/>
                    <a:pt x="3441" y="2838"/>
                  </a:cubicBezTo>
                  <a:cubicBezTo>
                    <a:pt x="3121" y="2838"/>
                    <a:pt x="2798" y="2824"/>
                    <a:pt x="2711" y="2774"/>
                  </a:cubicBezTo>
                  <a:cubicBezTo>
                    <a:pt x="2540" y="2649"/>
                    <a:pt x="1315" y="943"/>
                    <a:pt x="881" y="370"/>
                  </a:cubicBezTo>
                  <a:cubicBezTo>
                    <a:pt x="698" y="138"/>
                    <a:pt x="504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2944350" y="2367200"/>
              <a:ext cx="4675" cy="48475"/>
            </a:xfrm>
            <a:custGeom>
              <a:avLst/>
              <a:gdLst/>
              <a:ahLst/>
              <a:cxnLst/>
              <a:rect l="l" t="t" r="r" b="b"/>
              <a:pathLst>
                <a:path w="187" h="1939" extrusionOk="0">
                  <a:moveTo>
                    <a:pt x="187" y="0"/>
                  </a:moveTo>
                  <a:cubicBezTo>
                    <a:pt x="171" y="155"/>
                    <a:pt x="156" y="341"/>
                    <a:pt x="125" y="496"/>
                  </a:cubicBezTo>
                  <a:cubicBezTo>
                    <a:pt x="109" y="652"/>
                    <a:pt x="94" y="822"/>
                    <a:pt x="78" y="977"/>
                  </a:cubicBezTo>
                  <a:cubicBezTo>
                    <a:pt x="78" y="1132"/>
                    <a:pt x="47" y="1303"/>
                    <a:pt x="32" y="1458"/>
                  </a:cubicBezTo>
                  <a:cubicBezTo>
                    <a:pt x="32" y="1536"/>
                    <a:pt x="16" y="1613"/>
                    <a:pt x="16" y="1691"/>
                  </a:cubicBezTo>
                  <a:cubicBezTo>
                    <a:pt x="1" y="1768"/>
                    <a:pt x="1" y="1861"/>
                    <a:pt x="1" y="1939"/>
                  </a:cubicBezTo>
                  <a:cubicBezTo>
                    <a:pt x="32" y="1861"/>
                    <a:pt x="47" y="1784"/>
                    <a:pt x="32" y="1691"/>
                  </a:cubicBezTo>
                  <a:cubicBezTo>
                    <a:pt x="47" y="1613"/>
                    <a:pt x="47" y="1536"/>
                    <a:pt x="78" y="1458"/>
                  </a:cubicBezTo>
                  <a:cubicBezTo>
                    <a:pt x="94" y="1303"/>
                    <a:pt x="109" y="1132"/>
                    <a:pt x="125" y="977"/>
                  </a:cubicBezTo>
                  <a:cubicBezTo>
                    <a:pt x="156" y="822"/>
                    <a:pt x="171" y="652"/>
                    <a:pt x="171" y="496"/>
                  </a:cubicBezTo>
                  <a:cubicBezTo>
                    <a:pt x="187" y="341"/>
                    <a:pt x="187" y="155"/>
                    <a:pt x="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2858025" y="2293125"/>
              <a:ext cx="72000" cy="124100"/>
            </a:xfrm>
            <a:custGeom>
              <a:avLst/>
              <a:gdLst/>
              <a:ahLst/>
              <a:cxnLst/>
              <a:rect l="l" t="t" r="r" b="b"/>
              <a:pathLst>
                <a:path w="2880" h="4964" extrusionOk="0">
                  <a:moveTo>
                    <a:pt x="381" y="0"/>
                  </a:moveTo>
                  <a:cubicBezTo>
                    <a:pt x="143" y="0"/>
                    <a:pt x="0" y="316"/>
                    <a:pt x="212" y="1164"/>
                  </a:cubicBezTo>
                  <a:cubicBezTo>
                    <a:pt x="554" y="2637"/>
                    <a:pt x="1065" y="4111"/>
                    <a:pt x="1376" y="4421"/>
                  </a:cubicBezTo>
                  <a:cubicBezTo>
                    <a:pt x="1593" y="4638"/>
                    <a:pt x="2275" y="4824"/>
                    <a:pt x="2880" y="4964"/>
                  </a:cubicBezTo>
                  <a:lnTo>
                    <a:pt x="398" y="1"/>
                  </a:lnTo>
                  <a:cubicBezTo>
                    <a:pt x="393" y="0"/>
                    <a:pt x="387" y="0"/>
                    <a:pt x="381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2953275" y="2277000"/>
              <a:ext cx="101625" cy="93200"/>
            </a:xfrm>
            <a:custGeom>
              <a:avLst/>
              <a:gdLst/>
              <a:ahLst/>
              <a:cxnLst/>
              <a:rect l="l" t="t" r="r" b="b"/>
              <a:pathLst>
                <a:path w="4065" h="3728" extrusionOk="0">
                  <a:moveTo>
                    <a:pt x="1987" y="0"/>
                  </a:moveTo>
                  <a:cubicBezTo>
                    <a:pt x="1510" y="0"/>
                    <a:pt x="1043" y="188"/>
                    <a:pt x="683" y="537"/>
                  </a:cubicBezTo>
                  <a:cubicBezTo>
                    <a:pt x="187" y="1018"/>
                    <a:pt x="1" y="1747"/>
                    <a:pt x="202" y="2429"/>
                  </a:cubicBezTo>
                  <a:cubicBezTo>
                    <a:pt x="465" y="3230"/>
                    <a:pt x="1202" y="3728"/>
                    <a:pt x="1981" y="3728"/>
                  </a:cubicBezTo>
                  <a:cubicBezTo>
                    <a:pt x="2169" y="3728"/>
                    <a:pt x="2358" y="3699"/>
                    <a:pt x="2544" y="3639"/>
                  </a:cubicBezTo>
                  <a:cubicBezTo>
                    <a:pt x="3537" y="3298"/>
                    <a:pt x="4064" y="2259"/>
                    <a:pt x="3754" y="1282"/>
                  </a:cubicBezTo>
                  <a:lnTo>
                    <a:pt x="3754" y="1282"/>
                  </a:lnTo>
                  <a:lnTo>
                    <a:pt x="2668" y="2352"/>
                  </a:lnTo>
                  <a:lnTo>
                    <a:pt x="1862" y="1964"/>
                  </a:lnTo>
                  <a:lnTo>
                    <a:pt x="1505" y="1173"/>
                  </a:lnTo>
                  <a:lnTo>
                    <a:pt x="2591" y="103"/>
                  </a:lnTo>
                  <a:cubicBezTo>
                    <a:pt x="2393" y="34"/>
                    <a:pt x="2189" y="0"/>
                    <a:pt x="1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2759800" y="2463300"/>
              <a:ext cx="102000" cy="93300"/>
            </a:xfrm>
            <a:custGeom>
              <a:avLst/>
              <a:gdLst/>
              <a:ahLst/>
              <a:cxnLst/>
              <a:rect l="l" t="t" r="r" b="b"/>
              <a:pathLst>
                <a:path w="4080" h="3732" extrusionOk="0">
                  <a:moveTo>
                    <a:pt x="2106" y="1"/>
                  </a:moveTo>
                  <a:cubicBezTo>
                    <a:pt x="1913" y="1"/>
                    <a:pt x="1716" y="31"/>
                    <a:pt x="1520" y="96"/>
                  </a:cubicBezTo>
                  <a:cubicBezTo>
                    <a:pt x="528" y="421"/>
                    <a:pt x="0" y="1476"/>
                    <a:pt x="310" y="2438"/>
                  </a:cubicBezTo>
                  <a:lnTo>
                    <a:pt x="1412" y="1383"/>
                  </a:lnTo>
                  <a:lnTo>
                    <a:pt x="2203" y="1771"/>
                  </a:lnTo>
                  <a:lnTo>
                    <a:pt x="2575" y="2562"/>
                  </a:lnTo>
                  <a:lnTo>
                    <a:pt x="1489" y="3632"/>
                  </a:lnTo>
                  <a:cubicBezTo>
                    <a:pt x="1678" y="3699"/>
                    <a:pt x="1875" y="3732"/>
                    <a:pt x="2072" y="3732"/>
                  </a:cubicBezTo>
                  <a:cubicBezTo>
                    <a:pt x="2552" y="3732"/>
                    <a:pt x="3029" y="3539"/>
                    <a:pt x="3381" y="3197"/>
                  </a:cubicBezTo>
                  <a:cubicBezTo>
                    <a:pt x="3893" y="2701"/>
                    <a:pt x="4079" y="1957"/>
                    <a:pt x="3862" y="1290"/>
                  </a:cubicBezTo>
                  <a:cubicBezTo>
                    <a:pt x="3601" y="505"/>
                    <a:pt x="2889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0"/>
            <p:cNvSpPr/>
            <p:nvPr/>
          </p:nvSpPr>
          <p:spPr>
            <a:xfrm>
              <a:off x="2816025" y="2319500"/>
              <a:ext cx="190400" cy="187300"/>
            </a:xfrm>
            <a:custGeom>
              <a:avLst/>
              <a:gdLst/>
              <a:ahLst/>
              <a:cxnLst/>
              <a:rect l="l" t="t" r="r" b="b"/>
              <a:pathLst>
                <a:path w="7616" h="7492" extrusionOk="0">
                  <a:moveTo>
                    <a:pt x="6468" y="0"/>
                  </a:moveTo>
                  <a:lnTo>
                    <a:pt x="0" y="6313"/>
                  </a:lnTo>
                  <a:lnTo>
                    <a:pt x="1148" y="7492"/>
                  </a:lnTo>
                  <a:lnTo>
                    <a:pt x="7615" y="11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0"/>
            <p:cNvSpPr/>
            <p:nvPr/>
          </p:nvSpPr>
          <p:spPr>
            <a:xfrm>
              <a:off x="2872250" y="2374550"/>
              <a:ext cx="78350" cy="77200"/>
            </a:xfrm>
            <a:custGeom>
              <a:avLst/>
              <a:gdLst/>
              <a:ahLst/>
              <a:cxnLst/>
              <a:rect l="l" t="t" r="r" b="b"/>
              <a:pathLst>
                <a:path w="3134" h="3088" extrusionOk="0">
                  <a:moveTo>
                    <a:pt x="2652" y="1"/>
                  </a:moveTo>
                  <a:lnTo>
                    <a:pt x="0" y="2606"/>
                  </a:lnTo>
                  <a:lnTo>
                    <a:pt x="465" y="3087"/>
                  </a:lnTo>
                  <a:lnTo>
                    <a:pt x="3133" y="482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2931575" y="2355575"/>
              <a:ext cx="56625" cy="65325"/>
            </a:xfrm>
            <a:custGeom>
              <a:avLst/>
              <a:gdLst/>
              <a:ahLst/>
              <a:cxnLst/>
              <a:rect l="l" t="t" r="r" b="b"/>
              <a:pathLst>
                <a:path w="2265" h="2613" extrusionOk="0">
                  <a:moveTo>
                    <a:pt x="784" y="1"/>
                  </a:moveTo>
                  <a:cubicBezTo>
                    <a:pt x="725" y="1"/>
                    <a:pt x="674" y="23"/>
                    <a:pt x="636" y="77"/>
                  </a:cubicBezTo>
                  <a:cubicBezTo>
                    <a:pt x="527" y="264"/>
                    <a:pt x="713" y="527"/>
                    <a:pt x="729" y="543"/>
                  </a:cubicBezTo>
                  <a:cubicBezTo>
                    <a:pt x="720" y="533"/>
                    <a:pt x="590" y="461"/>
                    <a:pt x="469" y="461"/>
                  </a:cubicBezTo>
                  <a:cubicBezTo>
                    <a:pt x="391" y="461"/>
                    <a:pt x="316" y="492"/>
                    <a:pt x="279" y="589"/>
                  </a:cubicBezTo>
                  <a:cubicBezTo>
                    <a:pt x="155" y="837"/>
                    <a:pt x="527" y="1086"/>
                    <a:pt x="543" y="1117"/>
                  </a:cubicBezTo>
                  <a:cubicBezTo>
                    <a:pt x="516" y="1117"/>
                    <a:pt x="393" y="1056"/>
                    <a:pt x="279" y="1056"/>
                  </a:cubicBezTo>
                  <a:cubicBezTo>
                    <a:pt x="192" y="1056"/>
                    <a:pt x="111" y="1090"/>
                    <a:pt x="78" y="1210"/>
                  </a:cubicBezTo>
                  <a:cubicBezTo>
                    <a:pt x="0" y="1458"/>
                    <a:pt x="403" y="1737"/>
                    <a:pt x="403" y="1737"/>
                  </a:cubicBezTo>
                  <a:cubicBezTo>
                    <a:pt x="403" y="1737"/>
                    <a:pt x="330" y="1706"/>
                    <a:pt x="260" y="1706"/>
                  </a:cubicBezTo>
                  <a:cubicBezTo>
                    <a:pt x="190" y="1706"/>
                    <a:pt x="124" y="1737"/>
                    <a:pt x="140" y="1861"/>
                  </a:cubicBezTo>
                  <a:cubicBezTo>
                    <a:pt x="164" y="2281"/>
                    <a:pt x="986" y="2612"/>
                    <a:pt x="1437" y="2612"/>
                  </a:cubicBezTo>
                  <a:cubicBezTo>
                    <a:pt x="1552" y="2612"/>
                    <a:pt x="1643" y="2591"/>
                    <a:pt x="1691" y="2543"/>
                  </a:cubicBezTo>
                  <a:cubicBezTo>
                    <a:pt x="1799" y="2435"/>
                    <a:pt x="1722" y="2218"/>
                    <a:pt x="1722" y="2218"/>
                  </a:cubicBezTo>
                  <a:cubicBezTo>
                    <a:pt x="1722" y="2218"/>
                    <a:pt x="1923" y="2202"/>
                    <a:pt x="1970" y="2063"/>
                  </a:cubicBezTo>
                  <a:cubicBezTo>
                    <a:pt x="2016" y="1939"/>
                    <a:pt x="1970" y="1830"/>
                    <a:pt x="1892" y="1737"/>
                  </a:cubicBezTo>
                  <a:cubicBezTo>
                    <a:pt x="1892" y="1737"/>
                    <a:pt x="2094" y="1690"/>
                    <a:pt x="2125" y="1597"/>
                  </a:cubicBezTo>
                  <a:cubicBezTo>
                    <a:pt x="2202" y="1380"/>
                    <a:pt x="2016" y="1210"/>
                    <a:pt x="2016" y="1210"/>
                  </a:cubicBezTo>
                  <a:cubicBezTo>
                    <a:pt x="2125" y="1194"/>
                    <a:pt x="2233" y="1086"/>
                    <a:pt x="2249" y="977"/>
                  </a:cubicBezTo>
                  <a:cubicBezTo>
                    <a:pt x="2264" y="837"/>
                    <a:pt x="2233" y="698"/>
                    <a:pt x="2171" y="512"/>
                  </a:cubicBezTo>
                  <a:cubicBezTo>
                    <a:pt x="2109" y="372"/>
                    <a:pt x="2109" y="217"/>
                    <a:pt x="2156" y="77"/>
                  </a:cubicBezTo>
                  <a:lnTo>
                    <a:pt x="2156" y="77"/>
                  </a:lnTo>
                  <a:lnTo>
                    <a:pt x="1784" y="512"/>
                  </a:lnTo>
                  <a:cubicBezTo>
                    <a:pt x="1541" y="499"/>
                    <a:pt x="1065" y="1"/>
                    <a:pt x="78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2978475" y="2353000"/>
              <a:ext cx="33150" cy="20025"/>
            </a:xfrm>
            <a:custGeom>
              <a:avLst/>
              <a:gdLst/>
              <a:ahLst/>
              <a:cxnLst/>
              <a:rect l="l" t="t" r="r" b="b"/>
              <a:pathLst>
                <a:path w="1326" h="801" extrusionOk="0">
                  <a:moveTo>
                    <a:pt x="840" y="1"/>
                  </a:moveTo>
                  <a:cubicBezTo>
                    <a:pt x="673" y="1"/>
                    <a:pt x="478" y="50"/>
                    <a:pt x="311" y="165"/>
                  </a:cubicBezTo>
                  <a:cubicBezTo>
                    <a:pt x="295" y="165"/>
                    <a:pt x="295" y="165"/>
                    <a:pt x="280" y="180"/>
                  </a:cubicBezTo>
                  <a:lnTo>
                    <a:pt x="1" y="522"/>
                  </a:lnTo>
                  <a:lnTo>
                    <a:pt x="357" y="801"/>
                  </a:lnTo>
                  <a:cubicBezTo>
                    <a:pt x="513" y="537"/>
                    <a:pt x="1009" y="568"/>
                    <a:pt x="1179" y="335"/>
                  </a:cubicBezTo>
                  <a:cubicBezTo>
                    <a:pt x="1326" y="141"/>
                    <a:pt x="1123" y="1"/>
                    <a:pt x="84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2940975" y="2398050"/>
              <a:ext cx="32500" cy="12975"/>
            </a:xfrm>
            <a:custGeom>
              <a:avLst/>
              <a:gdLst/>
              <a:ahLst/>
              <a:cxnLst/>
              <a:rect l="l" t="t" r="r" b="b"/>
              <a:pathLst>
                <a:path w="1300" h="519" extrusionOk="0">
                  <a:moveTo>
                    <a:pt x="15" y="1"/>
                  </a:moveTo>
                  <a:cubicBezTo>
                    <a:pt x="6" y="1"/>
                    <a:pt x="0" y="15"/>
                    <a:pt x="12" y="38"/>
                  </a:cubicBezTo>
                  <a:cubicBezTo>
                    <a:pt x="384" y="317"/>
                    <a:pt x="834" y="503"/>
                    <a:pt x="1299" y="519"/>
                  </a:cubicBezTo>
                  <a:cubicBezTo>
                    <a:pt x="849" y="395"/>
                    <a:pt x="415" y="224"/>
                    <a:pt x="27" y="7"/>
                  </a:cubicBezTo>
                  <a:cubicBezTo>
                    <a:pt x="23" y="3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2944025" y="2382550"/>
              <a:ext cx="35250" cy="15675"/>
            </a:xfrm>
            <a:custGeom>
              <a:avLst/>
              <a:gdLst/>
              <a:ahLst/>
              <a:cxnLst/>
              <a:rect l="l" t="t" r="r" b="b"/>
              <a:pathLst>
                <a:path w="1410" h="627" extrusionOk="0">
                  <a:moveTo>
                    <a:pt x="11" y="0"/>
                  </a:moveTo>
                  <a:cubicBezTo>
                    <a:pt x="1" y="0"/>
                    <a:pt x="7" y="15"/>
                    <a:pt x="29" y="38"/>
                  </a:cubicBezTo>
                  <a:cubicBezTo>
                    <a:pt x="402" y="394"/>
                    <a:pt x="882" y="611"/>
                    <a:pt x="1410" y="627"/>
                  </a:cubicBezTo>
                  <a:cubicBezTo>
                    <a:pt x="975" y="534"/>
                    <a:pt x="293" y="239"/>
                    <a:pt x="29" y="7"/>
                  </a:cubicBezTo>
                  <a:cubicBezTo>
                    <a:pt x="21" y="2"/>
                    <a:pt x="15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2949050" y="2368175"/>
              <a:ext cx="32550" cy="17650"/>
            </a:xfrm>
            <a:custGeom>
              <a:avLst/>
              <a:gdLst/>
              <a:ahLst/>
              <a:cxnLst/>
              <a:rect l="l" t="t" r="r" b="b"/>
              <a:pathLst>
                <a:path w="1302" h="706" extrusionOk="0">
                  <a:moveTo>
                    <a:pt x="4" y="1"/>
                  </a:moveTo>
                  <a:cubicBezTo>
                    <a:pt x="1" y="1"/>
                    <a:pt x="4" y="8"/>
                    <a:pt x="14" y="8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8"/>
                  </a:moveTo>
                  <a:lnTo>
                    <a:pt x="14" y="8"/>
                  </a:lnTo>
                  <a:cubicBezTo>
                    <a:pt x="139" y="194"/>
                    <a:pt x="309" y="349"/>
                    <a:pt x="526" y="473"/>
                  </a:cubicBezTo>
                  <a:cubicBezTo>
                    <a:pt x="759" y="582"/>
                    <a:pt x="1054" y="706"/>
                    <a:pt x="1302" y="706"/>
                  </a:cubicBezTo>
                  <a:lnTo>
                    <a:pt x="1302" y="690"/>
                  </a:lnTo>
                  <a:cubicBezTo>
                    <a:pt x="821" y="550"/>
                    <a:pt x="387" y="349"/>
                    <a:pt x="1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2860225" y="2746000"/>
              <a:ext cx="138450" cy="131125"/>
            </a:xfrm>
            <a:custGeom>
              <a:avLst/>
              <a:gdLst/>
              <a:ahLst/>
              <a:cxnLst/>
              <a:rect l="l" t="t" r="r" b="b"/>
              <a:pathLst>
                <a:path w="5538" h="5245" extrusionOk="0">
                  <a:moveTo>
                    <a:pt x="47" y="1"/>
                  </a:moveTo>
                  <a:cubicBezTo>
                    <a:pt x="47" y="1"/>
                    <a:pt x="31" y="1118"/>
                    <a:pt x="0" y="2141"/>
                  </a:cubicBezTo>
                  <a:lnTo>
                    <a:pt x="0" y="2839"/>
                  </a:lnTo>
                  <a:lnTo>
                    <a:pt x="0" y="3429"/>
                  </a:lnTo>
                  <a:cubicBezTo>
                    <a:pt x="0" y="4297"/>
                    <a:pt x="31" y="5011"/>
                    <a:pt x="109" y="5057"/>
                  </a:cubicBezTo>
                  <a:cubicBezTo>
                    <a:pt x="248" y="5146"/>
                    <a:pt x="3527" y="5244"/>
                    <a:pt x="4829" y="5244"/>
                  </a:cubicBezTo>
                  <a:cubicBezTo>
                    <a:pt x="5126" y="5244"/>
                    <a:pt x="5319" y="5239"/>
                    <a:pt x="5351" y="5228"/>
                  </a:cubicBezTo>
                  <a:cubicBezTo>
                    <a:pt x="5537" y="5166"/>
                    <a:pt x="5398" y="4669"/>
                    <a:pt x="5227" y="4514"/>
                  </a:cubicBezTo>
                  <a:cubicBezTo>
                    <a:pt x="5025" y="4359"/>
                    <a:pt x="3164" y="3491"/>
                    <a:pt x="3164" y="3491"/>
                  </a:cubicBezTo>
                  <a:lnTo>
                    <a:pt x="3180" y="2901"/>
                  </a:lnTo>
                  <a:lnTo>
                    <a:pt x="3211" y="2203"/>
                  </a:lnTo>
                  <a:lnTo>
                    <a:pt x="3242" y="48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2860225" y="2799525"/>
              <a:ext cx="138450" cy="77600"/>
            </a:xfrm>
            <a:custGeom>
              <a:avLst/>
              <a:gdLst/>
              <a:ahLst/>
              <a:cxnLst/>
              <a:rect l="l" t="t" r="r" b="b"/>
              <a:pathLst>
                <a:path w="5538" h="3104" extrusionOk="0">
                  <a:moveTo>
                    <a:pt x="0" y="0"/>
                  </a:moveTo>
                  <a:lnTo>
                    <a:pt x="0" y="698"/>
                  </a:lnTo>
                  <a:lnTo>
                    <a:pt x="0" y="1288"/>
                  </a:lnTo>
                  <a:cubicBezTo>
                    <a:pt x="0" y="2156"/>
                    <a:pt x="31" y="2870"/>
                    <a:pt x="109" y="2916"/>
                  </a:cubicBezTo>
                  <a:cubicBezTo>
                    <a:pt x="248" y="3005"/>
                    <a:pt x="3527" y="3103"/>
                    <a:pt x="4829" y="3103"/>
                  </a:cubicBezTo>
                  <a:cubicBezTo>
                    <a:pt x="5126" y="3103"/>
                    <a:pt x="5319" y="3098"/>
                    <a:pt x="5351" y="3087"/>
                  </a:cubicBezTo>
                  <a:cubicBezTo>
                    <a:pt x="5537" y="3025"/>
                    <a:pt x="5398" y="2528"/>
                    <a:pt x="5227" y="2373"/>
                  </a:cubicBezTo>
                  <a:cubicBezTo>
                    <a:pt x="5025" y="2218"/>
                    <a:pt x="3164" y="1350"/>
                    <a:pt x="3164" y="1350"/>
                  </a:cubicBezTo>
                  <a:lnTo>
                    <a:pt x="3180" y="760"/>
                  </a:lnTo>
                  <a:lnTo>
                    <a:pt x="321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0"/>
            <p:cNvSpPr/>
            <p:nvPr/>
          </p:nvSpPr>
          <p:spPr>
            <a:xfrm>
              <a:off x="2859450" y="2816975"/>
              <a:ext cx="139600" cy="60200"/>
            </a:xfrm>
            <a:custGeom>
              <a:avLst/>
              <a:gdLst/>
              <a:ahLst/>
              <a:cxnLst/>
              <a:rect l="l" t="t" r="r" b="b"/>
              <a:pathLst>
                <a:path w="5584" h="2408" extrusionOk="0">
                  <a:moveTo>
                    <a:pt x="16" y="0"/>
                  </a:moveTo>
                  <a:cubicBezTo>
                    <a:pt x="0" y="1101"/>
                    <a:pt x="31" y="2156"/>
                    <a:pt x="109" y="2218"/>
                  </a:cubicBezTo>
                  <a:cubicBezTo>
                    <a:pt x="155" y="2249"/>
                    <a:pt x="404" y="2265"/>
                    <a:pt x="760" y="2296"/>
                  </a:cubicBezTo>
                  <a:cubicBezTo>
                    <a:pt x="1008" y="2296"/>
                    <a:pt x="1334" y="2311"/>
                    <a:pt x="1691" y="2327"/>
                  </a:cubicBezTo>
                  <a:cubicBezTo>
                    <a:pt x="2769" y="2371"/>
                    <a:pt x="4149" y="2408"/>
                    <a:pt x="4891" y="2408"/>
                  </a:cubicBezTo>
                  <a:cubicBezTo>
                    <a:pt x="5184" y="2408"/>
                    <a:pt x="5378" y="2402"/>
                    <a:pt x="5413" y="2389"/>
                  </a:cubicBezTo>
                  <a:cubicBezTo>
                    <a:pt x="5584" y="2327"/>
                    <a:pt x="5429" y="1846"/>
                    <a:pt x="5274" y="1691"/>
                  </a:cubicBezTo>
                  <a:cubicBezTo>
                    <a:pt x="5072" y="1536"/>
                    <a:pt x="3211" y="652"/>
                    <a:pt x="3211" y="652"/>
                  </a:cubicBezTo>
                  <a:lnTo>
                    <a:pt x="3242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0"/>
            <p:cNvSpPr/>
            <p:nvPr/>
          </p:nvSpPr>
          <p:spPr>
            <a:xfrm>
              <a:off x="2867975" y="2869275"/>
              <a:ext cx="125225" cy="2950"/>
            </a:xfrm>
            <a:custGeom>
              <a:avLst/>
              <a:gdLst/>
              <a:ahLst/>
              <a:cxnLst/>
              <a:rect l="l" t="t" r="r" b="b"/>
              <a:pathLst>
                <a:path w="5009" h="118" extrusionOk="0">
                  <a:moveTo>
                    <a:pt x="275" y="0"/>
                  </a:moveTo>
                  <a:cubicBezTo>
                    <a:pt x="166" y="0"/>
                    <a:pt x="73" y="1"/>
                    <a:pt x="0" y="2"/>
                  </a:cubicBezTo>
                  <a:cubicBezTo>
                    <a:pt x="716" y="70"/>
                    <a:pt x="3337" y="114"/>
                    <a:pt x="4556" y="114"/>
                  </a:cubicBezTo>
                  <a:cubicBezTo>
                    <a:pt x="4737" y="114"/>
                    <a:pt x="4886" y="113"/>
                    <a:pt x="4995" y="111"/>
                  </a:cubicBezTo>
                  <a:cubicBezTo>
                    <a:pt x="4231" y="68"/>
                    <a:pt x="1394" y="0"/>
                    <a:pt x="275" y="0"/>
                  </a:cubicBezTo>
                  <a:close/>
                  <a:moveTo>
                    <a:pt x="4995" y="111"/>
                  </a:moveTo>
                  <a:cubicBezTo>
                    <a:pt x="5000" y="116"/>
                    <a:pt x="5003" y="118"/>
                    <a:pt x="5005" y="118"/>
                  </a:cubicBezTo>
                  <a:cubicBezTo>
                    <a:pt x="5008" y="118"/>
                    <a:pt x="5005" y="111"/>
                    <a:pt x="499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2917600" y="2828125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1"/>
                  </a:moveTo>
                  <a:cubicBezTo>
                    <a:pt x="464" y="1"/>
                    <a:pt x="201" y="59"/>
                    <a:pt x="16" y="221"/>
                  </a:cubicBezTo>
                  <a:cubicBezTo>
                    <a:pt x="1" y="221"/>
                    <a:pt x="16" y="237"/>
                    <a:pt x="32" y="237"/>
                  </a:cubicBezTo>
                  <a:cubicBezTo>
                    <a:pt x="342" y="144"/>
                    <a:pt x="683" y="82"/>
                    <a:pt x="1009" y="66"/>
                  </a:cubicBezTo>
                  <a:cubicBezTo>
                    <a:pt x="993" y="66"/>
                    <a:pt x="993" y="51"/>
                    <a:pt x="993" y="20"/>
                  </a:cubicBezTo>
                  <a:cubicBezTo>
                    <a:pt x="906" y="8"/>
                    <a:pt x="817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2923025" y="283145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9" y="68"/>
                    <a:pt x="16" y="228"/>
                  </a:cubicBezTo>
                  <a:cubicBezTo>
                    <a:pt x="1" y="228"/>
                    <a:pt x="16" y="243"/>
                    <a:pt x="32" y="243"/>
                  </a:cubicBezTo>
                  <a:cubicBezTo>
                    <a:pt x="342" y="150"/>
                    <a:pt x="668" y="88"/>
                    <a:pt x="1009" y="73"/>
                  </a:cubicBezTo>
                  <a:lnTo>
                    <a:pt x="978" y="26"/>
                  </a:lnTo>
                  <a:lnTo>
                    <a:pt x="978" y="26"/>
                  </a:lnTo>
                  <a:cubicBezTo>
                    <a:pt x="988" y="31"/>
                    <a:pt x="995" y="33"/>
                    <a:pt x="999" y="33"/>
                  </a:cubicBezTo>
                  <a:cubicBezTo>
                    <a:pt x="1006" y="33"/>
                    <a:pt x="999" y="26"/>
                    <a:pt x="978" y="26"/>
                  </a:cubicBezTo>
                  <a:cubicBezTo>
                    <a:pt x="891" y="10"/>
                    <a:pt x="801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2928850" y="2835325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8" y="68"/>
                    <a:pt x="16" y="228"/>
                  </a:cubicBezTo>
                  <a:cubicBezTo>
                    <a:pt x="0" y="228"/>
                    <a:pt x="16" y="243"/>
                    <a:pt x="31" y="243"/>
                  </a:cubicBezTo>
                  <a:cubicBezTo>
                    <a:pt x="342" y="150"/>
                    <a:pt x="667" y="88"/>
                    <a:pt x="1009" y="73"/>
                  </a:cubicBezTo>
                  <a:cubicBezTo>
                    <a:pt x="1009" y="73"/>
                    <a:pt x="1009" y="42"/>
                    <a:pt x="978" y="26"/>
                  </a:cubicBezTo>
                  <a:cubicBezTo>
                    <a:pt x="891" y="10"/>
                    <a:pt x="80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2934275" y="2838825"/>
              <a:ext cx="25625" cy="6075"/>
            </a:xfrm>
            <a:custGeom>
              <a:avLst/>
              <a:gdLst/>
              <a:ahLst/>
              <a:cxnLst/>
              <a:rect l="l" t="t" r="r" b="b"/>
              <a:pathLst>
                <a:path w="1025" h="243" extrusionOk="0">
                  <a:moveTo>
                    <a:pt x="720" y="0"/>
                  </a:moveTo>
                  <a:cubicBezTo>
                    <a:pt x="468" y="0"/>
                    <a:pt x="213" y="65"/>
                    <a:pt x="32" y="212"/>
                  </a:cubicBezTo>
                  <a:cubicBezTo>
                    <a:pt x="1" y="212"/>
                    <a:pt x="32" y="243"/>
                    <a:pt x="47" y="243"/>
                  </a:cubicBezTo>
                  <a:cubicBezTo>
                    <a:pt x="357" y="134"/>
                    <a:pt x="683" y="88"/>
                    <a:pt x="1024" y="57"/>
                  </a:cubicBezTo>
                  <a:lnTo>
                    <a:pt x="993" y="26"/>
                  </a:lnTo>
                  <a:lnTo>
                    <a:pt x="993" y="26"/>
                  </a:lnTo>
                  <a:cubicBezTo>
                    <a:pt x="1004" y="31"/>
                    <a:pt x="1010" y="33"/>
                    <a:pt x="1014" y="33"/>
                  </a:cubicBezTo>
                  <a:cubicBezTo>
                    <a:pt x="1021" y="33"/>
                    <a:pt x="1014" y="26"/>
                    <a:pt x="993" y="26"/>
                  </a:cubicBezTo>
                  <a:cubicBezTo>
                    <a:pt x="905" y="9"/>
                    <a:pt x="813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2931575" y="2807175"/>
              <a:ext cx="28700" cy="22725"/>
            </a:xfrm>
            <a:custGeom>
              <a:avLst/>
              <a:gdLst/>
              <a:ahLst/>
              <a:cxnLst/>
              <a:rect l="l" t="t" r="r" b="b"/>
              <a:pathLst>
                <a:path w="1148" h="909" extrusionOk="0">
                  <a:moveTo>
                    <a:pt x="842" y="119"/>
                  </a:moveTo>
                  <a:cubicBezTo>
                    <a:pt x="931" y="119"/>
                    <a:pt x="998" y="170"/>
                    <a:pt x="977" y="330"/>
                  </a:cubicBezTo>
                  <a:cubicBezTo>
                    <a:pt x="931" y="516"/>
                    <a:pt x="620" y="625"/>
                    <a:pt x="450" y="687"/>
                  </a:cubicBezTo>
                  <a:cubicBezTo>
                    <a:pt x="310" y="749"/>
                    <a:pt x="171" y="780"/>
                    <a:pt x="62" y="842"/>
                  </a:cubicBezTo>
                  <a:cubicBezTo>
                    <a:pt x="155" y="702"/>
                    <a:pt x="248" y="547"/>
                    <a:pt x="372" y="408"/>
                  </a:cubicBezTo>
                  <a:lnTo>
                    <a:pt x="543" y="237"/>
                  </a:lnTo>
                  <a:cubicBezTo>
                    <a:pt x="594" y="195"/>
                    <a:pt x="734" y="119"/>
                    <a:pt x="842" y="119"/>
                  </a:cubicBezTo>
                  <a:close/>
                  <a:moveTo>
                    <a:pt x="822" y="1"/>
                  </a:moveTo>
                  <a:cubicBezTo>
                    <a:pt x="719" y="1"/>
                    <a:pt x="606" y="52"/>
                    <a:pt x="527" y="113"/>
                  </a:cubicBezTo>
                  <a:cubicBezTo>
                    <a:pt x="295" y="299"/>
                    <a:pt x="109" y="547"/>
                    <a:pt x="0" y="842"/>
                  </a:cubicBezTo>
                  <a:lnTo>
                    <a:pt x="0" y="858"/>
                  </a:lnTo>
                  <a:cubicBezTo>
                    <a:pt x="0" y="883"/>
                    <a:pt x="10" y="908"/>
                    <a:pt x="40" y="908"/>
                  </a:cubicBezTo>
                  <a:cubicBezTo>
                    <a:pt x="46" y="908"/>
                    <a:pt x="54" y="907"/>
                    <a:pt x="62" y="904"/>
                  </a:cubicBezTo>
                  <a:cubicBezTo>
                    <a:pt x="326" y="811"/>
                    <a:pt x="620" y="749"/>
                    <a:pt x="869" y="578"/>
                  </a:cubicBezTo>
                  <a:cubicBezTo>
                    <a:pt x="1008" y="470"/>
                    <a:pt x="1148" y="284"/>
                    <a:pt x="1024" y="113"/>
                  </a:cubicBezTo>
                  <a:cubicBezTo>
                    <a:pt x="976" y="32"/>
                    <a:pt x="902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2902875" y="2811350"/>
              <a:ext cx="30650" cy="18450"/>
            </a:xfrm>
            <a:custGeom>
              <a:avLst/>
              <a:gdLst/>
              <a:ahLst/>
              <a:cxnLst/>
              <a:rect l="l" t="t" r="r" b="b"/>
              <a:pathLst>
                <a:path w="1226" h="738" extrusionOk="0">
                  <a:moveTo>
                    <a:pt x="330" y="117"/>
                  </a:moveTo>
                  <a:cubicBezTo>
                    <a:pt x="423" y="117"/>
                    <a:pt x="534" y="151"/>
                    <a:pt x="590" y="179"/>
                  </a:cubicBezTo>
                  <a:cubicBezTo>
                    <a:pt x="667" y="210"/>
                    <a:pt x="729" y="272"/>
                    <a:pt x="807" y="303"/>
                  </a:cubicBezTo>
                  <a:cubicBezTo>
                    <a:pt x="931" y="427"/>
                    <a:pt x="1070" y="535"/>
                    <a:pt x="1195" y="660"/>
                  </a:cubicBezTo>
                  <a:cubicBezTo>
                    <a:pt x="1055" y="644"/>
                    <a:pt x="915" y="613"/>
                    <a:pt x="760" y="597"/>
                  </a:cubicBezTo>
                  <a:cubicBezTo>
                    <a:pt x="605" y="582"/>
                    <a:pt x="280" y="535"/>
                    <a:pt x="202" y="349"/>
                  </a:cubicBezTo>
                  <a:cubicBezTo>
                    <a:pt x="125" y="169"/>
                    <a:pt x="214" y="117"/>
                    <a:pt x="330" y="117"/>
                  </a:cubicBezTo>
                  <a:close/>
                  <a:moveTo>
                    <a:pt x="341" y="0"/>
                  </a:moveTo>
                  <a:cubicBezTo>
                    <a:pt x="229" y="0"/>
                    <a:pt x="123" y="40"/>
                    <a:pt x="78" y="148"/>
                  </a:cubicBezTo>
                  <a:cubicBezTo>
                    <a:pt x="0" y="365"/>
                    <a:pt x="186" y="520"/>
                    <a:pt x="342" y="582"/>
                  </a:cubicBezTo>
                  <a:cubicBezTo>
                    <a:pt x="605" y="691"/>
                    <a:pt x="915" y="691"/>
                    <a:pt x="1195" y="737"/>
                  </a:cubicBezTo>
                  <a:cubicBezTo>
                    <a:pt x="1210" y="737"/>
                    <a:pt x="1226" y="706"/>
                    <a:pt x="1226" y="691"/>
                  </a:cubicBezTo>
                  <a:lnTo>
                    <a:pt x="1226" y="675"/>
                  </a:lnTo>
                  <a:lnTo>
                    <a:pt x="1226" y="660"/>
                  </a:lnTo>
                  <a:cubicBezTo>
                    <a:pt x="1070" y="396"/>
                    <a:pt x="838" y="194"/>
                    <a:pt x="574" y="55"/>
                  </a:cubicBezTo>
                  <a:cubicBezTo>
                    <a:pt x="509" y="22"/>
                    <a:pt x="42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0"/>
            <p:cNvSpPr/>
            <p:nvPr/>
          </p:nvSpPr>
          <p:spPr>
            <a:xfrm>
              <a:off x="2859450" y="2827050"/>
              <a:ext cx="72150" cy="49275"/>
            </a:xfrm>
            <a:custGeom>
              <a:avLst/>
              <a:gdLst/>
              <a:ahLst/>
              <a:cxnLst/>
              <a:rect l="l" t="t" r="r" b="b"/>
              <a:pathLst>
                <a:path w="2886" h="1971" extrusionOk="0">
                  <a:moveTo>
                    <a:pt x="0" y="1"/>
                  </a:moveTo>
                  <a:cubicBezTo>
                    <a:pt x="0" y="962"/>
                    <a:pt x="16" y="1753"/>
                    <a:pt x="93" y="1815"/>
                  </a:cubicBezTo>
                  <a:cubicBezTo>
                    <a:pt x="124" y="1846"/>
                    <a:pt x="388" y="1862"/>
                    <a:pt x="729" y="1893"/>
                  </a:cubicBezTo>
                  <a:cubicBezTo>
                    <a:pt x="993" y="1893"/>
                    <a:pt x="1319" y="1908"/>
                    <a:pt x="1660" y="1924"/>
                  </a:cubicBezTo>
                  <a:cubicBezTo>
                    <a:pt x="2048" y="1939"/>
                    <a:pt x="2482" y="1939"/>
                    <a:pt x="2885" y="1970"/>
                  </a:cubicBezTo>
                  <a:cubicBezTo>
                    <a:pt x="2156" y="1474"/>
                    <a:pt x="729" y="497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0"/>
            <p:cNvSpPr/>
            <p:nvPr/>
          </p:nvSpPr>
          <p:spPr>
            <a:xfrm>
              <a:off x="2805550" y="2424200"/>
              <a:ext cx="143875" cy="400150"/>
            </a:xfrm>
            <a:custGeom>
              <a:avLst/>
              <a:gdLst/>
              <a:ahLst/>
              <a:cxnLst/>
              <a:rect l="l" t="t" r="r" b="b"/>
              <a:pathLst>
                <a:path w="5755" h="16006" extrusionOk="0">
                  <a:moveTo>
                    <a:pt x="0" y="0"/>
                  </a:moveTo>
                  <a:cubicBezTo>
                    <a:pt x="0" y="0"/>
                    <a:pt x="2079" y="7228"/>
                    <a:pt x="2172" y="7693"/>
                  </a:cubicBezTo>
                  <a:cubicBezTo>
                    <a:pt x="2218" y="7879"/>
                    <a:pt x="2017" y="16006"/>
                    <a:pt x="2017" y="16006"/>
                  </a:cubicBezTo>
                  <a:lnTo>
                    <a:pt x="5429" y="16006"/>
                  </a:lnTo>
                  <a:cubicBezTo>
                    <a:pt x="5429" y="16006"/>
                    <a:pt x="5754" y="9197"/>
                    <a:pt x="5413" y="7259"/>
                  </a:cubicBezTo>
                  <a:cubicBezTo>
                    <a:pt x="5212" y="6157"/>
                    <a:pt x="3397" y="78"/>
                    <a:pt x="3397" y="78"/>
                  </a:cubicBezTo>
                  <a:lnTo>
                    <a:pt x="287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2860225" y="2808150"/>
              <a:ext cx="76400" cy="1825"/>
            </a:xfrm>
            <a:custGeom>
              <a:avLst/>
              <a:gdLst/>
              <a:ahLst/>
              <a:cxnLst/>
              <a:rect l="l" t="t" r="r" b="b"/>
              <a:pathLst>
                <a:path w="3056" h="73" extrusionOk="0">
                  <a:moveTo>
                    <a:pt x="959" y="1"/>
                  </a:moveTo>
                  <a:cubicBezTo>
                    <a:pt x="587" y="1"/>
                    <a:pt x="244" y="8"/>
                    <a:pt x="0" y="28"/>
                  </a:cubicBezTo>
                  <a:lnTo>
                    <a:pt x="0" y="43"/>
                  </a:lnTo>
                  <a:cubicBezTo>
                    <a:pt x="119" y="64"/>
                    <a:pt x="637" y="72"/>
                    <a:pt x="1221" y="72"/>
                  </a:cubicBezTo>
                  <a:cubicBezTo>
                    <a:pt x="1931" y="72"/>
                    <a:pt x="2741" y="60"/>
                    <a:pt x="3056" y="43"/>
                  </a:cubicBezTo>
                  <a:cubicBezTo>
                    <a:pt x="2666" y="33"/>
                    <a:pt x="1746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2817950" y="2436200"/>
              <a:ext cx="51600" cy="366050"/>
            </a:xfrm>
            <a:custGeom>
              <a:avLst/>
              <a:gdLst/>
              <a:ahLst/>
              <a:cxnLst/>
              <a:rect l="l" t="t" r="r" b="b"/>
              <a:pathLst>
                <a:path w="2064" h="14642" extrusionOk="0">
                  <a:moveTo>
                    <a:pt x="1" y="1"/>
                  </a:moveTo>
                  <a:cubicBezTo>
                    <a:pt x="78" y="451"/>
                    <a:pt x="202" y="885"/>
                    <a:pt x="295" y="1319"/>
                  </a:cubicBezTo>
                  <a:cubicBezTo>
                    <a:pt x="388" y="1769"/>
                    <a:pt x="513" y="2188"/>
                    <a:pt x="621" y="2637"/>
                  </a:cubicBezTo>
                  <a:cubicBezTo>
                    <a:pt x="854" y="3506"/>
                    <a:pt x="1117" y="4375"/>
                    <a:pt x="1397" y="5259"/>
                  </a:cubicBezTo>
                  <a:cubicBezTo>
                    <a:pt x="1536" y="5677"/>
                    <a:pt x="1769" y="6577"/>
                    <a:pt x="1893" y="6996"/>
                  </a:cubicBezTo>
                  <a:cubicBezTo>
                    <a:pt x="2001" y="7430"/>
                    <a:pt x="1815" y="14502"/>
                    <a:pt x="1831" y="14611"/>
                  </a:cubicBezTo>
                  <a:cubicBezTo>
                    <a:pt x="1831" y="14642"/>
                    <a:pt x="1846" y="14642"/>
                    <a:pt x="1862" y="14642"/>
                  </a:cubicBezTo>
                  <a:cubicBezTo>
                    <a:pt x="1893" y="14642"/>
                    <a:pt x="1893" y="14611"/>
                    <a:pt x="1893" y="14611"/>
                  </a:cubicBezTo>
                  <a:cubicBezTo>
                    <a:pt x="1893" y="13758"/>
                    <a:pt x="2064" y="7476"/>
                    <a:pt x="1970" y="7042"/>
                  </a:cubicBezTo>
                  <a:cubicBezTo>
                    <a:pt x="1846" y="6592"/>
                    <a:pt x="1055" y="3832"/>
                    <a:pt x="807" y="2963"/>
                  </a:cubicBezTo>
                  <a:cubicBezTo>
                    <a:pt x="559" y="2095"/>
                    <a:pt x="326" y="1226"/>
                    <a:pt x="109" y="327"/>
                  </a:cubicBezTo>
                  <a:cubicBezTo>
                    <a:pt x="78" y="218"/>
                    <a:pt x="47" y="9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2805925" y="2424975"/>
              <a:ext cx="71775" cy="191950"/>
            </a:xfrm>
            <a:custGeom>
              <a:avLst/>
              <a:gdLst/>
              <a:ahLst/>
              <a:cxnLst/>
              <a:rect l="l" t="t" r="r" b="b"/>
              <a:pathLst>
                <a:path w="2871" h="7678" extrusionOk="0">
                  <a:moveTo>
                    <a:pt x="1" y="0"/>
                  </a:moveTo>
                  <a:lnTo>
                    <a:pt x="1" y="16"/>
                  </a:lnTo>
                  <a:cubicBezTo>
                    <a:pt x="125" y="434"/>
                    <a:pt x="2064" y="7228"/>
                    <a:pt x="2157" y="7677"/>
                  </a:cubicBezTo>
                  <a:cubicBezTo>
                    <a:pt x="2157" y="7677"/>
                    <a:pt x="2157" y="7678"/>
                    <a:pt x="2157" y="7678"/>
                  </a:cubicBezTo>
                  <a:cubicBezTo>
                    <a:pt x="2176" y="7678"/>
                    <a:pt x="2870" y="47"/>
                    <a:pt x="2870" y="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2766000" y="2756475"/>
              <a:ext cx="138050" cy="125550"/>
            </a:xfrm>
            <a:custGeom>
              <a:avLst/>
              <a:gdLst/>
              <a:ahLst/>
              <a:cxnLst/>
              <a:rect l="l" t="t" r="r" b="b"/>
              <a:pathLst>
                <a:path w="5522" h="5022" extrusionOk="0">
                  <a:moveTo>
                    <a:pt x="31" y="1"/>
                  </a:moveTo>
                  <a:cubicBezTo>
                    <a:pt x="31" y="1"/>
                    <a:pt x="16" y="900"/>
                    <a:pt x="0" y="1924"/>
                  </a:cubicBezTo>
                  <a:lnTo>
                    <a:pt x="0" y="2622"/>
                  </a:lnTo>
                  <a:lnTo>
                    <a:pt x="0" y="3196"/>
                  </a:lnTo>
                  <a:cubicBezTo>
                    <a:pt x="0" y="4080"/>
                    <a:pt x="16" y="4793"/>
                    <a:pt x="94" y="4824"/>
                  </a:cubicBezTo>
                  <a:cubicBezTo>
                    <a:pt x="237" y="4928"/>
                    <a:pt x="3703" y="5021"/>
                    <a:pt x="4931" y="5021"/>
                  </a:cubicBezTo>
                  <a:cubicBezTo>
                    <a:pt x="5168" y="5021"/>
                    <a:pt x="5321" y="5018"/>
                    <a:pt x="5351" y="5010"/>
                  </a:cubicBezTo>
                  <a:cubicBezTo>
                    <a:pt x="5522" y="4948"/>
                    <a:pt x="5382" y="4468"/>
                    <a:pt x="5212" y="4281"/>
                  </a:cubicBezTo>
                  <a:cubicBezTo>
                    <a:pt x="5010" y="4126"/>
                    <a:pt x="3149" y="3258"/>
                    <a:pt x="3149" y="3258"/>
                  </a:cubicBezTo>
                  <a:lnTo>
                    <a:pt x="3180" y="2684"/>
                  </a:lnTo>
                  <a:lnTo>
                    <a:pt x="3195" y="1970"/>
                  </a:lnTo>
                  <a:lnTo>
                    <a:pt x="3226" y="6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2766000" y="2804550"/>
              <a:ext cx="138050" cy="77475"/>
            </a:xfrm>
            <a:custGeom>
              <a:avLst/>
              <a:gdLst/>
              <a:ahLst/>
              <a:cxnLst/>
              <a:rect l="l" t="t" r="r" b="b"/>
              <a:pathLst>
                <a:path w="5522" h="3099" extrusionOk="0">
                  <a:moveTo>
                    <a:pt x="0" y="1"/>
                  </a:moveTo>
                  <a:lnTo>
                    <a:pt x="0" y="699"/>
                  </a:lnTo>
                  <a:lnTo>
                    <a:pt x="0" y="1273"/>
                  </a:lnTo>
                  <a:cubicBezTo>
                    <a:pt x="0" y="2157"/>
                    <a:pt x="16" y="2870"/>
                    <a:pt x="94" y="2901"/>
                  </a:cubicBezTo>
                  <a:cubicBezTo>
                    <a:pt x="237" y="3005"/>
                    <a:pt x="3703" y="3098"/>
                    <a:pt x="4931" y="3098"/>
                  </a:cubicBezTo>
                  <a:cubicBezTo>
                    <a:pt x="5168" y="3098"/>
                    <a:pt x="5321" y="3095"/>
                    <a:pt x="5351" y="3087"/>
                  </a:cubicBezTo>
                  <a:cubicBezTo>
                    <a:pt x="5522" y="3025"/>
                    <a:pt x="5382" y="2545"/>
                    <a:pt x="5212" y="2358"/>
                  </a:cubicBezTo>
                  <a:cubicBezTo>
                    <a:pt x="5010" y="2203"/>
                    <a:pt x="3149" y="1335"/>
                    <a:pt x="3149" y="1335"/>
                  </a:cubicBezTo>
                  <a:lnTo>
                    <a:pt x="3180" y="761"/>
                  </a:lnTo>
                  <a:lnTo>
                    <a:pt x="3195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2764825" y="2822000"/>
              <a:ext cx="139625" cy="60050"/>
            </a:xfrm>
            <a:custGeom>
              <a:avLst/>
              <a:gdLst/>
              <a:ahLst/>
              <a:cxnLst/>
              <a:rect l="l" t="t" r="r" b="b"/>
              <a:pathLst>
                <a:path w="5585" h="2402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1102"/>
                    <a:pt x="47" y="2157"/>
                    <a:pt x="109" y="2203"/>
                  </a:cubicBezTo>
                  <a:cubicBezTo>
                    <a:pt x="156" y="2250"/>
                    <a:pt x="404" y="2265"/>
                    <a:pt x="761" y="2281"/>
                  </a:cubicBezTo>
                  <a:cubicBezTo>
                    <a:pt x="1009" y="2281"/>
                    <a:pt x="1335" y="2312"/>
                    <a:pt x="1691" y="2327"/>
                  </a:cubicBezTo>
                  <a:cubicBezTo>
                    <a:pt x="2793" y="2373"/>
                    <a:pt x="4210" y="2402"/>
                    <a:pt x="4939" y="2402"/>
                  </a:cubicBezTo>
                  <a:cubicBezTo>
                    <a:pt x="5206" y="2402"/>
                    <a:pt x="5381" y="2398"/>
                    <a:pt x="5414" y="2389"/>
                  </a:cubicBezTo>
                  <a:cubicBezTo>
                    <a:pt x="5584" y="2327"/>
                    <a:pt x="5429" y="1847"/>
                    <a:pt x="5274" y="1676"/>
                  </a:cubicBezTo>
                  <a:cubicBezTo>
                    <a:pt x="5088" y="1536"/>
                    <a:pt x="3227" y="637"/>
                    <a:pt x="3227" y="637"/>
                  </a:cubicBezTo>
                  <a:lnTo>
                    <a:pt x="3242" y="6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0"/>
            <p:cNvSpPr/>
            <p:nvPr/>
          </p:nvSpPr>
          <p:spPr>
            <a:xfrm>
              <a:off x="2773750" y="2874175"/>
              <a:ext cx="124825" cy="2700"/>
            </a:xfrm>
            <a:custGeom>
              <a:avLst/>
              <a:gdLst/>
              <a:ahLst/>
              <a:cxnLst/>
              <a:rect l="l" t="t" r="r" b="b"/>
              <a:pathLst>
                <a:path w="4993" h="108" extrusionOk="0">
                  <a:moveTo>
                    <a:pt x="557" y="1"/>
                  </a:moveTo>
                  <a:cubicBezTo>
                    <a:pt x="321" y="1"/>
                    <a:pt x="129" y="3"/>
                    <a:pt x="1" y="8"/>
                  </a:cubicBezTo>
                  <a:cubicBezTo>
                    <a:pt x="673" y="72"/>
                    <a:pt x="3111" y="105"/>
                    <a:pt x="4381" y="105"/>
                  </a:cubicBezTo>
                  <a:cubicBezTo>
                    <a:pt x="4635" y="105"/>
                    <a:pt x="4842" y="103"/>
                    <a:pt x="4979" y="101"/>
                  </a:cubicBezTo>
                  <a:cubicBezTo>
                    <a:pt x="4275" y="62"/>
                    <a:pt x="1805" y="1"/>
                    <a:pt x="557" y="1"/>
                  </a:cubicBezTo>
                  <a:close/>
                  <a:moveTo>
                    <a:pt x="4979" y="101"/>
                  </a:moveTo>
                  <a:cubicBezTo>
                    <a:pt x="4984" y="106"/>
                    <a:pt x="4988" y="108"/>
                    <a:pt x="4990" y="108"/>
                  </a:cubicBezTo>
                  <a:cubicBezTo>
                    <a:pt x="4993" y="108"/>
                    <a:pt x="4990" y="101"/>
                    <a:pt x="4979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0"/>
            <p:cNvSpPr/>
            <p:nvPr/>
          </p:nvSpPr>
          <p:spPr>
            <a:xfrm>
              <a:off x="2823000" y="283300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19" y="1"/>
                  </a:moveTo>
                  <a:cubicBezTo>
                    <a:pt x="467" y="1"/>
                    <a:pt x="208" y="65"/>
                    <a:pt x="16" y="212"/>
                  </a:cubicBezTo>
                  <a:cubicBezTo>
                    <a:pt x="0" y="212"/>
                    <a:pt x="16" y="243"/>
                    <a:pt x="47" y="243"/>
                  </a:cubicBezTo>
                  <a:cubicBezTo>
                    <a:pt x="357" y="135"/>
                    <a:pt x="683" y="88"/>
                    <a:pt x="1008" y="57"/>
                  </a:cubicBezTo>
                  <a:cubicBezTo>
                    <a:pt x="993" y="42"/>
                    <a:pt x="993" y="42"/>
                    <a:pt x="993" y="26"/>
                  </a:cubicBezTo>
                  <a:cubicBezTo>
                    <a:pt x="905" y="9"/>
                    <a:pt x="81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2828800" y="2836425"/>
              <a:ext cx="25625" cy="5775"/>
            </a:xfrm>
            <a:custGeom>
              <a:avLst/>
              <a:gdLst/>
              <a:ahLst/>
              <a:cxnLst/>
              <a:rect l="l" t="t" r="r" b="b"/>
              <a:pathLst>
                <a:path w="1025" h="231" extrusionOk="0">
                  <a:moveTo>
                    <a:pt x="698" y="1"/>
                  </a:moveTo>
                  <a:cubicBezTo>
                    <a:pt x="453" y="1"/>
                    <a:pt x="203" y="61"/>
                    <a:pt x="17" y="215"/>
                  </a:cubicBezTo>
                  <a:cubicBezTo>
                    <a:pt x="1" y="215"/>
                    <a:pt x="17" y="230"/>
                    <a:pt x="48" y="230"/>
                  </a:cubicBezTo>
                  <a:cubicBezTo>
                    <a:pt x="358" y="137"/>
                    <a:pt x="683" y="75"/>
                    <a:pt x="1009" y="60"/>
                  </a:cubicBezTo>
                  <a:cubicBezTo>
                    <a:pt x="1025" y="60"/>
                    <a:pt x="1025" y="44"/>
                    <a:pt x="1025" y="44"/>
                  </a:cubicBezTo>
                  <a:cubicBezTo>
                    <a:pt x="1009" y="44"/>
                    <a:pt x="994" y="29"/>
                    <a:pt x="994" y="29"/>
                  </a:cubicBezTo>
                  <a:cubicBezTo>
                    <a:pt x="899" y="11"/>
                    <a:pt x="799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2834625" y="2840300"/>
              <a:ext cx="25225" cy="5775"/>
            </a:xfrm>
            <a:custGeom>
              <a:avLst/>
              <a:gdLst/>
              <a:ahLst/>
              <a:cxnLst/>
              <a:rect l="l" t="t" r="r" b="b"/>
              <a:pathLst>
                <a:path w="1009" h="231" extrusionOk="0">
                  <a:moveTo>
                    <a:pt x="698" y="1"/>
                  </a:moveTo>
                  <a:cubicBezTo>
                    <a:pt x="452" y="1"/>
                    <a:pt x="203" y="61"/>
                    <a:pt x="16" y="215"/>
                  </a:cubicBezTo>
                  <a:cubicBezTo>
                    <a:pt x="1" y="215"/>
                    <a:pt x="16" y="230"/>
                    <a:pt x="47" y="230"/>
                  </a:cubicBezTo>
                  <a:cubicBezTo>
                    <a:pt x="357" y="137"/>
                    <a:pt x="683" y="75"/>
                    <a:pt x="993" y="60"/>
                  </a:cubicBezTo>
                  <a:cubicBezTo>
                    <a:pt x="1009" y="60"/>
                    <a:pt x="1009" y="60"/>
                    <a:pt x="1009" y="44"/>
                  </a:cubicBezTo>
                  <a:lnTo>
                    <a:pt x="993" y="29"/>
                  </a:lnTo>
                  <a:cubicBezTo>
                    <a:pt x="898" y="11"/>
                    <a:pt x="79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2840050" y="2843650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0"/>
                  </a:moveTo>
                  <a:cubicBezTo>
                    <a:pt x="464" y="0"/>
                    <a:pt x="201" y="59"/>
                    <a:pt x="16" y="221"/>
                  </a:cubicBezTo>
                  <a:cubicBezTo>
                    <a:pt x="1" y="221"/>
                    <a:pt x="16" y="236"/>
                    <a:pt x="32" y="236"/>
                  </a:cubicBezTo>
                  <a:cubicBezTo>
                    <a:pt x="342" y="143"/>
                    <a:pt x="683" y="81"/>
                    <a:pt x="1009" y="65"/>
                  </a:cubicBezTo>
                  <a:lnTo>
                    <a:pt x="993" y="19"/>
                  </a:lnTo>
                  <a:lnTo>
                    <a:pt x="993" y="19"/>
                  </a:lnTo>
                  <a:cubicBezTo>
                    <a:pt x="999" y="24"/>
                    <a:pt x="1002" y="26"/>
                    <a:pt x="1004" y="26"/>
                  </a:cubicBezTo>
                  <a:cubicBezTo>
                    <a:pt x="1007" y="26"/>
                    <a:pt x="1004" y="19"/>
                    <a:pt x="993" y="19"/>
                  </a:cubicBezTo>
                  <a:cubicBezTo>
                    <a:pt x="907" y="7"/>
                    <a:pt x="81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2836950" y="2812125"/>
              <a:ext cx="28725" cy="22425"/>
            </a:xfrm>
            <a:custGeom>
              <a:avLst/>
              <a:gdLst/>
              <a:ahLst/>
              <a:cxnLst/>
              <a:rect l="l" t="t" r="r" b="b"/>
              <a:pathLst>
                <a:path w="1149" h="897" extrusionOk="0">
                  <a:moveTo>
                    <a:pt x="875" y="116"/>
                  </a:moveTo>
                  <a:cubicBezTo>
                    <a:pt x="960" y="116"/>
                    <a:pt x="1021" y="168"/>
                    <a:pt x="993" y="334"/>
                  </a:cubicBezTo>
                  <a:cubicBezTo>
                    <a:pt x="931" y="504"/>
                    <a:pt x="621" y="629"/>
                    <a:pt x="466" y="691"/>
                  </a:cubicBezTo>
                  <a:cubicBezTo>
                    <a:pt x="342" y="737"/>
                    <a:pt x="202" y="784"/>
                    <a:pt x="78" y="846"/>
                  </a:cubicBezTo>
                  <a:cubicBezTo>
                    <a:pt x="187" y="691"/>
                    <a:pt x="280" y="551"/>
                    <a:pt x="388" y="411"/>
                  </a:cubicBezTo>
                  <a:cubicBezTo>
                    <a:pt x="450" y="349"/>
                    <a:pt x="513" y="272"/>
                    <a:pt x="575" y="241"/>
                  </a:cubicBezTo>
                  <a:cubicBezTo>
                    <a:pt x="626" y="198"/>
                    <a:pt x="769" y="116"/>
                    <a:pt x="875" y="116"/>
                  </a:cubicBezTo>
                  <a:close/>
                  <a:moveTo>
                    <a:pt x="829" y="0"/>
                  </a:moveTo>
                  <a:cubicBezTo>
                    <a:pt x="722" y="0"/>
                    <a:pt x="607" y="48"/>
                    <a:pt x="528" y="101"/>
                  </a:cubicBezTo>
                  <a:cubicBezTo>
                    <a:pt x="295" y="303"/>
                    <a:pt x="125" y="551"/>
                    <a:pt x="1" y="846"/>
                  </a:cubicBezTo>
                  <a:lnTo>
                    <a:pt x="1" y="861"/>
                  </a:lnTo>
                  <a:cubicBezTo>
                    <a:pt x="1" y="874"/>
                    <a:pt x="21" y="896"/>
                    <a:pt x="45" y="896"/>
                  </a:cubicBezTo>
                  <a:cubicBezTo>
                    <a:pt x="51" y="896"/>
                    <a:pt x="57" y="895"/>
                    <a:pt x="63" y="892"/>
                  </a:cubicBezTo>
                  <a:cubicBezTo>
                    <a:pt x="342" y="799"/>
                    <a:pt x="621" y="737"/>
                    <a:pt x="885" y="566"/>
                  </a:cubicBezTo>
                  <a:cubicBezTo>
                    <a:pt x="1009" y="473"/>
                    <a:pt x="1148" y="272"/>
                    <a:pt x="1040" y="101"/>
                  </a:cubicBezTo>
                  <a:cubicBezTo>
                    <a:pt x="986" y="28"/>
                    <a:pt x="910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2808650" y="2816025"/>
              <a:ext cx="30275" cy="18425"/>
            </a:xfrm>
            <a:custGeom>
              <a:avLst/>
              <a:gdLst/>
              <a:ahLst/>
              <a:cxnLst/>
              <a:rect l="l" t="t" r="r" b="b"/>
              <a:pathLst>
                <a:path w="1211" h="737" extrusionOk="0">
                  <a:moveTo>
                    <a:pt x="321" y="116"/>
                  </a:moveTo>
                  <a:cubicBezTo>
                    <a:pt x="415" y="116"/>
                    <a:pt x="526" y="150"/>
                    <a:pt x="574" y="178"/>
                  </a:cubicBezTo>
                  <a:cubicBezTo>
                    <a:pt x="652" y="224"/>
                    <a:pt x="714" y="271"/>
                    <a:pt x="791" y="317"/>
                  </a:cubicBezTo>
                  <a:cubicBezTo>
                    <a:pt x="931" y="426"/>
                    <a:pt x="1055" y="550"/>
                    <a:pt x="1179" y="659"/>
                  </a:cubicBezTo>
                  <a:cubicBezTo>
                    <a:pt x="1040" y="643"/>
                    <a:pt x="900" y="628"/>
                    <a:pt x="745" y="612"/>
                  </a:cubicBezTo>
                  <a:cubicBezTo>
                    <a:pt x="590" y="581"/>
                    <a:pt x="264" y="550"/>
                    <a:pt x="187" y="348"/>
                  </a:cubicBezTo>
                  <a:cubicBezTo>
                    <a:pt x="109" y="168"/>
                    <a:pt x="203" y="116"/>
                    <a:pt x="321" y="116"/>
                  </a:cubicBezTo>
                  <a:close/>
                  <a:moveTo>
                    <a:pt x="338" y="0"/>
                  </a:moveTo>
                  <a:cubicBezTo>
                    <a:pt x="228" y="0"/>
                    <a:pt x="124" y="44"/>
                    <a:pt x="78" y="162"/>
                  </a:cubicBezTo>
                  <a:cubicBezTo>
                    <a:pt x="1" y="348"/>
                    <a:pt x="171" y="535"/>
                    <a:pt x="326" y="581"/>
                  </a:cubicBezTo>
                  <a:cubicBezTo>
                    <a:pt x="590" y="705"/>
                    <a:pt x="900" y="705"/>
                    <a:pt x="1179" y="736"/>
                  </a:cubicBezTo>
                  <a:cubicBezTo>
                    <a:pt x="1210" y="736"/>
                    <a:pt x="1210" y="721"/>
                    <a:pt x="1210" y="690"/>
                  </a:cubicBezTo>
                  <a:lnTo>
                    <a:pt x="1210" y="659"/>
                  </a:lnTo>
                  <a:cubicBezTo>
                    <a:pt x="1055" y="410"/>
                    <a:pt x="823" y="193"/>
                    <a:pt x="559" y="54"/>
                  </a:cubicBezTo>
                  <a:cubicBezTo>
                    <a:pt x="495" y="22"/>
                    <a:pt x="415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2761350" y="2424575"/>
              <a:ext cx="122150" cy="407550"/>
            </a:xfrm>
            <a:custGeom>
              <a:avLst/>
              <a:gdLst/>
              <a:ahLst/>
              <a:cxnLst/>
              <a:rect l="l" t="t" r="r" b="b"/>
              <a:pathLst>
                <a:path w="4886" h="16302" extrusionOk="0">
                  <a:moveTo>
                    <a:pt x="1381" y="1"/>
                  </a:moveTo>
                  <a:cubicBezTo>
                    <a:pt x="838" y="605"/>
                    <a:pt x="683" y="1862"/>
                    <a:pt x="884" y="2963"/>
                  </a:cubicBezTo>
                  <a:cubicBezTo>
                    <a:pt x="993" y="3645"/>
                    <a:pt x="0" y="16239"/>
                    <a:pt x="0" y="16239"/>
                  </a:cubicBezTo>
                  <a:lnTo>
                    <a:pt x="3459" y="16301"/>
                  </a:lnTo>
                  <a:lnTo>
                    <a:pt x="4033" y="2389"/>
                  </a:lnTo>
                  <a:cubicBezTo>
                    <a:pt x="4188" y="2280"/>
                    <a:pt x="4529" y="2094"/>
                    <a:pt x="4529" y="2094"/>
                  </a:cubicBezTo>
                  <a:cubicBezTo>
                    <a:pt x="4886" y="1505"/>
                    <a:pt x="4839" y="63"/>
                    <a:pt x="4839" y="63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2768725" y="2814175"/>
              <a:ext cx="76775" cy="2425"/>
            </a:xfrm>
            <a:custGeom>
              <a:avLst/>
              <a:gdLst/>
              <a:ahLst/>
              <a:cxnLst/>
              <a:rect l="l" t="t" r="r" b="b"/>
              <a:pathLst>
                <a:path w="3071" h="97" extrusionOk="0">
                  <a:moveTo>
                    <a:pt x="187" y="1"/>
                  </a:moveTo>
                  <a:cubicBezTo>
                    <a:pt x="101" y="1"/>
                    <a:pt x="35" y="1"/>
                    <a:pt x="0" y="4"/>
                  </a:cubicBezTo>
                  <a:lnTo>
                    <a:pt x="0" y="19"/>
                  </a:lnTo>
                  <a:cubicBezTo>
                    <a:pt x="248" y="50"/>
                    <a:pt x="1970" y="97"/>
                    <a:pt x="2233" y="97"/>
                  </a:cubicBezTo>
                  <a:cubicBezTo>
                    <a:pt x="2776" y="97"/>
                    <a:pt x="2544" y="97"/>
                    <a:pt x="3071" y="81"/>
                  </a:cubicBezTo>
                  <a:cubicBezTo>
                    <a:pt x="2528" y="50"/>
                    <a:pt x="2745" y="50"/>
                    <a:pt x="2233" y="35"/>
                  </a:cubicBezTo>
                  <a:cubicBezTo>
                    <a:pt x="1994" y="35"/>
                    <a:pt x="706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0"/>
            <p:cNvSpPr/>
            <p:nvPr/>
          </p:nvSpPr>
          <p:spPr>
            <a:xfrm>
              <a:off x="2774150" y="2440850"/>
              <a:ext cx="24050" cy="365000"/>
            </a:xfrm>
            <a:custGeom>
              <a:avLst/>
              <a:gdLst/>
              <a:ahLst/>
              <a:cxnLst/>
              <a:rect l="l" t="t" r="r" b="b"/>
              <a:pathLst>
                <a:path w="962" h="14600" extrusionOk="0">
                  <a:moveTo>
                    <a:pt x="962" y="1"/>
                  </a:moveTo>
                  <a:cubicBezTo>
                    <a:pt x="948" y="64"/>
                    <a:pt x="935" y="128"/>
                    <a:pt x="923" y="192"/>
                  </a:cubicBezTo>
                  <a:lnTo>
                    <a:pt x="923" y="192"/>
                  </a:lnTo>
                  <a:cubicBezTo>
                    <a:pt x="936" y="128"/>
                    <a:pt x="949" y="65"/>
                    <a:pt x="962" y="1"/>
                  </a:cubicBezTo>
                  <a:close/>
                  <a:moveTo>
                    <a:pt x="923" y="192"/>
                  </a:moveTo>
                  <a:cubicBezTo>
                    <a:pt x="849" y="575"/>
                    <a:pt x="793" y="951"/>
                    <a:pt x="807" y="1350"/>
                  </a:cubicBezTo>
                  <a:cubicBezTo>
                    <a:pt x="838" y="1800"/>
                    <a:pt x="884" y="2234"/>
                    <a:pt x="884" y="2684"/>
                  </a:cubicBezTo>
                  <a:cubicBezTo>
                    <a:pt x="884" y="3134"/>
                    <a:pt x="853" y="3584"/>
                    <a:pt x="807" y="4033"/>
                  </a:cubicBezTo>
                  <a:cubicBezTo>
                    <a:pt x="776" y="4483"/>
                    <a:pt x="729" y="4949"/>
                    <a:pt x="698" y="5398"/>
                  </a:cubicBezTo>
                  <a:cubicBezTo>
                    <a:pt x="543" y="7213"/>
                    <a:pt x="403" y="9043"/>
                    <a:pt x="248" y="10858"/>
                  </a:cubicBezTo>
                  <a:cubicBezTo>
                    <a:pt x="217" y="11369"/>
                    <a:pt x="171" y="11881"/>
                    <a:pt x="124" y="12393"/>
                  </a:cubicBezTo>
                  <a:cubicBezTo>
                    <a:pt x="93" y="12905"/>
                    <a:pt x="31" y="14037"/>
                    <a:pt x="0" y="14564"/>
                  </a:cubicBezTo>
                  <a:cubicBezTo>
                    <a:pt x="0" y="14588"/>
                    <a:pt x="16" y="14599"/>
                    <a:pt x="33" y="14599"/>
                  </a:cubicBezTo>
                  <a:cubicBezTo>
                    <a:pt x="51" y="14599"/>
                    <a:pt x="70" y="14588"/>
                    <a:pt x="78" y="14564"/>
                  </a:cubicBezTo>
                  <a:cubicBezTo>
                    <a:pt x="171" y="13649"/>
                    <a:pt x="248" y="12129"/>
                    <a:pt x="326" y="11199"/>
                  </a:cubicBezTo>
                  <a:cubicBezTo>
                    <a:pt x="403" y="10284"/>
                    <a:pt x="465" y="9369"/>
                    <a:pt x="543" y="8454"/>
                  </a:cubicBezTo>
                  <a:cubicBezTo>
                    <a:pt x="621" y="7554"/>
                    <a:pt x="683" y="6639"/>
                    <a:pt x="760" y="5724"/>
                  </a:cubicBezTo>
                  <a:cubicBezTo>
                    <a:pt x="791" y="5274"/>
                    <a:pt x="838" y="4809"/>
                    <a:pt x="853" y="4375"/>
                  </a:cubicBezTo>
                  <a:cubicBezTo>
                    <a:pt x="884" y="3925"/>
                    <a:pt x="931" y="3460"/>
                    <a:pt x="946" y="3010"/>
                  </a:cubicBezTo>
                  <a:cubicBezTo>
                    <a:pt x="946" y="2762"/>
                    <a:pt x="931" y="2529"/>
                    <a:pt x="931" y="2281"/>
                  </a:cubicBezTo>
                  <a:cubicBezTo>
                    <a:pt x="915" y="2017"/>
                    <a:pt x="869" y="1769"/>
                    <a:pt x="853" y="1521"/>
                  </a:cubicBezTo>
                  <a:cubicBezTo>
                    <a:pt x="813" y="1074"/>
                    <a:pt x="843" y="628"/>
                    <a:pt x="923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0"/>
            <p:cNvSpPr/>
            <p:nvPr/>
          </p:nvSpPr>
          <p:spPr>
            <a:xfrm>
              <a:off x="2802825" y="2453650"/>
              <a:ext cx="45000" cy="26825"/>
            </a:xfrm>
            <a:custGeom>
              <a:avLst/>
              <a:gdLst/>
              <a:ahLst/>
              <a:cxnLst/>
              <a:rect l="l" t="t" r="r" b="b"/>
              <a:pathLst>
                <a:path w="1800" h="1073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1598" y="264"/>
                    <a:pt x="1366" y="528"/>
                    <a:pt x="1087" y="699"/>
                  </a:cubicBezTo>
                  <a:cubicBezTo>
                    <a:pt x="730" y="916"/>
                    <a:pt x="265" y="1009"/>
                    <a:pt x="16" y="1040"/>
                  </a:cubicBezTo>
                  <a:cubicBezTo>
                    <a:pt x="1" y="1040"/>
                    <a:pt x="1" y="1071"/>
                    <a:pt x="16" y="1071"/>
                  </a:cubicBezTo>
                  <a:cubicBezTo>
                    <a:pt x="38" y="1072"/>
                    <a:pt x="60" y="1073"/>
                    <a:pt x="83" y="1073"/>
                  </a:cubicBezTo>
                  <a:cubicBezTo>
                    <a:pt x="344" y="1073"/>
                    <a:pt x="703" y="991"/>
                    <a:pt x="1102" y="792"/>
                  </a:cubicBezTo>
                  <a:cubicBezTo>
                    <a:pt x="1676" y="451"/>
                    <a:pt x="1800" y="78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2853625" y="2475375"/>
              <a:ext cx="24075" cy="11275"/>
            </a:xfrm>
            <a:custGeom>
              <a:avLst/>
              <a:gdLst/>
              <a:ahLst/>
              <a:cxnLst/>
              <a:rect l="l" t="t" r="r" b="b"/>
              <a:pathLst>
                <a:path w="963" h="451" extrusionOk="0">
                  <a:moveTo>
                    <a:pt x="931" y="0"/>
                  </a:moveTo>
                  <a:cubicBezTo>
                    <a:pt x="621" y="124"/>
                    <a:pt x="311" y="248"/>
                    <a:pt x="16" y="435"/>
                  </a:cubicBezTo>
                  <a:cubicBezTo>
                    <a:pt x="1" y="435"/>
                    <a:pt x="16" y="450"/>
                    <a:pt x="16" y="450"/>
                  </a:cubicBezTo>
                  <a:cubicBezTo>
                    <a:pt x="326" y="310"/>
                    <a:pt x="637" y="202"/>
                    <a:pt x="947" y="47"/>
                  </a:cubicBezTo>
                  <a:cubicBezTo>
                    <a:pt x="947" y="47"/>
                    <a:pt x="962" y="16"/>
                    <a:pt x="947" y="16"/>
                  </a:cubicBezTo>
                  <a:cubicBezTo>
                    <a:pt x="947" y="0"/>
                    <a:pt x="931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2861375" y="2426225"/>
              <a:ext cx="19025" cy="47700"/>
            </a:xfrm>
            <a:custGeom>
              <a:avLst/>
              <a:gdLst/>
              <a:ahLst/>
              <a:cxnLst/>
              <a:rect l="l" t="t" r="r" b="b"/>
              <a:pathLst>
                <a:path w="761" h="1908" extrusionOk="0">
                  <a:moveTo>
                    <a:pt x="706" y="0"/>
                  </a:moveTo>
                  <a:cubicBezTo>
                    <a:pt x="703" y="0"/>
                    <a:pt x="699" y="4"/>
                    <a:pt x="699" y="12"/>
                  </a:cubicBezTo>
                  <a:cubicBezTo>
                    <a:pt x="699" y="322"/>
                    <a:pt x="668" y="648"/>
                    <a:pt x="637" y="958"/>
                  </a:cubicBezTo>
                  <a:cubicBezTo>
                    <a:pt x="622" y="1109"/>
                    <a:pt x="489" y="1860"/>
                    <a:pt x="226" y="1860"/>
                  </a:cubicBezTo>
                  <a:cubicBezTo>
                    <a:pt x="218" y="1860"/>
                    <a:pt x="210" y="1859"/>
                    <a:pt x="202" y="1858"/>
                  </a:cubicBezTo>
                  <a:cubicBezTo>
                    <a:pt x="171" y="1827"/>
                    <a:pt x="140" y="1796"/>
                    <a:pt x="140" y="1734"/>
                  </a:cubicBezTo>
                  <a:cubicBezTo>
                    <a:pt x="140" y="1656"/>
                    <a:pt x="156" y="1563"/>
                    <a:pt x="171" y="1486"/>
                  </a:cubicBezTo>
                  <a:cubicBezTo>
                    <a:pt x="202" y="1315"/>
                    <a:pt x="233" y="1129"/>
                    <a:pt x="249" y="974"/>
                  </a:cubicBezTo>
                  <a:cubicBezTo>
                    <a:pt x="280" y="664"/>
                    <a:pt x="280" y="338"/>
                    <a:pt x="249" y="28"/>
                  </a:cubicBezTo>
                  <a:cubicBezTo>
                    <a:pt x="249" y="477"/>
                    <a:pt x="233" y="927"/>
                    <a:pt x="156" y="1346"/>
                  </a:cubicBezTo>
                  <a:cubicBezTo>
                    <a:pt x="109" y="1563"/>
                    <a:pt x="1" y="1873"/>
                    <a:pt x="233" y="1904"/>
                  </a:cubicBezTo>
                  <a:cubicBezTo>
                    <a:pt x="243" y="1906"/>
                    <a:pt x="252" y="1907"/>
                    <a:pt x="262" y="1907"/>
                  </a:cubicBezTo>
                  <a:cubicBezTo>
                    <a:pt x="480" y="1907"/>
                    <a:pt x="637" y="1402"/>
                    <a:pt x="652" y="1268"/>
                  </a:cubicBezTo>
                  <a:cubicBezTo>
                    <a:pt x="730" y="865"/>
                    <a:pt x="761" y="431"/>
                    <a:pt x="714" y="12"/>
                  </a:cubicBezTo>
                  <a:cubicBezTo>
                    <a:pt x="714" y="4"/>
                    <a:pt x="710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2865250" y="2471875"/>
              <a:ext cx="3525" cy="9625"/>
            </a:xfrm>
            <a:custGeom>
              <a:avLst/>
              <a:gdLst/>
              <a:ahLst/>
              <a:cxnLst/>
              <a:rect l="l" t="t" r="r" b="b"/>
              <a:pathLst>
                <a:path w="141" h="385" extrusionOk="0">
                  <a:moveTo>
                    <a:pt x="109" y="1"/>
                  </a:moveTo>
                  <a:cubicBezTo>
                    <a:pt x="94" y="47"/>
                    <a:pt x="78" y="47"/>
                    <a:pt x="78" y="47"/>
                  </a:cubicBezTo>
                  <a:lnTo>
                    <a:pt x="16" y="218"/>
                  </a:lnTo>
                  <a:cubicBezTo>
                    <a:pt x="1" y="264"/>
                    <a:pt x="1" y="311"/>
                    <a:pt x="1" y="373"/>
                  </a:cubicBezTo>
                  <a:cubicBezTo>
                    <a:pt x="1" y="381"/>
                    <a:pt x="5" y="385"/>
                    <a:pt x="9" y="385"/>
                  </a:cubicBezTo>
                  <a:cubicBezTo>
                    <a:pt x="13" y="385"/>
                    <a:pt x="16" y="381"/>
                    <a:pt x="16" y="373"/>
                  </a:cubicBezTo>
                  <a:cubicBezTo>
                    <a:pt x="32" y="342"/>
                    <a:pt x="78" y="280"/>
                    <a:pt x="78" y="218"/>
                  </a:cubicBezTo>
                  <a:lnTo>
                    <a:pt x="140" y="47"/>
                  </a:lnTo>
                  <a:cubicBezTo>
                    <a:pt x="140" y="32"/>
                    <a:pt x="109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2778400" y="2287475"/>
              <a:ext cx="123725" cy="164950"/>
            </a:xfrm>
            <a:custGeom>
              <a:avLst/>
              <a:gdLst/>
              <a:ahLst/>
              <a:cxnLst/>
              <a:rect l="l" t="t" r="r" b="b"/>
              <a:pathLst>
                <a:path w="4949" h="6598" extrusionOk="0">
                  <a:moveTo>
                    <a:pt x="2916" y="0"/>
                  </a:moveTo>
                  <a:cubicBezTo>
                    <a:pt x="2753" y="0"/>
                    <a:pt x="2602" y="40"/>
                    <a:pt x="2498" y="134"/>
                  </a:cubicBezTo>
                  <a:cubicBezTo>
                    <a:pt x="1614" y="925"/>
                    <a:pt x="1412" y="1623"/>
                    <a:pt x="1179" y="2181"/>
                  </a:cubicBezTo>
                  <a:cubicBezTo>
                    <a:pt x="1009" y="2600"/>
                    <a:pt x="792" y="3313"/>
                    <a:pt x="606" y="4027"/>
                  </a:cubicBezTo>
                  <a:cubicBezTo>
                    <a:pt x="280" y="5236"/>
                    <a:pt x="1" y="6477"/>
                    <a:pt x="47" y="6508"/>
                  </a:cubicBezTo>
                  <a:cubicBezTo>
                    <a:pt x="60" y="6521"/>
                    <a:pt x="3330" y="6597"/>
                    <a:pt x="4487" y="6597"/>
                  </a:cubicBezTo>
                  <a:cubicBezTo>
                    <a:pt x="4731" y="6597"/>
                    <a:pt x="4881" y="6594"/>
                    <a:pt x="4886" y="6586"/>
                  </a:cubicBezTo>
                  <a:cubicBezTo>
                    <a:pt x="4948" y="6508"/>
                    <a:pt x="4514" y="1468"/>
                    <a:pt x="3723" y="351"/>
                  </a:cubicBezTo>
                  <a:cubicBezTo>
                    <a:pt x="3599" y="155"/>
                    <a:pt x="3236" y="0"/>
                    <a:pt x="2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2770275" y="2295950"/>
              <a:ext cx="79700" cy="182925"/>
            </a:xfrm>
            <a:custGeom>
              <a:avLst/>
              <a:gdLst/>
              <a:ahLst/>
              <a:cxnLst/>
              <a:rect l="l" t="t" r="r" b="b"/>
              <a:pathLst>
                <a:path w="3188" h="7317" extrusionOk="0">
                  <a:moveTo>
                    <a:pt x="2736" y="1"/>
                  </a:moveTo>
                  <a:cubicBezTo>
                    <a:pt x="2585" y="1"/>
                    <a:pt x="2346" y="197"/>
                    <a:pt x="2125" y="477"/>
                  </a:cubicBezTo>
                  <a:cubicBezTo>
                    <a:pt x="1132" y="1671"/>
                    <a:pt x="0" y="3858"/>
                    <a:pt x="155" y="4308"/>
                  </a:cubicBezTo>
                  <a:cubicBezTo>
                    <a:pt x="558" y="5533"/>
                    <a:pt x="946" y="6603"/>
                    <a:pt x="1334" y="7255"/>
                  </a:cubicBezTo>
                  <a:cubicBezTo>
                    <a:pt x="1362" y="7298"/>
                    <a:pt x="1417" y="7316"/>
                    <a:pt x="1492" y="7316"/>
                  </a:cubicBezTo>
                  <a:cubicBezTo>
                    <a:pt x="1962" y="7316"/>
                    <a:pt x="3187" y="6576"/>
                    <a:pt x="3040" y="6309"/>
                  </a:cubicBezTo>
                  <a:cubicBezTo>
                    <a:pt x="2699" y="5704"/>
                    <a:pt x="2016" y="4230"/>
                    <a:pt x="1923" y="4044"/>
                  </a:cubicBezTo>
                  <a:cubicBezTo>
                    <a:pt x="1861" y="3920"/>
                    <a:pt x="2420" y="1951"/>
                    <a:pt x="2776" y="865"/>
                  </a:cubicBezTo>
                  <a:cubicBezTo>
                    <a:pt x="2963" y="239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2767550" y="2293425"/>
              <a:ext cx="77950" cy="173450"/>
            </a:xfrm>
            <a:custGeom>
              <a:avLst/>
              <a:gdLst/>
              <a:ahLst/>
              <a:cxnLst/>
              <a:rect l="l" t="t" r="r" b="b"/>
              <a:pathLst>
                <a:path w="3118" h="6938" extrusionOk="0">
                  <a:moveTo>
                    <a:pt x="2843" y="1"/>
                  </a:moveTo>
                  <a:cubicBezTo>
                    <a:pt x="2669" y="1"/>
                    <a:pt x="2390" y="186"/>
                    <a:pt x="2001" y="656"/>
                  </a:cubicBezTo>
                  <a:cubicBezTo>
                    <a:pt x="1117" y="1741"/>
                    <a:pt x="202" y="3494"/>
                    <a:pt x="109" y="3928"/>
                  </a:cubicBezTo>
                  <a:cubicBezTo>
                    <a:pt x="0" y="4347"/>
                    <a:pt x="869" y="6937"/>
                    <a:pt x="869" y="6937"/>
                  </a:cubicBezTo>
                  <a:lnTo>
                    <a:pt x="2963" y="5898"/>
                  </a:lnTo>
                  <a:cubicBezTo>
                    <a:pt x="2963" y="5898"/>
                    <a:pt x="2125" y="4068"/>
                    <a:pt x="2125" y="3866"/>
                  </a:cubicBezTo>
                  <a:cubicBezTo>
                    <a:pt x="2125" y="3680"/>
                    <a:pt x="2808" y="1447"/>
                    <a:pt x="2994" y="733"/>
                  </a:cubicBezTo>
                  <a:cubicBezTo>
                    <a:pt x="3117" y="320"/>
                    <a:pt x="3070" y="1"/>
                    <a:pt x="2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2820675" y="2329400"/>
              <a:ext cx="21725" cy="111475"/>
            </a:xfrm>
            <a:custGeom>
              <a:avLst/>
              <a:gdLst/>
              <a:ahLst/>
              <a:cxnLst/>
              <a:rect l="l" t="t" r="r" b="b"/>
              <a:pathLst>
                <a:path w="869" h="4459" extrusionOk="0">
                  <a:moveTo>
                    <a:pt x="737" y="1"/>
                  </a:moveTo>
                  <a:cubicBezTo>
                    <a:pt x="733" y="1"/>
                    <a:pt x="729" y="3"/>
                    <a:pt x="729" y="8"/>
                  </a:cubicBezTo>
                  <a:cubicBezTo>
                    <a:pt x="683" y="147"/>
                    <a:pt x="621" y="271"/>
                    <a:pt x="559" y="426"/>
                  </a:cubicBezTo>
                  <a:cubicBezTo>
                    <a:pt x="497" y="582"/>
                    <a:pt x="31" y="2179"/>
                    <a:pt x="16" y="2272"/>
                  </a:cubicBezTo>
                  <a:cubicBezTo>
                    <a:pt x="0" y="2396"/>
                    <a:pt x="16" y="2520"/>
                    <a:pt x="62" y="2644"/>
                  </a:cubicBezTo>
                  <a:cubicBezTo>
                    <a:pt x="93" y="2784"/>
                    <a:pt x="155" y="2892"/>
                    <a:pt x="186" y="3032"/>
                  </a:cubicBezTo>
                  <a:cubicBezTo>
                    <a:pt x="264" y="3265"/>
                    <a:pt x="373" y="3513"/>
                    <a:pt x="481" y="3746"/>
                  </a:cubicBezTo>
                  <a:cubicBezTo>
                    <a:pt x="605" y="3994"/>
                    <a:pt x="714" y="4211"/>
                    <a:pt x="853" y="4443"/>
                  </a:cubicBezTo>
                  <a:lnTo>
                    <a:pt x="791" y="4459"/>
                  </a:lnTo>
                  <a:lnTo>
                    <a:pt x="791" y="4459"/>
                  </a:lnTo>
                  <a:lnTo>
                    <a:pt x="869" y="4443"/>
                  </a:lnTo>
                  <a:cubicBezTo>
                    <a:pt x="729" y="4195"/>
                    <a:pt x="621" y="3916"/>
                    <a:pt x="497" y="3652"/>
                  </a:cubicBezTo>
                  <a:cubicBezTo>
                    <a:pt x="388" y="3420"/>
                    <a:pt x="295" y="3172"/>
                    <a:pt x="217" y="2939"/>
                  </a:cubicBezTo>
                  <a:cubicBezTo>
                    <a:pt x="171" y="2815"/>
                    <a:pt x="140" y="2675"/>
                    <a:pt x="93" y="2567"/>
                  </a:cubicBezTo>
                  <a:cubicBezTo>
                    <a:pt x="62" y="2489"/>
                    <a:pt x="62" y="2427"/>
                    <a:pt x="62" y="2350"/>
                  </a:cubicBezTo>
                  <a:cubicBezTo>
                    <a:pt x="78" y="2288"/>
                    <a:pt x="528" y="659"/>
                    <a:pt x="543" y="628"/>
                  </a:cubicBezTo>
                  <a:cubicBezTo>
                    <a:pt x="605" y="535"/>
                    <a:pt x="652" y="426"/>
                    <a:pt x="714" y="318"/>
                  </a:cubicBezTo>
                  <a:lnTo>
                    <a:pt x="714" y="318"/>
                  </a:lnTo>
                  <a:cubicBezTo>
                    <a:pt x="652" y="411"/>
                    <a:pt x="621" y="489"/>
                    <a:pt x="559" y="582"/>
                  </a:cubicBezTo>
                  <a:cubicBezTo>
                    <a:pt x="621" y="395"/>
                    <a:pt x="683" y="194"/>
                    <a:pt x="760" y="8"/>
                  </a:cubicBezTo>
                  <a:cubicBezTo>
                    <a:pt x="760" y="8"/>
                    <a:pt x="746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2788500" y="2432325"/>
              <a:ext cx="45375" cy="19800"/>
            </a:xfrm>
            <a:custGeom>
              <a:avLst/>
              <a:gdLst/>
              <a:ahLst/>
              <a:cxnLst/>
              <a:rect l="l" t="t" r="r" b="b"/>
              <a:pathLst>
                <a:path w="1815" h="792" extrusionOk="0">
                  <a:moveTo>
                    <a:pt x="1784" y="1"/>
                  </a:moveTo>
                  <a:cubicBezTo>
                    <a:pt x="1629" y="63"/>
                    <a:pt x="1504" y="140"/>
                    <a:pt x="1349" y="187"/>
                  </a:cubicBezTo>
                  <a:cubicBezTo>
                    <a:pt x="1194" y="249"/>
                    <a:pt x="1055" y="326"/>
                    <a:pt x="900" y="388"/>
                  </a:cubicBezTo>
                  <a:cubicBezTo>
                    <a:pt x="744" y="451"/>
                    <a:pt x="605" y="528"/>
                    <a:pt x="450" y="575"/>
                  </a:cubicBezTo>
                  <a:cubicBezTo>
                    <a:pt x="372" y="621"/>
                    <a:pt x="295" y="637"/>
                    <a:pt x="233" y="683"/>
                  </a:cubicBezTo>
                  <a:lnTo>
                    <a:pt x="0" y="792"/>
                  </a:lnTo>
                  <a:cubicBezTo>
                    <a:pt x="78" y="776"/>
                    <a:pt x="155" y="730"/>
                    <a:pt x="264" y="730"/>
                  </a:cubicBezTo>
                  <a:cubicBezTo>
                    <a:pt x="341" y="714"/>
                    <a:pt x="419" y="699"/>
                    <a:pt x="496" y="652"/>
                  </a:cubicBezTo>
                  <a:cubicBezTo>
                    <a:pt x="651" y="606"/>
                    <a:pt x="775" y="528"/>
                    <a:pt x="931" y="466"/>
                  </a:cubicBezTo>
                  <a:cubicBezTo>
                    <a:pt x="1070" y="388"/>
                    <a:pt x="1210" y="326"/>
                    <a:pt x="1365" y="249"/>
                  </a:cubicBezTo>
                  <a:cubicBezTo>
                    <a:pt x="1504" y="171"/>
                    <a:pt x="1660" y="94"/>
                    <a:pt x="1784" y="16"/>
                  </a:cubicBezTo>
                  <a:cubicBezTo>
                    <a:pt x="1815" y="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2839675" y="2265225"/>
              <a:ext cx="31825" cy="43550"/>
            </a:xfrm>
            <a:custGeom>
              <a:avLst/>
              <a:gdLst/>
              <a:ahLst/>
              <a:cxnLst/>
              <a:rect l="l" t="t" r="r" b="b"/>
              <a:pathLst>
                <a:path w="1273" h="1742" extrusionOk="0">
                  <a:moveTo>
                    <a:pt x="0" y="0"/>
                  </a:moveTo>
                  <a:cubicBezTo>
                    <a:pt x="16" y="171"/>
                    <a:pt x="16" y="388"/>
                    <a:pt x="16" y="558"/>
                  </a:cubicBezTo>
                  <a:cubicBezTo>
                    <a:pt x="16" y="853"/>
                    <a:pt x="0" y="1101"/>
                    <a:pt x="16" y="1117"/>
                  </a:cubicBezTo>
                  <a:cubicBezTo>
                    <a:pt x="219" y="1422"/>
                    <a:pt x="669" y="1741"/>
                    <a:pt x="903" y="1741"/>
                  </a:cubicBezTo>
                  <a:cubicBezTo>
                    <a:pt x="918" y="1741"/>
                    <a:pt x="933" y="1740"/>
                    <a:pt x="946" y="1737"/>
                  </a:cubicBezTo>
                  <a:cubicBezTo>
                    <a:pt x="1272" y="1675"/>
                    <a:pt x="1179" y="1101"/>
                    <a:pt x="1163" y="962"/>
                  </a:cubicBezTo>
                  <a:lnTo>
                    <a:pt x="1163" y="946"/>
                  </a:lnTo>
                  <a:cubicBezTo>
                    <a:pt x="1132" y="931"/>
                    <a:pt x="1132" y="884"/>
                    <a:pt x="1132" y="869"/>
                  </a:cubicBezTo>
                  <a:cubicBezTo>
                    <a:pt x="1117" y="620"/>
                    <a:pt x="1132" y="388"/>
                    <a:pt x="1179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2840825" y="2265600"/>
              <a:ext cx="27950" cy="24150"/>
            </a:xfrm>
            <a:custGeom>
              <a:avLst/>
              <a:gdLst/>
              <a:ahLst/>
              <a:cxnLst/>
              <a:rect l="l" t="t" r="r" b="b"/>
              <a:pathLst>
                <a:path w="1118" h="96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225"/>
                    <a:pt x="293" y="966"/>
                    <a:pt x="905" y="966"/>
                  </a:cubicBezTo>
                  <a:cubicBezTo>
                    <a:pt x="928" y="966"/>
                    <a:pt x="953" y="965"/>
                    <a:pt x="978" y="962"/>
                  </a:cubicBezTo>
                  <a:cubicBezTo>
                    <a:pt x="1009" y="947"/>
                    <a:pt x="1055" y="947"/>
                    <a:pt x="1086" y="931"/>
                  </a:cubicBezTo>
                  <a:cubicBezTo>
                    <a:pt x="1086" y="916"/>
                    <a:pt x="1071" y="885"/>
                    <a:pt x="1071" y="869"/>
                  </a:cubicBezTo>
                  <a:cubicBezTo>
                    <a:pt x="1055" y="621"/>
                    <a:pt x="1071" y="388"/>
                    <a:pt x="1117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2831150" y="2210725"/>
              <a:ext cx="56225" cy="70025"/>
            </a:xfrm>
            <a:custGeom>
              <a:avLst/>
              <a:gdLst/>
              <a:ahLst/>
              <a:cxnLst/>
              <a:rect l="l" t="t" r="r" b="b"/>
              <a:pathLst>
                <a:path w="2249" h="2801" extrusionOk="0">
                  <a:moveTo>
                    <a:pt x="1089" y="0"/>
                  </a:moveTo>
                  <a:cubicBezTo>
                    <a:pt x="690" y="0"/>
                    <a:pt x="275" y="238"/>
                    <a:pt x="140" y="645"/>
                  </a:cubicBezTo>
                  <a:cubicBezTo>
                    <a:pt x="0" y="1048"/>
                    <a:pt x="202" y="2227"/>
                    <a:pt x="496" y="2506"/>
                  </a:cubicBezTo>
                  <a:cubicBezTo>
                    <a:pt x="694" y="2696"/>
                    <a:pt x="963" y="2801"/>
                    <a:pt x="1225" y="2801"/>
                  </a:cubicBezTo>
                  <a:cubicBezTo>
                    <a:pt x="1495" y="2801"/>
                    <a:pt x="1757" y="2688"/>
                    <a:pt x="1923" y="2444"/>
                  </a:cubicBezTo>
                  <a:cubicBezTo>
                    <a:pt x="2249" y="1963"/>
                    <a:pt x="1970" y="428"/>
                    <a:pt x="1629" y="179"/>
                  </a:cubicBezTo>
                  <a:cubicBezTo>
                    <a:pt x="1476" y="57"/>
                    <a:pt x="1284" y="0"/>
                    <a:pt x="108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0"/>
            <p:cNvSpPr/>
            <p:nvPr/>
          </p:nvSpPr>
          <p:spPr>
            <a:xfrm>
              <a:off x="2862925" y="2245050"/>
              <a:ext cx="2350" cy="5450"/>
            </a:xfrm>
            <a:custGeom>
              <a:avLst/>
              <a:gdLst/>
              <a:ahLst/>
              <a:cxnLst/>
              <a:rect l="l" t="t" r="r" b="b"/>
              <a:pathLst>
                <a:path w="94" h="218" extrusionOk="0">
                  <a:moveTo>
                    <a:pt x="47" y="1"/>
                  </a:moveTo>
                  <a:lnTo>
                    <a:pt x="47" y="1"/>
                  </a:lnTo>
                  <a:cubicBezTo>
                    <a:pt x="78" y="78"/>
                    <a:pt x="78" y="187"/>
                    <a:pt x="1" y="218"/>
                  </a:cubicBezTo>
                  <a:cubicBezTo>
                    <a:pt x="94" y="202"/>
                    <a:pt x="94" y="78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0"/>
            <p:cNvSpPr/>
            <p:nvPr/>
          </p:nvSpPr>
          <p:spPr>
            <a:xfrm>
              <a:off x="2859150" y="22431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21" y="0"/>
                  </a:moveTo>
                  <a:cubicBezTo>
                    <a:pt x="1" y="30"/>
                    <a:pt x="26" y="264"/>
                    <a:pt x="141" y="264"/>
                  </a:cubicBezTo>
                  <a:cubicBezTo>
                    <a:pt x="144" y="264"/>
                    <a:pt x="148" y="264"/>
                    <a:pt x="152" y="264"/>
                  </a:cubicBezTo>
                  <a:cubicBezTo>
                    <a:pt x="260" y="264"/>
                    <a:pt x="22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2875350" y="2243125"/>
              <a:ext cx="3500" cy="5075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74"/>
                    <a:pt x="42" y="203"/>
                    <a:pt x="126" y="203"/>
                  </a:cubicBezTo>
                  <a:cubicBezTo>
                    <a:pt x="130" y="203"/>
                    <a:pt x="135" y="202"/>
                    <a:pt x="140" y="202"/>
                  </a:cubicBezTo>
                  <a:cubicBezTo>
                    <a:pt x="62" y="186"/>
                    <a:pt x="47" y="78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2874725" y="2240775"/>
              <a:ext cx="6775" cy="6300"/>
            </a:xfrm>
            <a:custGeom>
              <a:avLst/>
              <a:gdLst/>
              <a:ahLst/>
              <a:cxnLst/>
              <a:rect l="l" t="t" r="r" b="b"/>
              <a:pathLst>
                <a:path w="271" h="252" extrusionOk="0">
                  <a:moveTo>
                    <a:pt x="115" y="0"/>
                  </a:moveTo>
                  <a:cubicBezTo>
                    <a:pt x="111" y="0"/>
                    <a:pt x="107" y="1"/>
                    <a:pt x="103" y="1"/>
                  </a:cubicBezTo>
                  <a:cubicBezTo>
                    <a:pt x="1" y="45"/>
                    <a:pt x="35" y="252"/>
                    <a:pt x="143" y="252"/>
                  </a:cubicBezTo>
                  <a:cubicBezTo>
                    <a:pt x="150" y="252"/>
                    <a:pt x="157" y="251"/>
                    <a:pt x="165" y="249"/>
                  </a:cubicBezTo>
                  <a:cubicBezTo>
                    <a:pt x="270" y="234"/>
                    <a:pt x="24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2857500" y="2235550"/>
              <a:ext cx="6625" cy="5275"/>
            </a:xfrm>
            <a:custGeom>
              <a:avLst/>
              <a:gdLst/>
              <a:ahLst/>
              <a:cxnLst/>
              <a:rect l="l" t="t" r="r" b="b"/>
              <a:pathLst>
                <a:path w="265" h="211" extrusionOk="0">
                  <a:moveTo>
                    <a:pt x="185" y="1"/>
                  </a:moveTo>
                  <a:cubicBezTo>
                    <a:pt x="160" y="1"/>
                    <a:pt x="133" y="8"/>
                    <a:pt x="109" y="24"/>
                  </a:cubicBezTo>
                  <a:cubicBezTo>
                    <a:pt x="78" y="39"/>
                    <a:pt x="32" y="70"/>
                    <a:pt x="16" y="117"/>
                  </a:cubicBezTo>
                  <a:cubicBezTo>
                    <a:pt x="1" y="148"/>
                    <a:pt x="16" y="179"/>
                    <a:pt x="63" y="194"/>
                  </a:cubicBezTo>
                  <a:cubicBezTo>
                    <a:pt x="32" y="210"/>
                    <a:pt x="63" y="210"/>
                    <a:pt x="78" y="210"/>
                  </a:cubicBezTo>
                  <a:cubicBezTo>
                    <a:pt x="109" y="194"/>
                    <a:pt x="140" y="179"/>
                    <a:pt x="171" y="148"/>
                  </a:cubicBezTo>
                  <a:cubicBezTo>
                    <a:pt x="218" y="132"/>
                    <a:pt x="233" y="117"/>
                    <a:pt x="264" y="70"/>
                  </a:cubicBezTo>
                  <a:cubicBezTo>
                    <a:pt x="264" y="55"/>
                    <a:pt x="264" y="24"/>
                    <a:pt x="249" y="24"/>
                  </a:cubicBezTo>
                  <a:cubicBezTo>
                    <a:pt x="233" y="8"/>
                    <a:pt x="210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2873400" y="2234275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108" y="0"/>
                  </a:moveTo>
                  <a:cubicBezTo>
                    <a:pt x="74" y="0"/>
                    <a:pt x="49" y="22"/>
                    <a:pt x="16" y="44"/>
                  </a:cubicBezTo>
                  <a:cubicBezTo>
                    <a:pt x="1" y="75"/>
                    <a:pt x="1" y="90"/>
                    <a:pt x="16" y="106"/>
                  </a:cubicBezTo>
                  <a:cubicBezTo>
                    <a:pt x="47" y="121"/>
                    <a:pt x="78" y="152"/>
                    <a:pt x="125" y="152"/>
                  </a:cubicBezTo>
                  <a:cubicBezTo>
                    <a:pt x="140" y="168"/>
                    <a:pt x="171" y="168"/>
                    <a:pt x="218" y="168"/>
                  </a:cubicBezTo>
                  <a:cubicBezTo>
                    <a:pt x="233" y="168"/>
                    <a:pt x="249" y="152"/>
                    <a:pt x="295" y="152"/>
                  </a:cubicBezTo>
                  <a:cubicBezTo>
                    <a:pt x="311" y="121"/>
                    <a:pt x="311" y="90"/>
                    <a:pt x="295" y="75"/>
                  </a:cubicBezTo>
                  <a:cubicBezTo>
                    <a:pt x="249" y="28"/>
                    <a:pt x="218" y="13"/>
                    <a:pt x="156" y="13"/>
                  </a:cubicBez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2864100" y="2264050"/>
              <a:ext cx="4675" cy="1975"/>
            </a:xfrm>
            <a:custGeom>
              <a:avLst/>
              <a:gdLst/>
              <a:ahLst/>
              <a:cxnLst/>
              <a:rect l="l" t="t" r="r" b="b"/>
              <a:pathLst>
                <a:path w="187" h="79" extrusionOk="0">
                  <a:moveTo>
                    <a:pt x="31" y="1"/>
                  </a:moveTo>
                  <a:cubicBezTo>
                    <a:pt x="36" y="5"/>
                    <a:pt x="40" y="10"/>
                    <a:pt x="45" y="16"/>
                  </a:cubicBezTo>
                  <a:lnTo>
                    <a:pt x="155" y="16"/>
                  </a:lnTo>
                  <a:cubicBezTo>
                    <a:pt x="161" y="10"/>
                    <a:pt x="167" y="5"/>
                    <a:pt x="171" y="1"/>
                  </a:cubicBezTo>
                  <a:close/>
                  <a:moveTo>
                    <a:pt x="0" y="16"/>
                  </a:moveTo>
                  <a:cubicBezTo>
                    <a:pt x="31" y="63"/>
                    <a:pt x="47" y="78"/>
                    <a:pt x="78" y="78"/>
                  </a:cubicBezTo>
                  <a:cubicBezTo>
                    <a:pt x="124" y="78"/>
                    <a:pt x="155" y="63"/>
                    <a:pt x="186" y="16"/>
                  </a:cubicBezTo>
                  <a:lnTo>
                    <a:pt x="155" y="16"/>
                  </a:lnTo>
                  <a:cubicBezTo>
                    <a:pt x="138" y="31"/>
                    <a:pt x="116" y="47"/>
                    <a:pt x="93" y="47"/>
                  </a:cubicBezTo>
                  <a:cubicBezTo>
                    <a:pt x="71" y="47"/>
                    <a:pt x="57" y="31"/>
                    <a:pt x="45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2865650" y="22353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218" y="1"/>
                  </a:moveTo>
                  <a:cubicBezTo>
                    <a:pt x="249" y="265"/>
                    <a:pt x="357" y="513"/>
                    <a:pt x="388" y="761"/>
                  </a:cubicBezTo>
                  <a:cubicBezTo>
                    <a:pt x="357" y="745"/>
                    <a:pt x="295" y="745"/>
                    <a:pt x="249" y="745"/>
                  </a:cubicBezTo>
                  <a:cubicBezTo>
                    <a:pt x="249" y="745"/>
                    <a:pt x="295" y="916"/>
                    <a:pt x="295" y="947"/>
                  </a:cubicBezTo>
                  <a:cubicBezTo>
                    <a:pt x="281" y="950"/>
                    <a:pt x="265" y="951"/>
                    <a:pt x="248" y="951"/>
                  </a:cubicBezTo>
                  <a:cubicBezTo>
                    <a:pt x="173" y="951"/>
                    <a:pt x="76" y="926"/>
                    <a:pt x="0" y="900"/>
                  </a:cubicBezTo>
                  <a:lnTo>
                    <a:pt x="0" y="900"/>
                  </a:lnTo>
                  <a:cubicBezTo>
                    <a:pt x="62" y="962"/>
                    <a:pt x="124" y="993"/>
                    <a:pt x="202" y="993"/>
                  </a:cubicBezTo>
                  <a:cubicBezTo>
                    <a:pt x="233" y="993"/>
                    <a:pt x="249" y="993"/>
                    <a:pt x="295" y="978"/>
                  </a:cubicBezTo>
                  <a:lnTo>
                    <a:pt x="326" y="978"/>
                  </a:lnTo>
                  <a:lnTo>
                    <a:pt x="357" y="947"/>
                  </a:lnTo>
                  <a:cubicBezTo>
                    <a:pt x="357" y="900"/>
                    <a:pt x="326" y="792"/>
                    <a:pt x="326" y="792"/>
                  </a:cubicBezTo>
                  <a:cubicBezTo>
                    <a:pt x="353" y="792"/>
                    <a:pt x="448" y="826"/>
                    <a:pt x="464" y="826"/>
                  </a:cubicBezTo>
                  <a:cubicBezTo>
                    <a:pt x="467" y="826"/>
                    <a:pt x="468" y="825"/>
                    <a:pt x="466" y="823"/>
                  </a:cubicBezTo>
                  <a:cubicBezTo>
                    <a:pt x="435" y="544"/>
                    <a:pt x="357" y="280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2865250" y="2257850"/>
              <a:ext cx="6625" cy="4675"/>
            </a:xfrm>
            <a:custGeom>
              <a:avLst/>
              <a:gdLst/>
              <a:ahLst/>
              <a:cxnLst/>
              <a:rect l="l" t="t" r="r" b="b"/>
              <a:pathLst>
                <a:path w="265" h="187" extrusionOk="0">
                  <a:moveTo>
                    <a:pt x="16" y="0"/>
                  </a:moveTo>
                  <a:cubicBezTo>
                    <a:pt x="1" y="16"/>
                    <a:pt x="1" y="62"/>
                    <a:pt x="1" y="78"/>
                  </a:cubicBezTo>
                  <a:cubicBezTo>
                    <a:pt x="1" y="140"/>
                    <a:pt x="16" y="187"/>
                    <a:pt x="78" y="187"/>
                  </a:cubicBezTo>
                  <a:cubicBezTo>
                    <a:pt x="94" y="187"/>
                    <a:pt x="125" y="187"/>
                    <a:pt x="156" y="171"/>
                  </a:cubicBezTo>
                  <a:cubicBezTo>
                    <a:pt x="218" y="156"/>
                    <a:pt x="249" y="109"/>
                    <a:pt x="265" y="62"/>
                  </a:cubicBezTo>
                  <a:lnTo>
                    <a:pt x="265" y="62"/>
                  </a:lnTo>
                  <a:cubicBezTo>
                    <a:pt x="254" y="65"/>
                    <a:pt x="243" y="66"/>
                    <a:pt x="232" y="66"/>
                  </a:cubicBezTo>
                  <a:cubicBezTo>
                    <a:pt x="162" y="66"/>
                    <a:pt x="83" y="2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2865250" y="2259775"/>
              <a:ext cx="3900" cy="2750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1" y="1"/>
                  </a:moveTo>
                  <a:cubicBezTo>
                    <a:pt x="1" y="63"/>
                    <a:pt x="16" y="110"/>
                    <a:pt x="78" y="110"/>
                  </a:cubicBezTo>
                  <a:cubicBezTo>
                    <a:pt x="94" y="110"/>
                    <a:pt x="140" y="110"/>
                    <a:pt x="156" y="94"/>
                  </a:cubicBezTo>
                  <a:cubicBezTo>
                    <a:pt x="140" y="32"/>
                    <a:pt x="78" y="1"/>
                    <a:pt x="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0"/>
            <p:cNvSpPr/>
            <p:nvPr/>
          </p:nvSpPr>
          <p:spPr>
            <a:xfrm>
              <a:off x="2833075" y="2210150"/>
              <a:ext cx="45775" cy="42350"/>
            </a:xfrm>
            <a:custGeom>
              <a:avLst/>
              <a:gdLst/>
              <a:ahLst/>
              <a:cxnLst/>
              <a:rect l="l" t="t" r="r" b="b"/>
              <a:pathLst>
                <a:path w="1831" h="1694" extrusionOk="0">
                  <a:moveTo>
                    <a:pt x="1082" y="0"/>
                  </a:moveTo>
                  <a:cubicBezTo>
                    <a:pt x="668" y="0"/>
                    <a:pt x="212" y="204"/>
                    <a:pt x="78" y="606"/>
                  </a:cubicBezTo>
                  <a:cubicBezTo>
                    <a:pt x="1" y="792"/>
                    <a:pt x="47" y="1210"/>
                    <a:pt x="109" y="1567"/>
                  </a:cubicBezTo>
                  <a:cubicBezTo>
                    <a:pt x="109" y="1598"/>
                    <a:pt x="125" y="1614"/>
                    <a:pt x="125" y="1614"/>
                  </a:cubicBezTo>
                  <a:cubicBezTo>
                    <a:pt x="147" y="1669"/>
                    <a:pt x="180" y="1694"/>
                    <a:pt x="217" y="1694"/>
                  </a:cubicBezTo>
                  <a:cubicBezTo>
                    <a:pt x="336" y="1694"/>
                    <a:pt x="501" y="1444"/>
                    <a:pt x="512" y="1148"/>
                  </a:cubicBezTo>
                  <a:cubicBezTo>
                    <a:pt x="528" y="776"/>
                    <a:pt x="621" y="559"/>
                    <a:pt x="838" y="497"/>
                  </a:cubicBezTo>
                  <a:cubicBezTo>
                    <a:pt x="883" y="481"/>
                    <a:pt x="931" y="475"/>
                    <a:pt x="979" y="475"/>
                  </a:cubicBezTo>
                  <a:cubicBezTo>
                    <a:pt x="1121" y="475"/>
                    <a:pt x="1268" y="528"/>
                    <a:pt x="1384" y="528"/>
                  </a:cubicBezTo>
                  <a:cubicBezTo>
                    <a:pt x="1417" y="528"/>
                    <a:pt x="1447" y="523"/>
                    <a:pt x="1474" y="513"/>
                  </a:cubicBezTo>
                  <a:cubicBezTo>
                    <a:pt x="1583" y="466"/>
                    <a:pt x="1614" y="373"/>
                    <a:pt x="1676" y="373"/>
                  </a:cubicBezTo>
                  <a:cubicBezTo>
                    <a:pt x="1707" y="373"/>
                    <a:pt x="1815" y="606"/>
                    <a:pt x="1831" y="652"/>
                  </a:cubicBezTo>
                  <a:cubicBezTo>
                    <a:pt x="1831" y="451"/>
                    <a:pt x="1753" y="280"/>
                    <a:pt x="1629" y="156"/>
                  </a:cubicBezTo>
                  <a:cubicBezTo>
                    <a:pt x="1489" y="52"/>
                    <a:pt x="1291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0"/>
            <p:cNvSpPr/>
            <p:nvPr/>
          </p:nvSpPr>
          <p:spPr>
            <a:xfrm>
              <a:off x="2828025" y="2243925"/>
              <a:ext cx="16700" cy="18500"/>
            </a:xfrm>
            <a:custGeom>
              <a:avLst/>
              <a:gdLst/>
              <a:ahLst/>
              <a:cxnLst/>
              <a:rect l="l" t="t" r="r" b="b"/>
              <a:pathLst>
                <a:path w="668" h="740" extrusionOk="0">
                  <a:moveTo>
                    <a:pt x="230" y="0"/>
                  </a:moveTo>
                  <a:cubicBezTo>
                    <a:pt x="209" y="0"/>
                    <a:pt x="190" y="5"/>
                    <a:pt x="172" y="15"/>
                  </a:cubicBezTo>
                  <a:cubicBezTo>
                    <a:pt x="1" y="108"/>
                    <a:pt x="203" y="650"/>
                    <a:pt x="404" y="728"/>
                  </a:cubicBezTo>
                  <a:cubicBezTo>
                    <a:pt x="427" y="736"/>
                    <a:pt x="454" y="740"/>
                    <a:pt x="480" y="740"/>
                  </a:cubicBezTo>
                  <a:cubicBezTo>
                    <a:pt x="560" y="740"/>
                    <a:pt x="645" y="705"/>
                    <a:pt x="668" y="635"/>
                  </a:cubicBezTo>
                  <a:lnTo>
                    <a:pt x="621" y="309"/>
                  </a:lnTo>
                  <a:cubicBezTo>
                    <a:pt x="621" y="309"/>
                    <a:pt x="399" y="0"/>
                    <a:pt x="23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2833850" y="2248550"/>
              <a:ext cx="8175" cy="11825"/>
            </a:xfrm>
            <a:custGeom>
              <a:avLst/>
              <a:gdLst/>
              <a:ahLst/>
              <a:cxnLst/>
              <a:rect l="l" t="t" r="r" b="b"/>
              <a:pathLst>
                <a:path w="327" h="473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62"/>
                    <a:pt x="202" y="202"/>
                    <a:pt x="264" y="326"/>
                  </a:cubicBezTo>
                  <a:cubicBezTo>
                    <a:pt x="244" y="296"/>
                    <a:pt x="211" y="272"/>
                    <a:pt x="173" y="272"/>
                  </a:cubicBezTo>
                  <a:cubicBezTo>
                    <a:pt x="152" y="272"/>
                    <a:pt x="131" y="279"/>
                    <a:pt x="109" y="295"/>
                  </a:cubicBezTo>
                  <a:cubicBezTo>
                    <a:pt x="109" y="295"/>
                    <a:pt x="94" y="295"/>
                    <a:pt x="94" y="310"/>
                  </a:cubicBezTo>
                  <a:cubicBezTo>
                    <a:pt x="105" y="307"/>
                    <a:pt x="118" y="305"/>
                    <a:pt x="131" y="305"/>
                  </a:cubicBezTo>
                  <a:cubicBezTo>
                    <a:pt x="168" y="305"/>
                    <a:pt x="206" y="322"/>
                    <a:pt x="218" y="357"/>
                  </a:cubicBezTo>
                  <a:cubicBezTo>
                    <a:pt x="249" y="388"/>
                    <a:pt x="280" y="434"/>
                    <a:pt x="280" y="465"/>
                  </a:cubicBezTo>
                  <a:cubicBezTo>
                    <a:pt x="280" y="471"/>
                    <a:pt x="285" y="472"/>
                    <a:pt x="291" y="472"/>
                  </a:cubicBezTo>
                  <a:cubicBezTo>
                    <a:pt x="304" y="472"/>
                    <a:pt x="321" y="465"/>
                    <a:pt x="311" y="465"/>
                  </a:cubicBezTo>
                  <a:cubicBezTo>
                    <a:pt x="326" y="279"/>
                    <a:pt x="187" y="1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2835025" y="2287325"/>
              <a:ext cx="41125" cy="38450"/>
            </a:xfrm>
            <a:custGeom>
              <a:avLst/>
              <a:gdLst/>
              <a:ahLst/>
              <a:cxnLst/>
              <a:rect l="l" t="t" r="r" b="b"/>
              <a:pathLst>
                <a:path w="1645" h="1538" extrusionOk="0">
                  <a:moveTo>
                    <a:pt x="217" y="0"/>
                  </a:moveTo>
                  <a:lnTo>
                    <a:pt x="0" y="310"/>
                  </a:lnTo>
                  <a:cubicBezTo>
                    <a:pt x="0" y="310"/>
                    <a:pt x="961" y="1538"/>
                    <a:pt x="992" y="1538"/>
                  </a:cubicBezTo>
                  <a:cubicBezTo>
                    <a:pt x="993" y="1538"/>
                    <a:pt x="993" y="1537"/>
                    <a:pt x="993" y="1536"/>
                  </a:cubicBezTo>
                  <a:lnTo>
                    <a:pt x="1287" y="900"/>
                  </a:lnTo>
                  <a:lnTo>
                    <a:pt x="1644" y="1287"/>
                  </a:lnTo>
                  <a:lnTo>
                    <a:pt x="1644" y="1287"/>
                  </a:lnTo>
                  <a:lnTo>
                    <a:pt x="1536" y="403"/>
                  </a:lnTo>
                  <a:lnTo>
                    <a:pt x="1365" y="171"/>
                  </a:lnTo>
                  <a:lnTo>
                    <a:pt x="1241" y="7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2836575" y="22970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246" y="532"/>
                  </a:moveTo>
                  <a:cubicBezTo>
                    <a:pt x="1270" y="553"/>
                    <a:pt x="1309" y="589"/>
                    <a:pt x="1353" y="630"/>
                  </a:cubicBezTo>
                  <a:lnTo>
                    <a:pt x="1353" y="630"/>
                  </a:lnTo>
                  <a:cubicBezTo>
                    <a:pt x="1308" y="584"/>
                    <a:pt x="1269" y="548"/>
                    <a:pt x="1246" y="532"/>
                  </a:cubicBezTo>
                  <a:close/>
                  <a:moveTo>
                    <a:pt x="1474" y="16"/>
                  </a:moveTo>
                  <a:cubicBezTo>
                    <a:pt x="1458" y="187"/>
                    <a:pt x="1551" y="683"/>
                    <a:pt x="1567" y="838"/>
                  </a:cubicBezTo>
                  <a:cubicBezTo>
                    <a:pt x="1558" y="821"/>
                    <a:pt x="1446" y="716"/>
                    <a:pt x="1353" y="630"/>
                  </a:cubicBezTo>
                  <a:lnTo>
                    <a:pt x="1353" y="630"/>
                  </a:lnTo>
                  <a:cubicBezTo>
                    <a:pt x="1473" y="751"/>
                    <a:pt x="1635" y="932"/>
                    <a:pt x="1644" y="932"/>
                  </a:cubicBezTo>
                  <a:cubicBezTo>
                    <a:pt x="1644" y="932"/>
                    <a:pt x="1644" y="932"/>
                    <a:pt x="1644" y="931"/>
                  </a:cubicBezTo>
                  <a:cubicBezTo>
                    <a:pt x="1613" y="745"/>
                    <a:pt x="1598" y="559"/>
                    <a:pt x="1551" y="373"/>
                  </a:cubicBezTo>
                  <a:cubicBezTo>
                    <a:pt x="1520" y="203"/>
                    <a:pt x="1536" y="203"/>
                    <a:pt x="1489" y="16"/>
                  </a:cubicBezTo>
                  <a:close/>
                  <a:moveTo>
                    <a:pt x="0" y="1"/>
                  </a:moveTo>
                  <a:cubicBezTo>
                    <a:pt x="140" y="218"/>
                    <a:pt x="946" y="1195"/>
                    <a:pt x="946" y="1195"/>
                  </a:cubicBezTo>
                  <a:cubicBezTo>
                    <a:pt x="1070" y="994"/>
                    <a:pt x="1163" y="761"/>
                    <a:pt x="1241" y="528"/>
                  </a:cubicBezTo>
                  <a:cubicBezTo>
                    <a:pt x="1243" y="529"/>
                    <a:pt x="1244" y="530"/>
                    <a:pt x="1246" y="532"/>
                  </a:cubicBezTo>
                  <a:lnTo>
                    <a:pt x="1246" y="532"/>
                  </a:lnTo>
                  <a:cubicBezTo>
                    <a:pt x="1233" y="520"/>
                    <a:pt x="1225" y="513"/>
                    <a:pt x="1225" y="513"/>
                  </a:cubicBezTo>
                  <a:cubicBezTo>
                    <a:pt x="1163" y="606"/>
                    <a:pt x="931" y="1087"/>
                    <a:pt x="931" y="1133"/>
                  </a:cubicBezTo>
                  <a:cubicBezTo>
                    <a:pt x="776" y="931"/>
                    <a:pt x="171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3436025" y="2525875"/>
              <a:ext cx="29875" cy="228975"/>
            </a:xfrm>
            <a:custGeom>
              <a:avLst/>
              <a:gdLst/>
              <a:ahLst/>
              <a:cxnLst/>
              <a:rect l="l" t="t" r="r" b="b"/>
              <a:pathLst>
                <a:path w="1195" h="9159" extrusionOk="0">
                  <a:moveTo>
                    <a:pt x="23" y="0"/>
                  </a:moveTo>
                  <a:cubicBezTo>
                    <a:pt x="12" y="0"/>
                    <a:pt x="0" y="4"/>
                    <a:pt x="0" y="12"/>
                  </a:cubicBezTo>
                  <a:cubicBezTo>
                    <a:pt x="620" y="2339"/>
                    <a:pt x="1132" y="4727"/>
                    <a:pt x="1086" y="7131"/>
                  </a:cubicBezTo>
                  <a:cubicBezTo>
                    <a:pt x="1070" y="7813"/>
                    <a:pt x="993" y="8465"/>
                    <a:pt x="931" y="9147"/>
                  </a:cubicBezTo>
                  <a:cubicBezTo>
                    <a:pt x="931" y="9155"/>
                    <a:pt x="938" y="9159"/>
                    <a:pt x="948" y="9159"/>
                  </a:cubicBezTo>
                  <a:cubicBezTo>
                    <a:pt x="958" y="9159"/>
                    <a:pt x="969" y="9155"/>
                    <a:pt x="977" y="9147"/>
                  </a:cubicBezTo>
                  <a:cubicBezTo>
                    <a:pt x="1086" y="8589"/>
                    <a:pt x="1148" y="7999"/>
                    <a:pt x="1163" y="7410"/>
                  </a:cubicBezTo>
                  <a:cubicBezTo>
                    <a:pt x="1194" y="6805"/>
                    <a:pt x="1194" y="6216"/>
                    <a:pt x="1148" y="5627"/>
                  </a:cubicBezTo>
                  <a:cubicBezTo>
                    <a:pt x="1055" y="4401"/>
                    <a:pt x="884" y="3192"/>
                    <a:pt x="589" y="1997"/>
                  </a:cubicBezTo>
                  <a:cubicBezTo>
                    <a:pt x="434" y="1315"/>
                    <a:pt x="233" y="679"/>
                    <a:pt x="47" y="12"/>
                  </a:cubicBezTo>
                  <a:cubicBezTo>
                    <a:pt x="47" y="4"/>
                    <a:pt x="35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3412750" y="2526950"/>
              <a:ext cx="51975" cy="169075"/>
            </a:xfrm>
            <a:custGeom>
              <a:avLst/>
              <a:gdLst/>
              <a:ahLst/>
              <a:cxnLst/>
              <a:rect l="l" t="t" r="r" b="b"/>
              <a:pathLst>
                <a:path w="2079" h="6763" extrusionOk="0">
                  <a:moveTo>
                    <a:pt x="931" y="0"/>
                  </a:moveTo>
                  <a:cubicBezTo>
                    <a:pt x="931" y="0"/>
                    <a:pt x="0" y="2358"/>
                    <a:pt x="218" y="2916"/>
                  </a:cubicBezTo>
                  <a:cubicBezTo>
                    <a:pt x="435" y="3490"/>
                    <a:pt x="853" y="3598"/>
                    <a:pt x="853" y="3598"/>
                  </a:cubicBezTo>
                  <a:cubicBezTo>
                    <a:pt x="853" y="3598"/>
                    <a:pt x="295" y="4420"/>
                    <a:pt x="683" y="5165"/>
                  </a:cubicBezTo>
                  <a:cubicBezTo>
                    <a:pt x="1086" y="5925"/>
                    <a:pt x="1970" y="5909"/>
                    <a:pt x="2017" y="6762"/>
                  </a:cubicBezTo>
                  <a:cubicBezTo>
                    <a:pt x="2017" y="6762"/>
                    <a:pt x="2079" y="313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3432525" y="2539350"/>
              <a:ext cx="29500" cy="134950"/>
            </a:xfrm>
            <a:custGeom>
              <a:avLst/>
              <a:gdLst/>
              <a:ahLst/>
              <a:cxnLst/>
              <a:rect l="l" t="t" r="r" b="b"/>
              <a:pathLst>
                <a:path w="1180" h="539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419" y="698"/>
                    <a:pt x="574" y="1396"/>
                    <a:pt x="714" y="2094"/>
                  </a:cubicBezTo>
                  <a:cubicBezTo>
                    <a:pt x="590" y="1970"/>
                    <a:pt x="435" y="1908"/>
                    <a:pt x="264" y="1846"/>
                  </a:cubicBezTo>
                  <a:lnTo>
                    <a:pt x="264" y="1846"/>
                  </a:lnTo>
                  <a:cubicBezTo>
                    <a:pt x="435" y="1908"/>
                    <a:pt x="590" y="2017"/>
                    <a:pt x="729" y="2156"/>
                  </a:cubicBezTo>
                  <a:cubicBezTo>
                    <a:pt x="745" y="2296"/>
                    <a:pt x="791" y="2420"/>
                    <a:pt x="807" y="2559"/>
                  </a:cubicBezTo>
                  <a:cubicBezTo>
                    <a:pt x="590" y="2327"/>
                    <a:pt x="295" y="2218"/>
                    <a:pt x="1" y="2094"/>
                  </a:cubicBezTo>
                  <a:lnTo>
                    <a:pt x="1" y="2094"/>
                  </a:lnTo>
                  <a:cubicBezTo>
                    <a:pt x="295" y="2218"/>
                    <a:pt x="605" y="2373"/>
                    <a:pt x="822" y="2637"/>
                  </a:cubicBezTo>
                  <a:cubicBezTo>
                    <a:pt x="900" y="3025"/>
                    <a:pt x="962" y="3428"/>
                    <a:pt x="1009" y="3816"/>
                  </a:cubicBezTo>
                  <a:cubicBezTo>
                    <a:pt x="853" y="3661"/>
                    <a:pt x="667" y="3552"/>
                    <a:pt x="450" y="3506"/>
                  </a:cubicBezTo>
                  <a:cubicBezTo>
                    <a:pt x="450" y="3506"/>
                    <a:pt x="435" y="3506"/>
                    <a:pt x="450" y="3537"/>
                  </a:cubicBezTo>
                  <a:cubicBezTo>
                    <a:pt x="667" y="3583"/>
                    <a:pt x="853" y="3723"/>
                    <a:pt x="1009" y="3893"/>
                  </a:cubicBezTo>
                  <a:cubicBezTo>
                    <a:pt x="1040" y="4033"/>
                    <a:pt x="1055" y="4172"/>
                    <a:pt x="1071" y="4328"/>
                  </a:cubicBezTo>
                  <a:cubicBezTo>
                    <a:pt x="962" y="4235"/>
                    <a:pt x="823" y="4157"/>
                    <a:pt x="683" y="4095"/>
                  </a:cubicBezTo>
                  <a:lnTo>
                    <a:pt x="683" y="4095"/>
                  </a:lnTo>
                  <a:cubicBezTo>
                    <a:pt x="823" y="4157"/>
                    <a:pt x="962" y="4250"/>
                    <a:pt x="1071" y="4343"/>
                  </a:cubicBezTo>
                  <a:cubicBezTo>
                    <a:pt x="1086" y="4483"/>
                    <a:pt x="1117" y="4622"/>
                    <a:pt x="1117" y="4746"/>
                  </a:cubicBezTo>
                  <a:cubicBezTo>
                    <a:pt x="900" y="4498"/>
                    <a:pt x="621" y="4312"/>
                    <a:pt x="311" y="4188"/>
                  </a:cubicBezTo>
                  <a:lnTo>
                    <a:pt x="311" y="4188"/>
                  </a:lnTo>
                  <a:cubicBezTo>
                    <a:pt x="621" y="4328"/>
                    <a:pt x="884" y="4545"/>
                    <a:pt x="1086" y="4793"/>
                  </a:cubicBezTo>
                  <a:cubicBezTo>
                    <a:pt x="1117" y="4777"/>
                    <a:pt x="1117" y="4777"/>
                    <a:pt x="1133" y="4777"/>
                  </a:cubicBezTo>
                  <a:cubicBezTo>
                    <a:pt x="1009" y="3149"/>
                    <a:pt x="714" y="1551"/>
                    <a:pt x="218" y="0"/>
                  </a:cubicBezTo>
                  <a:close/>
                  <a:moveTo>
                    <a:pt x="1133" y="4785"/>
                  </a:moveTo>
                  <a:cubicBezTo>
                    <a:pt x="1133" y="4984"/>
                    <a:pt x="1149" y="5199"/>
                    <a:pt x="1179" y="5398"/>
                  </a:cubicBezTo>
                  <a:cubicBezTo>
                    <a:pt x="1149" y="5183"/>
                    <a:pt x="1133" y="4984"/>
                    <a:pt x="1133" y="4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3428250" y="2574625"/>
              <a:ext cx="14375" cy="4675"/>
            </a:xfrm>
            <a:custGeom>
              <a:avLst/>
              <a:gdLst/>
              <a:ahLst/>
              <a:cxnLst/>
              <a:rect l="l" t="t" r="r" b="b"/>
              <a:pathLst>
                <a:path w="575" h="187" extrusionOk="0">
                  <a:moveTo>
                    <a:pt x="1" y="1"/>
                  </a:moveTo>
                  <a:cubicBezTo>
                    <a:pt x="202" y="63"/>
                    <a:pt x="373" y="125"/>
                    <a:pt x="575" y="187"/>
                  </a:cubicBezTo>
                  <a:cubicBezTo>
                    <a:pt x="389" y="78"/>
                    <a:pt x="20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3434075" y="2638600"/>
              <a:ext cx="10875" cy="3525"/>
            </a:xfrm>
            <a:custGeom>
              <a:avLst/>
              <a:gdLst/>
              <a:ahLst/>
              <a:cxnLst/>
              <a:rect l="l" t="t" r="r" b="b"/>
              <a:pathLst>
                <a:path w="435" h="141" extrusionOk="0">
                  <a:moveTo>
                    <a:pt x="1" y="1"/>
                  </a:moveTo>
                  <a:cubicBezTo>
                    <a:pt x="156" y="32"/>
                    <a:pt x="295" y="78"/>
                    <a:pt x="435" y="140"/>
                  </a:cubicBezTo>
                  <a:cubicBezTo>
                    <a:pt x="295" y="63"/>
                    <a:pt x="156" y="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0"/>
            <p:cNvSpPr/>
            <p:nvPr/>
          </p:nvSpPr>
          <p:spPr>
            <a:xfrm>
              <a:off x="3465875" y="2600600"/>
              <a:ext cx="62050" cy="175675"/>
            </a:xfrm>
            <a:custGeom>
              <a:avLst/>
              <a:gdLst/>
              <a:ahLst/>
              <a:cxnLst/>
              <a:rect l="l" t="t" r="r" b="b"/>
              <a:pathLst>
                <a:path w="2482" h="7027" extrusionOk="0">
                  <a:moveTo>
                    <a:pt x="2420" y="1"/>
                  </a:moveTo>
                  <a:cubicBezTo>
                    <a:pt x="2032" y="265"/>
                    <a:pt x="1660" y="575"/>
                    <a:pt x="1334" y="947"/>
                  </a:cubicBezTo>
                  <a:cubicBezTo>
                    <a:pt x="1008" y="1304"/>
                    <a:pt x="745" y="1753"/>
                    <a:pt x="574" y="2219"/>
                  </a:cubicBezTo>
                  <a:cubicBezTo>
                    <a:pt x="233" y="3211"/>
                    <a:pt x="31" y="4235"/>
                    <a:pt x="16" y="5290"/>
                  </a:cubicBezTo>
                  <a:cubicBezTo>
                    <a:pt x="0" y="5864"/>
                    <a:pt x="47" y="6453"/>
                    <a:pt x="186" y="7011"/>
                  </a:cubicBezTo>
                  <a:lnTo>
                    <a:pt x="202" y="7027"/>
                  </a:lnTo>
                  <a:cubicBezTo>
                    <a:pt x="202" y="7027"/>
                    <a:pt x="233" y="7027"/>
                    <a:pt x="233" y="7011"/>
                  </a:cubicBezTo>
                  <a:cubicBezTo>
                    <a:pt x="78" y="6003"/>
                    <a:pt x="78" y="4995"/>
                    <a:pt x="248" y="3987"/>
                  </a:cubicBezTo>
                  <a:cubicBezTo>
                    <a:pt x="404" y="3010"/>
                    <a:pt x="652" y="1955"/>
                    <a:pt x="1272" y="1149"/>
                  </a:cubicBezTo>
                  <a:cubicBezTo>
                    <a:pt x="1598" y="730"/>
                    <a:pt x="2032" y="373"/>
                    <a:pt x="2451" y="32"/>
                  </a:cubicBezTo>
                  <a:cubicBezTo>
                    <a:pt x="2482" y="16"/>
                    <a:pt x="2451" y="1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0"/>
            <p:cNvSpPr/>
            <p:nvPr/>
          </p:nvSpPr>
          <p:spPr>
            <a:xfrm>
              <a:off x="3470125" y="2599050"/>
              <a:ext cx="58575" cy="116350"/>
            </a:xfrm>
            <a:custGeom>
              <a:avLst/>
              <a:gdLst/>
              <a:ahLst/>
              <a:cxnLst/>
              <a:rect l="l" t="t" r="r" b="b"/>
              <a:pathLst>
                <a:path w="2343" h="4654" extrusionOk="0">
                  <a:moveTo>
                    <a:pt x="2343" y="1"/>
                  </a:moveTo>
                  <a:lnTo>
                    <a:pt x="2343" y="1"/>
                  </a:lnTo>
                  <a:cubicBezTo>
                    <a:pt x="2343" y="1"/>
                    <a:pt x="1164" y="838"/>
                    <a:pt x="621" y="2017"/>
                  </a:cubicBezTo>
                  <a:cubicBezTo>
                    <a:pt x="32" y="3196"/>
                    <a:pt x="1" y="4654"/>
                    <a:pt x="1" y="4654"/>
                  </a:cubicBezTo>
                  <a:cubicBezTo>
                    <a:pt x="234" y="4282"/>
                    <a:pt x="482" y="3956"/>
                    <a:pt x="792" y="3646"/>
                  </a:cubicBezTo>
                  <a:cubicBezTo>
                    <a:pt x="1257" y="3180"/>
                    <a:pt x="1645" y="2855"/>
                    <a:pt x="1707" y="2544"/>
                  </a:cubicBezTo>
                  <a:cubicBezTo>
                    <a:pt x="1769" y="2234"/>
                    <a:pt x="1242" y="2002"/>
                    <a:pt x="1242" y="2002"/>
                  </a:cubicBezTo>
                  <a:lnTo>
                    <a:pt x="1242" y="2002"/>
                  </a:lnTo>
                  <a:cubicBezTo>
                    <a:pt x="1242" y="2002"/>
                    <a:pt x="1371" y="2024"/>
                    <a:pt x="1532" y="2024"/>
                  </a:cubicBezTo>
                  <a:cubicBezTo>
                    <a:pt x="1727" y="2024"/>
                    <a:pt x="1969" y="1991"/>
                    <a:pt x="2079" y="1847"/>
                  </a:cubicBezTo>
                  <a:cubicBezTo>
                    <a:pt x="2265" y="1567"/>
                    <a:pt x="2343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3470525" y="2609525"/>
              <a:ext cx="47725" cy="98125"/>
            </a:xfrm>
            <a:custGeom>
              <a:avLst/>
              <a:gdLst/>
              <a:ahLst/>
              <a:cxnLst/>
              <a:rect l="l" t="t" r="r" b="b"/>
              <a:pathLst>
                <a:path w="1909" h="3925" extrusionOk="0">
                  <a:moveTo>
                    <a:pt x="1808" y="105"/>
                  </a:moveTo>
                  <a:lnTo>
                    <a:pt x="1474" y="756"/>
                  </a:lnTo>
                  <a:lnTo>
                    <a:pt x="1474" y="756"/>
                  </a:lnTo>
                  <a:cubicBezTo>
                    <a:pt x="1376" y="761"/>
                    <a:pt x="1278" y="778"/>
                    <a:pt x="1179" y="807"/>
                  </a:cubicBezTo>
                  <a:cubicBezTo>
                    <a:pt x="1375" y="555"/>
                    <a:pt x="1596" y="329"/>
                    <a:pt x="1808" y="105"/>
                  </a:cubicBezTo>
                  <a:close/>
                  <a:moveTo>
                    <a:pt x="1468" y="768"/>
                  </a:moveTo>
                  <a:lnTo>
                    <a:pt x="1393" y="915"/>
                  </a:lnTo>
                  <a:lnTo>
                    <a:pt x="1393" y="915"/>
                  </a:lnTo>
                  <a:cubicBezTo>
                    <a:pt x="1294" y="927"/>
                    <a:pt x="1192" y="945"/>
                    <a:pt x="1086" y="962"/>
                  </a:cubicBezTo>
                  <a:cubicBezTo>
                    <a:pt x="1102" y="916"/>
                    <a:pt x="1148" y="885"/>
                    <a:pt x="1164" y="838"/>
                  </a:cubicBezTo>
                  <a:cubicBezTo>
                    <a:pt x="1261" y="799"/>
                    <a:pt x="1366" y="778"/>
                    <a:pt x="1468" y="768"/>
                  </a:cubicBezTo>
                  <a:close/>
                  <a:moveTo>
                    <a:pt x="1387" y="927"/>
                  </a:moveTo>
                  <a:lnTo>
                    <a:pt x="1226" y="1241"/>
                  </a:lnTo>
                  <a:cubicBezTo>
                    <a:pt x="1102" y="1241"/>
                    <a:pt x="993" y="1241"/>
                    <a:pt x="869" y="1288"/>
                  </a:cubicBezTo>
                  <a:cubicBezTo>
                    <a:pt x="931" y="1195"/>
                    <a:pt x="1008" y="1086"/>
                    <a:pt x="1071" y="993"/>
                  </a:cubicBezTo>
                  <a:cubicBezTo>
                    <a:pt x="1176" y="968"/>
                    <a:pt x="1281" y="944"/>
                    <a:pt x="1387" y="927"/>
                  </a:cubicBezTo>
                  <a:close/>
                  <a:moveTo>
                    <a:pt x="1862" y="1"/>
                  </a:moveTo>
                  <a:lnTo>
                    <a:pt x="1812" y="97"/>
                  </a:lnTo>
                  <a:lnTo>
                    <a:pt x="1812" y="97"/>
                  </a:lnTo>
                  <a:cubicBezTo>
                    <a:pt x="1349" y="563"/>
                    <a:pt x="896" y="1051"/>
                    <a:pt x="621" y="1660"/>
                  </a:cubicBezTo>
                  <a:cubicBezTo>
                    <a:pt x="528" y="1862"/>
                    <a:pt x="435" y="2094"/>
                    <a:pt x="373" y="2327"/>
                  </a:cubicBezTo>
                  <a:cubicBezTo>
                    <a:pt x="342" y="2374"/>
                    <a:pt x="326" y="2436"/>
                    <a:pt x="326" y="2467"/>
                  </a:cubicBezTo>
                  <a:cubicBezTo>
                    <a:pt x="202" y="2947"/>
                    <a:pt x="78" y="3444"/>
                    <a:pt x="0" y="3925"/>
                  </a:cubicBezTo>
                  <a:cubicBezTo>
                    <a:pt x="62" y="3676"/>
                    <a:pt x="93" y="3444"/>
                    <a:pt x="171" y="3180"/>
                  </a:cubicBezTo>
                  <a:cubicBezTo>
                    <a:pt x="264" y="3149"/>
                    <a:pt x="373" y="3103"/>
                    <a:pt x="481" y="3103"/>
                  </a:cubicBezTo>
                  <a:lnTo>
                    <a:pt x="481" y="3087"/>
                  </a:lnTo>
                  <a:cubicBezTo>
                    <a:pt x="388" y="3087"/>
                    <a:pt x="264" y="3103"/>
                    <a:pt x="171" y="3149"/>
                  </a:cubicBezTo>
                  <a:cubicBezTo>
                    <a:pt x="233" y="2916"/>
                    <a:pt x="295" y="2699"/>
                    <a:pt x="373" y="2482"/>
                  </a:cubicBezTo>
                  <a:cubicBezTo>
                    <a:pt x="605" y="2436"/>
                    <a:pt x="838" y="2405"/>
                    <a:pt x="1071" y="2389"/>
                  </a:cubicBezTo>
                  <a:cubicBezTo>
                    <a:pt x="1016" y="2385"/>
                    <a:pt x="961" y="2384"/>
                    <a:pt x="906" y="2384"/>
                  </a:cubicBezTo>
                  <a:cubicBezTo>
                    <a:pt x="729" y="2384"/>
                    <a:pt x="554" y="2404"/>
                    <a:pt x="388" y="2451"/>
                  </a:cubicBezTo>
                  <a:cubicBezTo>
                    <a:pt x="404" y="2405"/>
                    <a:pt x="404" y="2374"/>
                    <a:pt x="435" y="2327"/>
                  </a:cubicBezTo>
                  <a:cubicBezTo>
                    <a:pt x="590" y="2296"/>
                    <a:pt x="745" y="2281"/>
                    <a:pt x="884" y="2250"/>
                  </a:cubicBezTo>
                  <a:cubicBezTo>
                    <a:pt x="729" y="2250"/>
                    <a:pt x="574" y="2281"/>
                    <a:pt x="450" y="2312"/>
                  </a:cubicBezTo>
                  <a:cubicBezTo>
                    <a:pt x="497" y="2125"/>
                    <a:pt x="574" y="1939"/>
                    <a:pt x="652" y="1753"/>
                  </a:cubicBezTo>
                  <a:cubicBezTo>
                    <a:pt x="714" y="1598"/>
                    <a:pt x="791" y="1459"/>
                    <a:pt x="884" y="1319"/>
                  </a:cubicBezTo>
                  <a:cubicBezTo>
                    <a:pt x="1008" y="1288"/>
                    <a:pt x="1148" y="1272"/>
                    <a:pt x="1257" y="1272"/>
                  </a:cubicBezTo>
                  <a:lnTo>
                    <a:pt x="1438" y="919"/>
                  </a:lnTo>
                  <a:lnTo>
                    <a:pt x="1438" y="919"/>
                  </a:lnTo>
                  <a:cubicBezTo>
                    <a:pt x="1502" y="911"/>
                    <a:pt x="1566" y="906"/>
                    <a:pt x="1630" y="906"/>
                  </a:cubicBezTo>
                  <a:cubicBezTo>
                    <a:pt x="1707" y="906"/>
                    <a:pt x="1784" y="913"/>
                    <a:pt x="1862" y="931"/>
                  </a:cubicBezTo>
                  <a:cubicBezTo>
                    <a:pt x="1776" y="910"/>
                    <a:pt x="1690" y="901"/>
                    <a:pt x="1603" y="901"/>
                  </a:cubicBezTo>
                  <a:cubicBezTo>
                    <a:pt x="1550" y="901"/>
                    <a:pt x="1497" y="904"/>
                    <a:pt x="1442" y="910"/>
                  </a:cubicBezTo>
                  <a:lnTo>
                    <a:pt x="1442" y="910"/>
                  </a:lnTo>
                  <a:lnTo>
                    <a:pt x="1517" y="765"/>
                  </a:lnTo>
                  <a:lnTo>
                    <a:pt x="1517" y="765"/>
                  </a:lnTo>
                  <a:cubicBezTo>
                    <a:pt x="1560" y="762"/>
                    <a:pt x="1603" y="761"/>
                    <a:pt x="1644" y="761"/>
                  </a:cubicBezTo>
                  <a:cubicBezTo>
                    <a:pt x="1606" y="757"/>
                    <a:pt x="1567" y="755"/>
                    <a:pt x="1528" y="755"/>
                  </a:cubicBezTo>
                  <a:cubicBezTo>
                    <a:pt x="1526" y="755"/>
                    <a:pt x="1524" y="755"/>
                    <a:pt x="1522" y="755"/>
                  </a:cubicBezTo>
                  <a:lnTo>
                    <a:pt x="1522" y="755"/>
                  </a:lnTo>
                  <a:lnTo>
                    <a:pt x="1908" y="1"/>
                  </a:lnTo>
                  <a:lnTo>
                    <a:pt x="1908" y="1"/>
                  </a:lnTo>
                  <a:cubicBezTo>
                    <a:pt x="1898" y="11"/>
                    <a:pt x="1887" y="22"/>
                    <a:pt x="1877" y="32"/>
                  </a:cubicBezTo>
                  <a:lnTo>
                    <a:pt x="1877" y="32"/>
                  </a:lnTo>
                  <a:cubicBezTo>
                    <a:pt x="1877" y="32"/>
                    <a:pt x="1877" y="32"/>
                    <a:pt x="1877" y="32"/>
                  </a:cubicBezTo>
                  <a:cubicBezTo>
                    <a:pt x="1877" y="1"/>
                    <a:pt x="1877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3511625" y="2636000"/>
              <a:ext cx="5850" cy="700"/>
            </a:xfrm>
            <a:custGeom>
              <a:avLst/>
              <a:gdLst/>
              <a:ahLst/>
              <a:cxnLst/>
              <a:rect l="l" t="t" r="r" b="b"/>
              <a:pathLst>
                <a:path w="234" h="28" extrusionOk="0">
                  <a:moveTo>
                    <a:pt x="117" y="0"/>
                  </a:moveTo>
                  <a:cubicBezTo>
                    <a:pt x="78" y="0"/>
                    <a:pt x="39" y="4"/>
                    <a:pt x="0" y="12"/>
                  </a:cubicBezTo>
                  <a:lnTo>
                    <a:pt x="0" y="27"/>
                  </a:lnTo>
                  <a:cubicBezTo>
                    <a:pt x="78" y="12"/>
                    <a:pt x="155" y="12"/>
                    <a:pt x="233" y="12"/>
                  </a:cubicBezTo>
                  <a:cubicBezTo>
                    <a:pt x="194" y="4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3487200" y="2674275"/>
              <a:ext cx="9725" cy="1975"/>
            </a:xfrm>
            <a:custGeom>
              <a:avLst/>
              <a:gdLst/>
              <a:ahLst/>
              <a:cxnLst/>
              <a:rect l="l" t="t" r="r" b="b"/>
              <a:pathLst>
                <a:path w="389" h="79" extrusionOk="0">
                  <a:moveTo>
                    <a:pt x="357" y="1"/>
                  </a:moveTo>
                  <a:cubicBezTo>
                    <a:pt x="248" y="1"/>
                    <a:pt x="109" y="16"/>
                    <a:pt x="0" y="78"/>
                  </a:cubicBezTo>
                  <a:cubicBezTo>
                    <a:pt x="109" y="47"/>
                    <a:pt x="233" y="32"/>
                    <a:pt x="357" y="16"/>
                  </a:cubicBezTo>
                  <a:cubicBezTo>
                    <a:pt x="388" y="16"/>
                    <a:pt x="38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3486025" y="2661100"/>
              <a:ext cx="4100" cy="575"/>
            </a:xfrm>
            <a:custGeom>
              <a:avLst/>
              <a:gdLst/>
              <a:ahLst/>
              <a:cxnLst/>
              <a:rect l="l" t="t" r="r" b="b"/>
              <a:pathLst>
                <a:path w="164" h="23" extrusionOk="0">
                  <a:moveTo>
                    <a:pt x="156" y="0"/>
                  </a:moveTo>
                  <a:cubicBezTo>
                    <a:pt x="156" y="8"/>
                    <a:pt x="160" y="12"/>
                    <a:pt x="162" y="12"/>
                  </a:cubicBezTo>
                  <a:cubicBezTo>
                    <a:pt x="164" y="12"/>
                    <a:pt x="164" y="8"/>
                    <a:pt x="156" y="0"/>
                  </a:cubicBezTo>
                  <a:close/>
                  <a:moveTo>
                    <a:pt x="156" y="0"/>
                  </a:moveTo>
                  <a:cubicBezTo>
                    <a:pt x="94" y="0"/>
                    <a:pt x="63" y="0"/>
                    <a:pt x="1" y="16"/>
                  </a:cubicBezTo>
                  <a:cubicBezTo>
                    <a:pt x="19" y="20"/>
                    <a:pt x="37" y="22"/>
                    <a:pt x="54" y="22"/>
                  </a:cubicBezTo>
                  <a:cubicBezTo>
                    <a:pt x="96" y="22"/>
                    <a:pt x="134" y="11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3382900" y="2642100"/>
              <a:ext cx="86875" cy="129925"/>
            </a:xfrm>
            <a:custGeom>
              <a:avLst/>
              <a:gdLst/>
              <a:ahLst/>
              <a:cxnLst/>
              <a:rect l="l" t="t" r="r" b="b"/>
              <a:pathLst>
                <a:path w="3475" h="5197" extrusionOk="0">
                  <a:moveTo>
                    <a:pt x="31" y="0"/>
                  </a:moveTo>
                  <a:cubicBezTo>
                    <a:pt x="20" y="0"/>
                    <a:pt x="8" y="26"/>
                    <a:pt x="3" y="33"/>
                  </a:cubicBezTo>
                  <a:lnTo>
                    <a:pt x="3" y="33"/>
                  </a:lnTo>
                  <a:cubicBezTo>
                    <a:pt x="2" y="32"/>
                    <a:pt x="1" y="32"/>
                    <a:pt x="0" y="31"/>
                  </a:cubicBezTo>
                  <a:lnTo>
                    <a:pt x="0" y="31"/>
                  </a:lnTo>
                  <a:cubicBezTo>
                    <a:pt x="0" y="34"/>
                    <a:pt x="1" y="35"/>
                    <a:pt x="1" y="35"/>
                  </a:cubicBezTo>
                  <a:cubicBezTo>
                    <a:pt x="2" y="35"/>
                    <a:pt x="2" y="34"/>
                    <a:pt x="3" y="33"/>
                  </a:cubicBezTo>
                  <a:lnTo>
                    <a:pt x="3" y="33"/>
                  </a:lnTo>
                  <a:cubicBezTo>
                    <a:pt x="421" y="234"/>
                    <a:pt x="854" y="404"/>
                    <a:pt x="1225" y="683"/>
                  </a:cubicBezTo>
                  <a:cubicBezTo>
                    <a:pt x="1892" y="1179"/>
                    <a:pt x="2358" y="1970"/>
                    <a:pt x="2714" y="2730"/>
                  </a:cubicBezTo>
                  <a:cubicBezTo>
                    <a:pt x="3071" y="3506"/>
                    <a:pt x="3304" y="4328"/>
                    <a:pt x="3428" y="5181"/>
                  </a:cubicBezTo>
                  <a:lnTo>
                    <a:pt x="3443" y="5196"/>
                  </a:lnTo>
                  <a:cubicBezTo>
                    <a:pt x="3474" y="5196"/>
                    <a:pt x="3474" y="5181"/>
                    <a:pt x="3474" y="5181"/>
                  </a:cubicBezTo>
                  <a:cubicBezTo>
                    <a:pt x="3428" y="4684"/>
                    <a:pt x="3335" y="4204"/>
                    <a:pt x="3195" y="3738"/>
                  </a:cubicBezTo>
                  <a:cubicBezTo>
                    <a:pt x="2947" y="2916"/>
                    <a:pt x="2559" y="2110"/>
                    <a:pt x="2032" y="1396"/>
                  </a:cubicBezTo>
                  <a:cubicBezTo>
                    <a:pt x="1784" y="1055"/>
                    <a:pt x="1474" y="760"/>
                    <a:pt x="1117" y="528"/>
                  </a:cubicBezTo>
                  <a:cubicBezTo>
                    <a:pt x="791" y="311"/>
                    <a:pt x="419" y="14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3381725" y="2641325"/>
              <a:ext cx="74475" cy="80675"/>
            </a:xfrm>
            <a:custGeom>
              <a:avLst/>
              <a:gdLst/>
              <a:ahLst/>
              <a:cxnLst/>
              <a:rect l="l" t="t" r="r" b="b"/>
              <a:pathLst>
                <a:path w="2979" h="32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35" y="1257"/>
                    <a:pt x="652" y="1427"/>
                  </a:cubicBezTo>
                  <a:cubicBezTo>
                    <a:pt x="702" y="1473"/>
                    <a:pt x="775" y="1490"/>
                    <a:pt x="856" y="1490"/>
                  </a:cubicBezTo>
                  <a:cubicBezTo>
                    <a:pt x="1076" y="1490"/>
                    <a:pt x="1350" y="1365"/>
                    <a:pt x="1350" y="1365"/>
                  </a:cubicBezTo>
                  <a:lnTo>
                    <a:pt x="1350" y="1365"/>
                  </a:lnTo>
                  <a:cubicBezTo>
                    <a:pt x="1350" y="1365"/>
                    <a:pt x="978" y="1675"/>
                    <a:pt x="1086" y="1908"/>
                  </a:cubicBezTo>
                  <a:cubicBezTo>
                    <a:pt x="1226" y="2141"/>
                    <a:pt x="1614" y="2327"/>
                    <a:pt x="2094" y="2591"/>
                  </a:cubicBezTo>
                  <a:cubicBezTo>
                    <a:pt x="2405" y="2792"/>
                    <a:pt x="2699" y="2994"/>
                    <a:pt x="2979" y="3226"/>
                  </a:cubicBezTo>
                  <a:cubicBezTo>
                    <a:pt x="2979" y="3226"/>
                    <a:pt x="2606" y="2063"/>
                    <a:pt x="1862" y="1241"/>
                  </a:cubicBezTo>
                  <a:cubicBezTo>
                    <a:pt x="1148" y="4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3394900" y="2648300"/>
              <a:ext cx="60125" cy="67875"/>
            </a:xfrm>
            <a:custGeom>
              <a:avLst/>
              <a:gdLst/>
              <a:ahLst/>
              <a:cxnLst/>
              <a:rect l="l" t="t" r="r" b="b"/>
              <a:pathLst>
                <a:path w="2405" h="2715" extrusionOk="0">
                  <a:moveTo>
                    <a:pt x="1673" y="1676"/>
                  </a:moveTo>
                  <a:cubicBezTo>
                    <a:pt x="1538" y="1676"/>
                    <a:pt x="1391" y="1677"/>
                    <a:pt x="1257" y="1707"/>
                  </a:cubicBezTo>
                  <a:cubicBezTo>
                    <a:pt x="1396" y="1691"/>
                    <a:pt x="1534" y="1676"/>
                    <a:pt x="1673" y="1676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80" y="187"/>
                    <a:pt x="528" y="373"/>
                    <a:pt x="761" y="605"/>
                  </a:cubicBezTo>
                  <a:cubicBezTo>
                    <a:pt x="739" y="604"/>
                    <a:pt x="716" y="603"/>
                    <a:pt x="694" y="603"/>
                  </a:cubicBezTo>
                  <a:cubicBezTo>
                    <a:pt x="499" y="603"/>
                    <a:pt x="307" y="662"/>
                    <a:pt x="141" y="745"/>
                  </a:cubicBezTo>
                  <a:cubicBezTo>
                    <a:pt x="287" y="684"/>
                    <a:pt x="452" y="642"/>
                    <a:pt x="630" y="642"/>
                  </a:cubicBezTo>
                  <a:cubicBezTo>
                    <a:pt x="678" y="642"/>
                    <a:pt x="727" y="645"/>
                    <a:pt x="776" y="652"/>
                  </a:cubicBezTo>
                  <a:lnTo>
                    <a:pt x="901" y="761"/>
                  </a:lnTo>
                  <a:cubicBezTo>
                    <a:pt x="777" y="761"/>
                    <a:pt x="684" y="776"/>
                    <a:pt x="560" y="807"/>
                  </a:cubicBezTo>
                  <a:lnTo>
                    <a:pt x="560" y="807"/>
                  </a:lnTo>
                  <a:cubicBezTo>
                    <a:pt x="650" y="784"/>
                    <a:pt x="733" y="770"/>
                    <a:pt x="819" y="770"/>
                  </a:cubicBezTo>
                  <a:cubicBezTo>
                    <a:pt x="851" y="770"/>
                    <a:pt x="883" y="772"/>
                    <a:pt x="916" y="776"/>
                  </a:cubicBezTo>
                  <a:cubicBezTo>
                    <a:pt x="1102" y="978"/>
                    <a:pt x="1288" y="1195"/>
                    <a:pt x="1459" y="1396"/>
                  </a:cubicBezTo>
                  <a:cubicBezTo>
                    <a:pt x="1438" y="1392"/>
                    <a:pt x="1417" y="1390"/>
                    <a:pt x="1397" y="1390"/>
                  </a:cubicBezTo>
                  <a:cubicBezTo>
                    <a:pt x="1340" y="1390"/>
                    <a:pt x="1283" y="1405"/>
                    <a:pt x="1226" y="1427"/>
                  </a:cubicBezTo>
                  <a:cubicBezTo>
                    <a:pt x="1278" y="1427"/>
                    <a:pt x="1330" y="1414"/>
                    <a:pt x="1386" y="1414"/>
                  </a:cubicBezTo>
                  <a:cubicBezTo>
                    <a:pt x="1414" y="1414"/>
                    <a:pt x="1443" y="1417"/>
                    <a:pt x="1474" y="1427"/>
                  </a:cubicBezTo>
                  <a:cubicBezTo>
                    <a:pt x="1521" y="1458"/>
                    <a:pt x="1536" y="1505"/>
                    <a:pt x="1567" y="1536"/>
                  </a:cubicBezTo>
                  <a:cubicBezTo>
                    <a:pt x="1513" y="1532"/>
                    <a:pt x="1458" y="1530"/>
                    <a:pt x="1403" y="1530"/>
                  </a:cubicBezTo>
                  <a:cubicBezTo>
                    <a:pt x="1225" y="1530"/>
                    <a:pt x="1047" y="1551"/>
                    <a:pt x="870" y="1598"/>
                  </a:cubicBezTo>
                  <a:cubicBezTo>
                    <a:pt x="1044" y="1563"/>
                    <a:pt x="1218" y="1546"/>
                    <a:pt x="1406" y="1546"/>
                  </a:cubicBezTo>
                  <a:cubicBezTo>
                    <a:pt x="1469" y="1546"/>
                    <a:pt x="1533" y="1548"/>
                    <a:pt x="1598" y="1552"/>
                  </a:cubicBezTo>
                  <a:cubicBezTo>
                    <a:pt x="1630" y="1598"/>
                    <a:pt x="1645" y="1629"/>
                    <a:pt x="1676" y="1676"/>
                  </a:cubicBezTo>
                  <a:cubicBezTo>
                    <a:pt x="1675" y="1676"/>
                    <a:pt x="1674" y="1676"/>
                    <a:pt x="1673" y="1676"/>
                  </a:cubicBezTo>
                  <a:lnTo>
                    <a:pt x="1673" y="1676"/>
                  </a:lnTo>
                  <a:cubicBezTo>
                    <a:pt x="1679" y="1676"/>
                    <a:pt x="1685" y="1676"/>
                    <a:pt x="1692" y="1676"/>
                  </a:cubicBezTo>
                  <a:lnTo>
                    <a:pt x="2033" y="2203"/>
                  </a:lnTo>
                  <a:cubicBezTo>
                    <a:pt x="2018" y="2193"/>
                    <a:pt x="2002" y="2190"/>
                    <a:pt x="1985" y="2190"/>
                  </a:cubicBezTo>
                  <a:cubicBezTo>
                    <a:pt x="1948" y="2190"/>
                    <a:pt x="1905" y="2208"/>
                    <a:pt x="1862" y="2218"/>
                  </a:cubicBezTo>
                  <a:cubicBezTo>
                    <a:pt x="1924" y="2218"/>
                    <a:pt x="2002" y="2218"/>
                    <a:pt x="2064" y="2234"/>
                  </a:cubicBezTo>
                  <a:cubicBezTo>
                    <a:pt x="2157" y="2389"/>
                    <a:pt x="2250" y="2544"/>
                    <a:pt x="2343" y="2715"/>
                  </a:cubicBezTo>
                  <a:cubicBezTo>
                    <a:pt x="2389" y="2715"/>
                    <a:pt x="2405" y="2715"/>
                    <a:pt x="2389" y="2699"/>
                  </a:cubicBezTo>
                  <a:cubicBezTo>
                    <a:pt x="1800" y="1629"/>
                    <a:pt x="1056" y="6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3424000" y="2693675"/>
              <a:ext cx="8150" cy="800"/>
            </a:xfrm>
            <a:custGeom>
              <a:avLst/>
              <a:gdLst/>
              <a:ahLst/>
              <a:cxnLst/>
              <a:rect l="l" t="t" r="r" b="b"/>
              <a:pathLst>
                <a:path w="326" h="32" extrusionOk="0">
                  <a:moveTo>
                    <a:pt x="326" y="0"/>
                  </a:moveTo>
                  <a:cubicBezTo>
                    <a:pt x="217" y="0"/>
                    <a:pt x="93" y="0"/>
                    <a:pt x="0" y="31"/>
                  </a:cubicBezTo>
                  <a:cubicBezTo>
                    <a:pt x="124" y="16"/>
                    <a:pt x="233" y="16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3403825" y="2660700"/>
              <a:ext cx="3900" cy="325"/>
            </a:xfrm>
            <a:custGeom>
              <a:avLst/>
              <a:gdLst/>
              <a:ahLst/>
              <a:cxnLst/>
              <a:rect l="l" t="t" r="r" b="b"/>
              <a:pathLst>
                <a:path w="156" h="13" extrusionOk="0">
                  <a:moveTo>
                    <a:pt x="1" y="1"/>
                  </a:moveTo>
                  <a:cubicBezTo>
                    <a:pt x="24" y="9"/>
                    <a:pt x="47" y="13"/>
                    <a:pt x="72" y="13"/>
                  </a:cubicBezTo>
                  <a:cubicBezTo>
                    <a:pt x="98" y="13"/>
                    <a:pt x="125" y="9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3428250" y="2726625"/>
              <a:ext cx="64775" cy="84175"/>
            </a:xfrm>
            <a:custGeom>
              <a:avLst/>
              <a:gdLst/>
              <a:ahLst/>
              <a:cxnLst/>
              <a:rect l="l" t="t" r="r" b="b"/>
              <a:pathLst>
                <a:path w="2591" h="3367" extrusionOk="0">
                  <a:moveTo>
                    <a:pt x="466" y="1"/>
                  </a:moveTo>
                  <a:lnTo>
                    <a:pt x="373" y="667"/>
                  </a:lnTo>
                  <a:lnTo>
                    <a:pt x="1" y="3366"/>
                  </a:lnTo>
                  <a:lnTo>
                    <a:pt x="2591" y="3366"/>
                  </a:lnTo>
                  <a:lnTo>
                    <a:pt x="2219" y="667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3437575" y="2726625"/>
              <a:ext cx="46150" cy="16700"/>
            </a:xfrm>
            <a:custGeom>
              <a:avLst/>
              <a:gdLst/>
              <a:ahLst/>
              <a:cxnLst/>
              <a:rect l="l" t="t" r="r" b="b"/>
              <a:pathLst>
                <a:path w="1846" h="668" extrusionOk="0">
                  <a:moveTo>
                    <a:pt x="93" y="1"/>
                  </a:moveTo>
                  <a:lnTo>
                    <a:pt x="0" y="667"/>
                  </a:lnTo>
                  <a:lnTo>
                    <a:pt x="1846" y="6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3434075" y="2720025"/>
              <a:ext cx="53525" cy="14775"/>
            </a:xfrm>
            <a:custGeom>
              <a:avLst/>
              <a:gdLst/>
              <a:ahLst/>
              <a:cxnLst/>
              <a:rect l="l" t="t" r="r" b="b"/>
              <a:pathLst>
                <a:path w="214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141" y="590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50"/>
          <p:cNvGrpSpPr/>
          <p:nvPr/>
        </p:nvGrpSpPr>
        <p:grpSpPr>
          <a:xfrm>
            <a:off x="6789260" y="4055317"/>
            <a:ext cx="300770" cy="54726"/>
            <a:chOff x="4770650" y="685575"/>
            <a:chExt cx="158250" cy="28800"/>
          </a:xfrm>
        </p:grpSpPr>
        <p:sp>
          <p:nvSpPr>
            <p:cNvPr id="2778" name="Google Shape;2778;p5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2E75AFC-F00F-ACBC-A67E-A8B37CCF7683}"/>
              </a:ext>
            </a:extLst>
          </p:cNvPr>
          <p:cNvSpPr/>
          <p:nvPr/>
        </p:nvSpPr>
        <p:spPr>
          <a:xfrm>
            <a:off x="4281342" y="4475181"/>
            <a:ext cx="720964" cy="2514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0" name="Google Shape;1700;p44"/>
          <p:cNvSpPr txBox="1">
            <a:spLocks noGrp="1"/>
          </p:cNvSpPr>
          <p:nvPr>
            <p:ph type="title"/>
          </p:nvPr>
        </p:nvSpPr>
        <p:spPr>
          <a:xfrm>
            <a:off x="789824" y="2549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grpSp>
        <p:nvGrpSpPr>
          <p:cNvPr id="1741" name="Google Shape;1741;p44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1742" name="Google Shape;1742;p44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43" name="Google Shape;1743;p44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4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5" name="Google Shape;1745;p44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746" name="Google Shape;1746;p4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44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1023;p36">
            <a:extLst>
              <a:ext uri="{FF2B5EF4-FFF2-40B4-BE49-F238E27FC236}">
                <a16:creationId xmlns:a16="http://schemas.microsoft.com/office/drawing/2014/main" id="{94D09562-086C-3278-249E-F52231137B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473" y="835821"/>
            <a:ext cx="2270627" cy="564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300" b="1" dirty="0"/>
              <a:t>Data</a:t>
            </a:r>
            <a:r>
              <a:rPr lang="en-US" sz="1300" b="1" dirty="0"/>
              <a:t> Testing</a:t>
            </a:r>
            <a:r>
              <a:rPr lang="id-ID" sz="1300" b="1" dirty="0"/>
              <a:t> </a:t>
            </a:r>
            <a:endParaRPr lang="en-US" sz="13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id-ID" sz="1200" dirty="0"/>
              <a:t>Data </a:t>
            </a:r>
            <a:r>
              <a:rPr lang="en-US" sz="1200" dirty="0" err="1"/>
              <a:t>awal</a:t>
            </a:r>
            <a:endParaRPr lang="id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1200" dirty="0"/>
          </a:p>
        </p:txBody>
      </p:sp>
      <p:sp>
        <p:nvSpPr>
          <p:cNvPr id="22" name="Google Shape;1023;p36">
            <a:extLst>
              <a:ext uri="{FF2B5EF4-FFF2-40B4-BE49-F238E27FC236}">
                <a16:creationId xmlns:a16="http://schemas.microsoft.com/office/drawing/2014/main" id="{2A4DE1AC-C94F-152A-D09E-370A5A804C8E}"/>
              </a:ext>
            </a:extLst>
          </p:cNvPr>
          <p:cNvSpPr txBox="1">
            <a:spLocks/>
          </p:cNvSpPr>
          <p:nvPr/>
        </p:nvSpPr>
        <p:spPr>
          <a:xfrm>
            <a:off x="467356" y="2923970"/>
            <a:ext cx="3678085" cy="20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just"/>
            <a:r>
              <a:rPr lang="it-IT" sz="1200" dirty="0"/>
              <a:t>Data Klasterisasi</a:t>
            </a:r>
          </a:p>
        </p:txBody>
      </p:sp>
      <p:sp>
        <p:nvSpPr>
          <p:cNvPr id="37" name="Google Shape;1023;p36">
            <a:extLst>
              <a:ext uri="{FF2B5EF4-FFF2-40B4-BE49-F238E27FC236}">
                <a16:creationId xmlns:a16="http://schemas.microsoft.com/office/drawing/2014/main" id="{4914BE37-533E-02FF-A992-171F2E86E196}"/>
              </a:ext>
            </a:extLst>
          </p:cNvPr>
          <p:cNvSpPr txBox="1">
            <a:spLocks/>
          </p:cNvSpPr>
          <p:nvPr/>
        </p:nvSpPr>
        <p:spPr>
          <a:xfrm>
            <a:off x="4154218" y="2122091"/>
            <a:ext cx="4882206" cy="119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pasangan selisih terdekat adalah S3 dan S4  yaitu dengan selisih -1, dengan demikian maka S3 dan S4 digabung menjadi klaster tunggal yang disebut S3/S4. Level dari klaster baru adalah L(S3/S4) = -1 dan m = 1. Kemudian dihitung selisih dari objek gabungan in ke semua objek lainnya.</a:t>
            </a:r>
          </a:p>
        </p:txBody>
      </p:sp>
      <p:sp>
        <p:nvSpPr>
          <p:cNvPr id="38" name="Google Shape;1023;p36">
            <a:extLst>
              <a:ext uri="{FF2B5EF4-FFF2-40B4-BE49-F238E27FC236}">
                <a16:creationId xmlns:a16="http://schemas.microsoft.com/office/drawing/2014/main" id="{3C913164-6C2C-1DF3-CBEB-61D2746ADB2C}"/>
              </a:ext>
            </a:extLst>
          </p:cNvPr>
          <p:cNvSpPr txBox="1">
            <a:spLocks/>
          </p:cNvSpPr>
          <p:nvPr/>
        </p:nvSpPr>
        <p:spPr>
          <a:xfrm>
            <a:off x="5215478" y="2923970"/>
            <a:ext cx="2798969" cy="214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=distance {S3,S4} S1</a:t>
            </a:r>
          </a:p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=d{S3,S1},d{S4,S1}</a:t>
            </a:r>
          </a:p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=min{3,2} = 2</a:t>
            </a:r>
          </a:p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0" indent="0" algn="just"/>
            <a:r>
              <a: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=distance {S3,S4} S2</a:t>
            </a:r>
          </a:p>
          <a:p>
            <a:pPr marL="0" indent="0" algn="just"/>
            <a:r>
              <a: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=d{S3,S2},d{S4,S2}</a:t>
            </a:r>
          </a:p>
          <a:p>
            <a:pPr marL="0" indent="0" algn="just"/>
            <a:r>
              <a: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=min{2,1} = 1</a:t>
            </a:r>
          </a:p>
          <a:p>
            <a:pPr marL="0" indent="0" algn="just"/>
            <a:endParaRPr lang="it-IT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=distance {S3,S4} S5</a:t>
            </a:r>
          </a:p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=d{S3,S5},d{S4,S5}</a:t>
            </a:r>
          </a:p>
          <a:p>
            <a:pPr marL="0" indent="0" algn="just"/>
            <a:r>
              <a:rPr lang="nn-NO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=min{4,5} = 4</a:t>
            </a:r>
          </a:p>
          <a:p>
            <a:pPr marL="0" indent="0" algn="just"/>
            <a:endParaRPr lang="it-IT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84E7F5-95E4-6ED4-AB77-9505FA73E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81341"/>
              </p:ext>
            </p:extLst>
          </p:nvPr>
        </p:nvGraphicFramePr>
        <p:xfrm>
          <a:off x="594654" y="1395939"/>
          <a:ext cx="3346392" cy="13373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12027">
                  <a:extLst>
                    <a:ext uri="{9D8B030D-6E8A-4147-A177-3AD203B41FA5}">
                      <a16:colId xmlns:a16="http://schemas.microsoft.com/office/drawing/2014/main" val="4132344713"/>
                    </a:ext>
                  </a:extLst>
                </a:gridCol>
                <a:gridCol w="948977">
                  <a:extLst>
                    <a:ext uri="{9D8B030D-6E8A-4147-A177-3AD203B41FA5}">
                      <a16:colId xmlns:a16="http://schemas.microsoft.com/office/drawing/2014/main" val="1120875494"/>
                    </a:ext>
                  </a:extLst>
                </a:gridCol>
                <a:gridCol w="1185388">
                  <a:extLst>
                    <a:ext uri="{9D8B030D-6E8A-4147-A177-3AD203B41FA5}">
                      <a16:colId xmlns:a16="http://schemas.microsoft.com/office/drawing/2014/main" val="4135812258"/>
                    </a:ext>
                  </a:extLst>
                </a:gridCol>
              </a:tblGrid>
              <a:tr h="2778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Provinsi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Laki-laki 2022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Perempuan 2022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62512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DKI JAKARTA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6417081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RIAU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2500098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ACEH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670159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LAMPUNG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324814"/>
                  </a:ext>
                </a:extLst>
              </a:tr>
              <a:tr h="14810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PAPUA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35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6D6FA1-301E-B9EA-4D71-4464CFA9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2695"/>
              </p:ext>
            </p:extLst>
          </p:nvPr>
        </p:nvGraphicFramePr>
        <p:xfrm>
          <a:off x="594654" y="3275031"/>
          <a:ext cx="2006600" cy="12001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7075">
                  <a:extLst>
                    <a:ext uri="{9D8B030D-6E8A-4147-A177-3AD203B41FA5}">
                      <a16:colId xmlns:a16="http://schemas.microsoft.com/office/drawing/2014/main" val="1843665587"/>
                    </a:ext>
                  </a:extLst>
                </a:gridCol>
                <a:gridCol w="979525">
                  <a:extLst>
                    <a:ext uri="{9D8B030D-6E8A-4147-A177-3AD203B41FA5}">
                      <a16:colId xmlns:a16="http://schemas.microsoft.com/office/drawing/2014/main" val="23471544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Provinsi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Laki-laki 2022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0318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DKI JAKARTA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5138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RIAU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25752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ACEH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1281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LAMPUNG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81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PAPUA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750902"/>
                  </a:ext>
                </a:extLst>
              </a:tr>
            </a:tbl>
          </a:graphicData>
        </a:graphic>
      </p:graphicFrame>
      <p:sp>
        <p:nvSpPr>
          <p:cNvPr id="6" name="Google Shape;1023;p36">
            <a:extLst>
              <a:ext uri="{FF2B5EF4-FFF2-40B4-BE49-F238E27FC236}">
                <a16:creationId xmlns:a16="http://schemas.microsoft.com/office/drawing/2014/main" id="{ED9E8A91-E3D2-821C-0985-28D57B69F2D6}"/>
              </a:ext>
            </a:extLst>
          </p:cNvPr>
          <p:cNvSpPr txBox="1">
            <a:spLocks/>
          </p:cNvSpPr>
          <p:nvPr/>
        </p:nvSpPr>
        <p:spPr>
          <a:xfrm>
            <a:off x="4145441" y="657379"/>
            <a:ext cx="3678085" cy="20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228600" indent="-228600" algn="just">
              <a:buFont typeface="+mj-lt"/>
              <a:buAutoNum type="arabicPeriod"/>
            </a:pPr>
            <a:r>
              <a:rPr lang="it-IT" sz="1200" dirty="0"/>
              <a:t>Matrix Selisih data angka harapan hidup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32A8A8-B210-6248-EF5D-2DFB363FE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15820"/>
              </p:ext>
            </p:extLst>
          </p:nvPr>
        </p:nvGraphicFramePr>
        <p:xfrm>
          <a:off x="4331411" y="1030323"/>
          <a:ext cx="3554508" cy="10629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84302">
                  <a:extLst>
                    <a:ext uri="{9D8B030D-6E8A-4147-A177-3AD203B41FA5}">
                      <a16:colId xmlns:a16="http://schemas.microsoft.com/office/drawing/2014/main" val="1385522002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3222036943"/>
                    </a:ext>
                  </a:extLst>
                </a:gridCol>
                <a:gridCol w="600533">
                  <a:extLst>
                    <a:ext uri="{9D8B030D-6E8A-4147-A177-3AD203B41FA5}">
                      <a16:colId xmlns:a16="http://schemas.microsoft.com/office/drawing/2014/main" val="3151921392"/>
                    </a:ext>
                  </a:extLst>
                </a:gridCol>
                <a:gridCol w="656439">
                  <a:extLst>
                    <a:ext uri="{9D8B030D-6E8A-4147-A177-3AD203B41FA5}">
                      <a16:colId xmlns:a16="http://schemas.microsoft.com/office/drawing/2014/main" val="2795777940"/>
                    </a:ext>
                  </a:extLst>
                </a:gridCol>
                <a:gridCol w="513970">
                  <a:extLst>
                    <a:ext uri="{9D8B030D-6E8A-4147-A177-3AD203B41FA5}">
                      <a16:colId xmlns:a16="http://schemas.microsoft.com/office/drawing/2014/main" val="816809325"/>
                    </a:ext>
                  </a:extLst>
                </a:gridCol>
                <a:gridCol w="642012">
                  <a:extLst>
                    <a:ext uri="{9D8B030D-6E8A-4147-A177-3AD203B41FA5}">
                      <a16:colId xmlns:a16="http://schemas.microsoft.com/office/drawing/2014/main" val="3563885941"/>
                    </a:ext>
                  </a:extLst>
                </a:gridCol>
              </a:tblGrid>
              <a:tr h="14238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490900"/>
                  </a:ext>
                </a:extLst>
              </a:tr>
              <a:tr h="14238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844680"/>
                  </a:ext>
                </a:extLst>
              </a:tr>
              <a:tr h="14238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563645"/>
                  </a:ext>
                </a:extLst>
              </a:tr>
              <a:tr h="14238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81009"/>
                  </a:ext>
                </a:extLst>
              </a:tr>
              <a:tr h="14238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55297"/>
                  </a:ext>
                </a:extLst>
              </a:tr>
              <a:tr h="14238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65175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1094</Words>
  <Application>Microsoft Office PowerPoint</Application>
  <PresentationFormat>On-screen Show (16:9)</PresentationFormat>
  <Paragraphs>306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Electrolize</vt:lpstr>
      <vt:lpstr>Bebas Neue</vt:lpstr>
      <vt:lpstr>Teko</vt:lpstr>
      <vt:lpstr>Arial</vt:lpstr>
      <vt:lpstr>Teko Medium</vt:lpstr>
      <vt:lpstr>League Spartan</vt:lpstr>
      <vt:lpstr>Calibri</vt:lpstr>
      <vt:lpstr>Arial Unicode MS</vt:lpstr>
      <vt:lpstr>Indian Technology Company Profile by Slidesgo</vt:lpstr>
      <vt:lpstr>ANALISIS ANGKA HARAPAN HIDUP LAKI-LAKI DAN PEREMPUAN TAHUN 2022 DISETIAP PROVINSI MENGGUNAKAN METODE HIRARKI </vt:lpstr>
      <vt:lpstr>Nama Kelompok</vt:lpstr>
      <vt:lpstr>01</vt:lpstr>
      <vt:lpstr>Latar Belakang</vt:lpstr>
      <vt:lpstr>Business Understanding</vt:lpstr>
      <vt:lpstr>Data Understanding</vt:lpstr>
      <vt:lpstr>Data Preparation</vt:lpstr>
      <vt:lpstr>Modeling</vt:lpstr>
      <vt:lpstr>Modeling</vt:lpstr>
      <vt:lpstr>Modeling Lanjut…</vt:lpstr>
      <vt:lpstr>Modeling Lanjut…</vt:lpstr>
      <vt:lpstr>Evaluation</vt:lpstr>
      <vt:lpstr>Evaluation</vt:lpstr>
      <vt:lpstr>Evaluation lanjut…</vt:lpstr>
      <vt:lpstr>Evaluation lanjut…</vt:lpstr>
      <vt:lpstr>Evaluation lanjut…</vt:lpstr>
      <vt:lpstr>Deployment</vt:lpstr>
      <vt:lpstr>Deployment</vt:lpstr>
      <vt:lpstr>Deployment Lanjut…</vt:lpstr>
      <vt:lpstr>Deployment Lanjut…</vt:lpstr>
      <vt:lpstr>Deployment lanjut..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ANGKA HARAPAN HIDUP LAKI-LAKI DAN PEREMPUAN TAHUN 2022 DISETIAP PROVINSI MENGGUNAKAN METODE HIRARKI </dc:title>
  <dc:creator>syafa deliya</dc:creator>
  <cp:lastModifiedBy>syafa deliya</cp:lastModifiedBy>
  <cp:revision>16</cp:revision>
  <dcterms:modified xsi:type="dcterms:W3CDTF">2024-01-04T07:26:26Z</dcterms:modified>
</cp:coreProperties>
</file>