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9" r:id="rId3"/>
    <p:sldId id="306" r:id="rId4"/>
    <p:sldId id="310" r:id="rId5"/>
    <p:sldId id="307" r:id="rId6"/>
    <p:sldId id="308" r:id="rId7"/>
    <p:sldId id="309" r:id="rId8"/>
    <p:sldId id="314" r:id="rId9"/>
    <p:sldId id="312" r:id="rId10"/>
    <p:sldId id="313" r:id="rId11"/>
    <p:sldId id="311" r:id="rId12"/>
  </p:sldIdLst>
  <p:sldSz cx="9144000" cy="5143500" type="screen16x9"/>
  <p:notesSz cx="6858000" cy="9144000"/>
  <p:embeddedFontLst>
    <p:embeddedFont>
      <p:font typeface="Merriweather" panose="020B0604020202020204" charset="0"/>
      <p:regular r:id="rId14"/>
      <p:bold r:id="rId15"/>
      <p:italic r:id="rId16"/>
      <p:boldItalic r:id="rId17"/>
    </p:embeddedFont>
    <p:embeddedFont>
      <p:font typeface="Merriweather Black" panose="020B0604020202020204" charset="0"/>
      <p:bold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Spectral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5004-CFA5-4478-9531-921F14CC5552}">
  <a:tblStyle styleId="{62995004-CFA5-4478-9531-921F14CC55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>
      <p:cViewPr>
        <p:scale>
          <a:sx n="75" d="100"/>
          <a:sy n="75" d="100"/>
        </p:scale>
        <p:origin x="1134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69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25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056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63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52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22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377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10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63234" y="662163"/>
            <a:ext cx="6908700" cy="170656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439764" y="2571750"/>
            <a:ext cx="4605900" cy="2041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kelompok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Deaztianto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16210001</a:t>
            </a:r>
            <a:endParaRPr lang="e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Adji Purbaya 16210020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Dhea Adinda Irawan 16210005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Rio Apriyanto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16210014</a:t>
            </a:r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297288" y="693313"/>
            <a:ext cx="6462600" cy="15469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Penanganan Stunting Menurut Kabupaten kota 2018-2019 </a:t>
            </a:r>
            <a:b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 Algoritma K-Mean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706309" y="795518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Tautan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1535714" y="1490249"/>
            <a:ext cx="4850655" cy="2676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https://colab.research.google.com/drive/1P0tss9MK1e1NGVAxHF7oSMI3QItQBtY1?usp=sharing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7" name="Google Shape;2217;p38"/>
          <p:cNvSpPr/>
          <p:nvPr/>
        </p:nvSpPr>
        <p:spPr>
          <a:xfrm flipH="1">
            <a:off x="538159" y="1163249"/>
            <a:ext cx="336300" cy="327000"/>
          </a:xfrm>
          <a:prstGeom prst="star4">
            <a:avLst>
              <a:gd name="adj" fmla="val 900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12050" y="3890592"/>
            <a:ext cx="1740613" cy="905443"/>
            <a:chOff x="7055900" y="279450"/>
            <a:chExt cx="1833382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35582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14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6325" y="2409050"/>
            <a:ext cx="6462600" cy="838500"/>
          </a:xfrm>
        </p:spPr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Kasih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6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7" name="Google Shape;2147;p36"/>
          <p:cNvGrpSpPr/>
          <p:nvPr/>
        </p:nvGrpSpPr>
        <p:grpSpPr>
          <a:xfrm flipH="1">
            <a:off x="4640704" y="1093198"/>
            <a:ext cx="731519" cy="822961"/>
            <a:chOff x="4314469" y="1612892"/>
            <a:chExt cx="486900" cy="607800"/>
          </a:xfrm>
        </p:grpSpPr>
        <p:sp>
          <p:nvSpPr>
            <p:cNvPr id="2148" name="Google Shape;2148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36"/>
          <p:cNvGrpSpPr/>
          <p:nvPr/>
        </p:nvGrpSpPr>
        <p:grpSpPr>
          <a:xfrm>
            <a:off x="737710" y="1088678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3" name="Google Shape;2153;p36"/>
          <p:cNvGrpSpPr/>
          <p:nvPr/>
        </p:nvGrpSpPr>
        <p:grpSpPr>
          <a:xfrm flipH="1">
            <a:off x="4714158" y="3126226"/>
            <a:ext cx="731519" cy="767407"/>
            <a:chOff x="4314469" y="1612892"/>
            <a:chExt cx="486900" cy="607800"/>
          </a:xfrm>
        </p:grpSpPr>
        <p:sp>
          <p:nvSpPr>
            <p:cNvPr id="2154" name="Google Shape;2154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6" name="Google Shape;2156;p36"/>
          <p:cNvGrpSpPr/>
          <p:nvPr/>
        </p:nvGrpSpPr>
        <p:grpSpPr>
          <a:xfrm>
            <a:off x="728099" y="3101143"/>
            <a:ext cx="731519" cy="822961"/>
            <a:chOff x="4314469" y="1612892"/>
            <a:chExt cx="486900" cy="607800"/>
          </a:xfrm>
        </p:grpSpPr>
        <p:sp>
          <p:nvSpPr>
            <p:cNvPr id="2157" name="Google Shape;2157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36"/>
          <p:cNvGrpSpPr/>
          <p:nvPr/>
        </p:nvGrpSpPr>
        <p:grpSpPr>
          <a:xfrm flipH="1">
            <a:off x="4689436" y="2042289"/>
            <a:ext cx="731519" cy="822961"/>
            <a:chOff x="4314469" y="1612892"/>
            <a:chExt cx="486900" cy="607800"/>
          </a:xfrm>
        </p:grpSpPr>
        <p:sp>
          <p:nvSpPr>
            <p:cNvPr id="2160" name="Google Shape;2160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741727" y="2042805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38114" y="171106"/>
            <a:ext cx="8062200" cy="506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610517" y="1464014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1628797" y="2139558"/>
            <a:ext cx="2834700" cy="759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Busines</a:t>
            </a:r>
            <a:r>
              <a:rPr lang="en-US" dirty="0"/>
              <a:t> Understanding </a:t>
            </a:r>
            <a:endParaRPr dirty="0"/>
          </a:p>
        </p:txBody>
      </p:sp>
      <p:sp>
        <p:nvSpPr>
          <p:cNvPr id="2170" name="Google Shape;2170;p36"/>
          <p:cNvSpPr txBox="1">
            <a:spLocks noGrp="1"/>
          </p:cNvSpPr>
          <p:nvPr>
            <p:ph type="subTitle" idx="5"/>
          </p:nvPr>
        </p:nvSpPr>
        <p:spPr>
          <a:xfrm>
            <a:off x="1549556" y="3427340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Data Understanding </a:t>
            </a:r>
            <a:endParaRPr dirty="0"/>
          </a:p>
        </p:txBody>
      </p:sp>
      <p:sp>
        <p:nvSpPr>
          <p:cNvPr id="2172" name="Google Shape;2172;p36"/>
          <p:cNvSpPr txBox="1">
            <a:spLocks noGrp="1"/>
          </p:cNvSpPr>
          <p:nvPr>
            <p:ph type="subTitle" idx="7"/>
          </p:nvPr>
        </p:nvSpPr>
        <p:spPr>
          <a:xfrm flipH="1">
            <a:off x="5567573" y="1449582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Data Preparation</a:t>
            </a:r>
            <a:endParaRPr dirty="0"/>
          </a:p>
        </p:txBody>
      </p:sp>
      <p:sp>
        <p:nvSpPr>
          <p:cNvPr id="2174" name="Google Shape;2174;p36"/>
          <p:cNvSpPr txBox="1">
            <a:spLocks noGrp="1"/>
          </p:cNvSpPr>
          <p:nvPr>
            <p:ph type="subTitle" idx="9"/>
          </p:nvPr>
        </p:nvSpPr>
        <p:spPr>
          <a:xfrm flipH="1">
            <a:off x="5581202" y="23252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2176" name="Google Shape;2176;p36"/>
          <p:cNvSpPr txBox="1">
            <a:spLocks noGrp="1"/>
          </p:cNvSpPr>
          <p:nvPr>
            <p:ph type="subTitle" idx="14"/>
          </p:nvPr>
        </p:nvSpPr>
        <p:spPr>
          <a:xfrm flipH="1">
            <a:off x="5543602" y="3372894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705387" y="1336307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728098" y="2326059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80" name="Google Shape;2180;p36"/>
          <p:cNvSpPr txBox="1">
            <a:spLocks noGrp="1"/>
          </p:cNvSpPr>
          <p:nvPr>
            <p:ph type="title" idx="18"/>
          </p:nvPr>
        </p:nvSpPr>
        <p:spPr>
          <a:xfrm>
            <a:off x="728098" y="3352904"/>
            <a:ext cx="849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81" name="Google Shape;2181;p36"/>
          <p:cNvSpPr txBox="1">
            <a:spLocks noGrp="1"/>
          </p:cNvSpPr>
          <p:nvPr>
            <p:ph type="title" idx="19"/>
          </p:nvPr>
        </p:nvSpPr>
        <p:spPr>
          <a:xfrm>
            <a:off x="4630546" y="1352077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82" name="Google Shape;2182;p36"/>
          <p:cNvSpPr txBox="1">
            <a:spLocks noGrp="1"/>
          </p:cNvSpPr>
          <p:nvPr>
            <p:ph type="title" idx="20"/>
          </p:nvPr>
        </p:nvSpPr>
        <p:spPr>
          <a:xfrm>
            <a:off x="4640704" y="2342157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83" name="Google Shape;2183;p36"/>
          <p:cNvSpPr txBox="1">
            <a:spLocks noGrp="1"/>
          </p:cNvSpPr>
          <p:nvPr>
            <p:ph type="title" idx="21"/>
          </p:nvPr>
        </p:nvSpPr>
        <p:spPr>
          <a:xfrm>
            <a:off x="4694302" y="3323900"/>
            <a:ext cx="8493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36"/>
          <p:cNvSpPr/>
          <p:nvPr/>
        </p:nvSpPr>
        <p:spPr>
          <a:xfrm>
            <a:off x="4400464" y="4641839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2153;p36">
            <a:extLst>
              <a:ext uri="{FF2B5EF4-FFF2-40B4-BE49-F238E27FC236}">
                <a16:creationId xmlns:a16="http://schemas.microsoft.com/office/drawing/2014/main" id="{76201B1E-9F94-2134-D744-E848711CBA64}"/>
              </a:ext>
            </a:extLst>
          </p:cNvPr>
          <p:cNvGrpSpPr/>
          <p:nvPr/>
        </p:nvGrpSpPr>
        <p:grpSpPr>
          <a:xfrm flipH="1">
            <a:off x="4699647" y="4135486"/>
            <a:ext cx="731519" cy="822961"/>
            <a:chOff x="4314469" y="1612892"/>
            <a:chExt cx="486900" cy="607800"/>
          </a:xfrm>
        </p:grpSpPr>
        <p:sp>
          <p:nvSpPr>
            <p:cNvPr id="15" name="Google Shape;2154;p36">
              <a:extLst>
                <a:ext uri="{FF2B5EF4-FFF2-40B4-BE49-F238E27FC236}">
                  <a16:creationId xmlns:a16="http://schemas.microsoft.com/office/drawing/2014/main" id="{1EA32750-C1C8-8CFA-E9BD-9A5F5E3922C7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55;p36">
              <a:extLst>
                <a:ext uri="{FF2B5EF4-FFF2-40B4-BE49-F238E27FC236}">
                  <a16:creationId xmlns:a16="http://schemas.microsoft.com/office/drawing/2014/main" id="{4F7FBB67-1D34-F565-901D-F03B381C697E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183;p36">
            <a:extLst>
              <a:ext uri="{FF2B5EF4-FFF2-40B4-BE49-F238E27FC236}">
                <a16:creationId xmlns:a16="http://schemas.microsoft.com/office/drawing/2014/main" id="{969A5EE2-BE25-DE0B-3DA1-A8CB7B9AD955}"/>
              </a:ext>
            </a:extLst>
          </p:cNvPr>
          <p:cNvSpPr txBox="1">
            <a:spLocks/>
          </p:cNvSpPr>
          <p:nvPr/>
        </p:nvSpPr>
        <p:spPr>
          <a:xfrm>
            <a:off x="4630546" y="4320122"/>
            <a:ext cx="849300" cy="59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9" name="Google Shape;2176;p36">
            <a:extLst>
              <a:ext uri="{FF2B5EF4-FFF2-40B4-BE49-F238E27FC236}">
                <a16:creationId xmlns:a16="http://schemas.microsoft.com/office/drawing/2014/main" id="{F8940CD1-FB70-9734-B5A0-5ED38976D525}"/>
              </a:ext>
            </a:extLst>
          </p:cNvPr>
          <p:cNvSpPr txBox="1">
            <a:spLocks/>
          </p:cNvSpPr>
          <p:nvPr/>
        </p:nvSpPr>
        <p:spPr>
          <a:xfrm flipH="1">
            <a:off x="5500268" y="4458989"/>
            <a:ext cx="2834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dirty="0"/>
              <a:t>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8" name="Google Shape;2218;p38"/>
          <p:cNvGrpSpPr/>
          <p:nvPr/>
        </p:nvGrpSpPr>
        <p:grpSpPr>
          <a:xfrm rot="10800000">
            <a:off x="1112050" y="3890592"/>
            <a:ext cx="1740613" cy="905443"/>
            <a:chOff x="7055900" y="279450"/>
            <a:chExt cx="1833382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35582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678464" y="705749"/>
            <a:ext cx="511628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1112049" y="1909279"/>
            <a:ext cx="6904900" cy="15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dirty="0"/>
              <a:t/>
            </a:r>
            <a:br>
              <a:rPr lang="en-US" sz="2000" dirty="0"/>
            </a:br>
            <a:r>
              <a:rPr lang="en-US" sz="1800" kern="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penurunan</a:t>
            </a:r>
            <a:r>
              <a:rPr lang="en-US" sz="1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kenaikan</a:t>
            </a:r>
            <a:r>
              <a:rPr lang="en-US" sz="1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stunting 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</a:t>
            </a:r>
            <a:r>
              <a:rPr lang="en-US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kota-kabupaten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kurun</a:t>
            </a:r>
            <a:r>
              <a:rPr lang="en-US" sz="1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8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2018-2019.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7" name="Google Shape;2217;p38"/>
          <p:cNvSpPr/>
          <p:nvPr/>
        </p:nvSpPr>
        <p:spPr>
          <a:xfrm flipH="1">
            <a:off x="538159" y="1163249"/>
            <a:ext cx="336300" cy="327000"/>
          </a:xfrm>
          <a:prstGeom prst="star4">
            <a:avLst>
              <a:gd name="adj" fmla="val 900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1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706309" y="967178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1172071" y="1988287"/>
            <a:ext cx="6641968" cy="2178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enanganan</a:t>
            </a:r>
            <a:r>
              <a:rPr lang="en-US" sz="2000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stunting pada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kabupaten</a:t>
            </a:r>
            <a:r>
              <a:rPr lang="en-US" sz="2000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US" sz="2000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2018-2019.</a:t>
            </a: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: </a:t>
            </a:r>
            <a:r>
              <a:rPr lang="en-US" sz="2000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kabupaten</a:t>
            </a: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kota</a:t>
            </a: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2018, </a:t>
            </a:r>
            <a:r>
              <a:rPr lang="en-US" sz="2000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2019, </a:t>
            </a:r>
            <a:r>
              <a:rPr lang="en-US" sz="2000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index.</a:t>
            </a:r>
            <a:endParaRPr lang="en-US" sz="2000" dirty="0" smtClean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 </a:t>
            </a:r>
            <a:r>
              <a:rPr lang="en-US" sz="2000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61 </a:t>
            </a:r>
            <a:r>
              <a:rPr lang="en-US" sz="2000" dirty="0" err="1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17" name="Google Shape;2217;p38"/>
          <p:cNvSpPr/>
          <p:nvPr/>
        </p:nvSpPr>
        <p:spPr>
          <a:xfrm flipH="1">
            <a:off x="538159" y="1163249"/>
            <a:ext cx="336300" cy="327000"/>
          </a:xfrm>
          <a:prstGeom prst="star4">
            <a:avLst>
              <a:gd name="adj" fmla="val 900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12050" y="3890592"/>
            <a:ext cx="1740613" cy="905443"/>
            <a:chOff x="7055900" y="279450"/>
            <a:chExt cx="1833382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35582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8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1105706" y="714467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1234750" y="1490249"/>
            <a:ext cx="6641968" cy="2676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7" name="Google Shape;2217;p38"/>
          <p:cNvSpPr/>
          <p:nvPr/>
        </p:nvSpPr>
        <p:spPr>
          <a:xfrm flipH="1">
            <a:off x="538159" y="1163249"/>
            <a:ext cx="336300" cy="327000"/>
          </a:xfrm>
          <a:prstGeom prst="star4">
            <a:avLst>
              <a:gd name="adj" fmla="val 900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05707" y="3969102"/>
            <a:ext cx="1740613" cy="905443"/>
            <a:chOff x="7055900" y="279450"/>
            <a:chExt cx="1833382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35582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619970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102140" y="1608405"/>
            <a:ext cx="65376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persiapan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stunting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2018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 di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kabupaten-kota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penurunan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stunting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965" y="2929769"/>
            <a:ext cx="4324784" cy="186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5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378863" y="747178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82" y="1450121"/>
            <a:ext cx="2010056" cy="1733792"/>
          </a:xfrm>
          <a:prstGeom prst="rect">
            <a:avLst/>
          </a:prstGeom>
        </p:spPr>
      </p:pic>
      <p:sp>
        <p:nvSpPr>
          <p:cNvPr id="2217" name="Google Shape;2217;p38"/>
          <p:cNvSpPr/>
          <p:nvPr/>
        </p:nvSpPr>
        <p:spPr>
          <a:xfrm flipH="1">
            <a:off x="538159" y="1163249"/>
            <a:ext cx="336300" cy="327000"/>
          </a:xfrm>
          <a:prstGeom prst="star4">
            <a:avLst>
              <a:gd name="adj" fmla="val 900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12050" y="3890592"/>
            <a:ext cx="1740613" cy="905443"/>
            <a:chOff x="7055900" y="279450"/>
            <a:chExt cx="1833382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35582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038" y="1450121"/>
            <a:ext cx="3403148" cy="1677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157" y="2166598"/>
            <a:ext cx="3864125" cy="17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538159" y="311051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09" y="1095551"/>
            <a:ext cx="4113525" cy="2981973"/>
          </a:xfrm>
          <a:prstGeom prst="rect">
            <a:avLst/>
          </a:prstGeom>
        </p:spPr>
      </p:pic>
      <p:sp>
        <p:nvSpPr>
          <p:cNvPr id="2217" name="Google Shape;2217;p38"/>
          <p:cNvSpPr/>
          <p:nvPr/>
        </p:nvSpPr>
        <p:spPr>
          <a:xfrm flipH="1">
            <a:off x="538159" y="1163249"/>
            <a:ext cx="336300" cy="327000"/>
          </a:xfrm>
          <a:prstGeom prst="star4">
            <a:avLst>
              <a:gd name="adj" fmla="val 900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12050" y="3890592"/>
            <a:ext cx="1740613" cy="905443"/>
            <a:chOff x="7055900" y="279450"/>
            <a:chExt cx="1833382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35582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96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63" y="1163249"/>
            <a:ext cx="5940407" cy="3377825"/>
          </a:xfrm>
          <a:prstGeom prst="rect">
            <a:avLst/>
          </a:prstGeom>
        </p:spPr>
      </p:pic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538159" y="311051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7" name="Google Shape;2217;p38"/>
          <p:cNvSpPr/>
          <p:nvPr/>
        </p:nvSpPr>
        <p:spPr>
          <a:xfrm flipH="1">
            <a:off x="538159" y="1163249"/>
            <a:ext cx="336300" cy="327000"/>
          </a:xfrm>
          <a:prstGeom prst="star4">
            <a:avLst>
              <a:gd name="adj" fmla="val 900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706309" y="3969102"/>
            <a:ext cx="1740613" cy="905443"/>
            <a:chOff x="7055900" y="279450"/>
            <a:chExt cx="1833382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35582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61" y="1066800"/>
            <a:ext cx="6607616" cy="3911599"/>
          </a:xfrm>
          <a:prstGeom prst="rect">
            <a:avLst/>
          </a:prstGeom>
        </p:spPr>
      </p:pic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-32643" y="432749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7" name="Google Shape;2217;p38"/>
          <p:cNvSpPr/>
          <p:nvPr/>
        </p:nvSpPr>
        <p:spPr>
          <a:xfrm flipH="1">
            <a:off x="538159" y="1163249"/>
            <a:ext cx="336300" cy="327000"/>
          </a:xfrm>
          <a:prstGeom prst="star4">
            <a:avLst>
              <a:gd name="adj" fmla="val 900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12050" y="3890592"/>
            <a:ext cx="1740613" cy="905443"/>
            <a:chOff x="7055900" y="279450"/>
            <a:chExt cx="1833382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35582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858586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134</Words>
  <Application>Microsoft Office PowerPoint</Application>
  <PresentationFormat>On-screen Show (16:9)</PresentationFormat>
  <Paragraphs>37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Merriweather</vt:lpstr>
      <vt:lpstr>Merriweather Black</vt:lpstr>
      <vt:lpstr>Calibri</vt:lpstr>
      <vt:lpstr>Arial</vt:lpstr>
      <vt:lpstr>Times New Roman</vt:lpstr>
      <vt:lpstr>Spectral</vt:lpstr>
      <vt:lpstr>Graph Paper Style Thesis by Slidesgo</vt:lpstr>
      <vt:lpstr>Penanganan Stunting Menurut Kabupaten kota 2018-2019  Menggunakan Algoritma K-Mean</vt:lpstr>
      <vt:lpstr>Pembahasan</vt:lpstr>
      <vt:lpstr>Business Understanding</vt:lpstr>
      <vt:lpstr>Data Understanding</vt:lpstr>
      <vt:lpstr>Data Preparation</vt:lpstr>
      <vt:lpstr>Modeling</vt:lpstr>
      <vt:lpstr>Deployment</vt:lpstr>
      <vt:lpstr>Deployment</vt:lpstr>
      <vt:lpstr>Evaluasi</vt:lpstr>
      <vt:lpstr>Tautan</vt:lpstr>
      <vt:lpstr>Terima Kasih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Penanganan Stunting Menurut Kabupaten kota 2018-2019  Menggunakan Algoritma K-Mean</dc:title>
  <dc:creator>HP</dc:creator>
  <cp:lastModifiedBy>user</cp:lastModifiedBy>
  <cp:revision>17</cp:revision>
  <dcterms:modified xsi:type="dcterms:W3CDTF">2024-01-04T04:52:35Z</dcterms:modified>
</cp:coreProperties>
</file>