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7AF9-90F7-43B8-8226-7F03D05C3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F3FB5-B45E-4853-9F56-0B0ECC52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A189-0705-4034-82F9-B8C39C09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1459-30F4-4461-89C7-9AED974F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AA5C-AE2B-47B7-890C-3BCBEA83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4D34-23AE-4794-948E-77BA941E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C8430-03CE-4697-B20E-C9252881F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19E5-2054-414E-9326-48FFD56B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C3AF-F248-4D73-B228-7E75024A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B1EB-D6B3-4A66-AFFD-FA33C813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D1008-1931-46BE-AD73-73F01FEBC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040BE-3D04-4026-BD29-7AD3EEBF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E468-B579-4758-B756-617184F5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B0DD-9A29-4FD4-9FCD-8AC79704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C3AF-5422-4425-B96B-23EB1B2D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CDD4-7F70-4218-AB1B-7E4686A4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2D9D-F13C-4F72-A664-76820A5E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43B9-1102-4419-952C-4C806DD3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B3C3-F882-4379-82AB-B3509EFB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C4CD-718D-4DC6-9E1C-07A1912F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81E2-43F3-4921-A060-6F46C111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E260-E40A-497C-9F77-D9449BAA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3351-99C4-496F-9FAF-2EF89AA5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746D3-F890-4236-99BA-41F796BE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7B8A-03AA-452A-81E6-35B87FE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0320-4E9E-4D5A-9D18-5D00542B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897D-AAEB-4F88-90A8-34B5FE9DC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E1D6-A67D-4CB1-987A-3B24498B0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18F9-1B84-4E32-9BF2-FD9BB4B3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B780C-E347-4089-979B-38F1DC15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60949-7299-4685-B188-6C529D2D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0E62-E6E9-4EEF-B9FF-4BD58BC5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344E-9D11-47DC-9360-1E05EEF2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8F41B-B97A-4A61-A8DE-3C89D4A0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9BCC-E6F2-454A-B404-7925430F8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1C9D-DFE6-44F1-A266-1380831A8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1EEB9-1112-4B71-A31F-2598B087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0DA49-6D49-4170-B845-E37D4458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FFEA4-A7C6-4B1C-BDED-51B04EAF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7301-1667-4E6D-B66A-8349019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D5716-3FE6-4CF3-BAAF-1A23BB41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BAF2-19F7-4A30-BE20-3CA3A82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EC355-8875-4782-A89F-0E3DDB5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B6AE2-D010-4588-B7CF-78A90F8F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60ED6-2A42-4A0E-BDA4-E4FDF71E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02D8F-AA0E-4B31-BC10-01C18A6A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4654-B2CF-4CB0-8FF3-AF92422F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04A4-DBF6-4605-B215-7A6495FB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4DDAC-80A8-4B5E-B30C-9710DE3E5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28BED-3CFA-44BD-9A10-DC52C90E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9ACEC-0158-4157-BD34-6E7ADBA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9E39-FA4F-49FA-B9E8-F7B469BD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8FF4-4393-45FC-ACE7-664E1DD3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BCC15-72B2-4854-92D2-927FC7487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6E83-4966-42B9-8B30-B32D39DC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F350-D592-4BD1-82BC-DAFD7142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E89DA-4FC1-419B-8220-6D1CDCDB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96F46-F6E0-4093-A71B-D0CDBF7D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525D5-0F1B-4D84-97CA-189613C1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1949-4781-4B38-A489-03842609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6326-0A78-43DC-BD29-C2C733F3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1BFE-5FBA-40A7-9319-D84DF7A43CA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335-9476-4612-B8A3-B308CFA3B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0B8B-05EC-4B72-80F0-1D435B667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7F74-DB6E-4CA4-8CFB-7404EE65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A3DB-D262-4AB4-B626-07C39CFB4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Mobile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34A89-2F24-41F7-9FAC-0EC27BB0B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Semester 5 Kelas A</a:t>
            </a:r>
          </a:p>
        </p:txBody>
      </p:sp>
    </p:spTree>
    <p:extLst>
      <p:ext uri="{BB962C8B-B14F-4D97-AF65-F5344CB8AC3E}">
        <p14:creationId xmlns:p14="http://schemas.microsoft.com/office/powerpoint/2010/main" val="144223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9395-B25D-491E-8434-CF6E58F9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Bodoni MT" panose="02070603080606020203" pitchFamily="18" charset="0"/>
              </a:rPr>
              <a:t>Silabus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odoni MT" panose="02070603080606020203" pitchFamily="18" charset="0"/>
              </a:rPr>
              <a:t>Matakuliah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77B84-EE0D-44FE-BD95-DEC93FD358B3}"/>
              </a:ext>
            </a:extLst>
          </p:cNvPr>
          <p:cNvSpPr txBox="1"/>
          <p:nvPr/>
        </p:nvSpPr>
        <p:spPr>
          <a:xfrm>
            <a:off x="838200" y="1440671"/>
            <a:ext cx="1051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Mata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konseptual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implementatif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dan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interaksinya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i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service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en-ID" sz="2800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skala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i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 dan enterprise (</a:t>
            </a:r>
            <a:r>
              <a:rPr lang="en-ID" sz="2800" b="1" i="1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2800" b="1" i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i="1" dirty="0" err="1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800" b="1" i="1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D" sz="2800" dirty="0"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Bodoni MT" panose="020706030806060202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5E9CC4-814E-47D4-9DDA-BED6763B7A9D}"/>
              </a:ext>
            </a:extLst>
          </p:cNvPr>
          <p:cNvSpPr txBox="1">
            <a:spLocks/>
          </p:cNvSpPr>
          <p:nvPr/>
        </p:nvSpPr>
        <p:spPr>
          <a:xfrm>
            <a:off x="838200" y="34652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C00000"/>
                </a:solidFill>
                <a:latin typeface="Bodoni MT" panose="02070603080606020203" pitchFamily="18" charset="0"/>
              </a:rPr>
              <a:t>Matakuliah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odoni MT" panose="02070603080606020203" pitchFamily="18" charset="0"/>
              </a:rPr>
              <a:t>Relasi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Bodoni MT" panose="02070603080606020203" pitchFamily="18" charset="0"/>
              </a:rPr>
              <a:t>Kompetensi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7EB87-19F2-4255-BBDC-6302566183EA}"/>
              </a:ext>
            </a:extLst>
          </p:cNvPr>
          <p:cNvSpPr txBox="1"/>
          <p:nvPr/>
        </p:nvSpPr>
        <p:spPr>
          <a:xfrm>
            <a:off x="838200" y="454081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D" sz="2800" i="1" dirty="0">
                <a:latin typeface="Bodoni MT" panose="02070603080606020203" pitchFamily="18" charset="0"/>
                <a:cs typeface="Times New Roman" panose="02020603050405020304" pitchFamily="18" charset="0"/>
              </a:rPr>
              <a:t>Mobile Platform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i="1" dirty="0">
                <a:latin typeface="Bodoni MT" panose="02070603080606020203" pitchFamily="18" charset="0"/>
                <a:cs typeface="Times New Roman" panose="02020603050405020304" pitchFamily="18" charset="0"/>
              </a:rPr>
              <a:t>Integrative Programming and </a:t>
            </a:r>
            <a:r>
              <a:rPr lang="en-ID" sz="2800" i="1" dirty="0" err="1">
                <a:latin typeface="Bodoni MT" panose="02070603080606020203" pitchFamily="18" charset="0"/>
                <a:cs typeface="Times New Roman" panose="02020603050405020304" pitchFamily="18" charset="0"/>
              </a:rPr>
              <a:t>Technologi</a:t>
            </a:r>
            <a:endParaRPr lang="en-US" sz="2800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4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AC121-A13C-4DE6-AD30-4EC88B8D3E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C00000"/>
                </a:solidFill>
                <a:latin typeface="Bodoni MT" panose="02070603080606020203" pitchFamily="18" charset="0"/>
              </a:rPr>
              <a:t>Arsitektur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 Web Services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F66A4-0D10-4613-89BC-5AEC166F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6" y="1181099"/>
            <a:ext cx="6717610" cy="3389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5C990F-4F94-44BA-9CCB-9B2DF6279035}"/>
              </a:ext>
            </a:extLst>
          </p:cNvPr>
          <p:cNvSpPr txBox="1"/>
          <p:nvPr/>
        </p:nvSpPr>
        <p:spPr>
          <a:xfrm>
            <a:off x="573157" y="4901469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Proxy </a:t>
            </a:r>
            <a:r>
              <a:rPr lang="en-US" sz="2800" b="1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adalah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 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sebuah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sistem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yang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mengamankan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koneksi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pengguna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ke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internet, yang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bekerja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dengan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mengubah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alamat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IP agar data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pribadi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pengguna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lebih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aman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saat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mengakses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800" b="0" i="0" dirty="0" err="1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sebuah</a:t>
            </a:r>
            <a:r>
              <a:rPr lang="en-US" sz="2800" b="0" i="0" dirty="0">
                <a:solidFill>
                  <a:srgbClr val="1D1E20"/>
                </a:solidFill>
                <a:effectLst/>
                <a:latin typeface="Bodoni MT" panose="02070603080606020203" pitchFamily="18" charset="0"/>
              </a:rPr>
              <a:t> website.</a:t>
            </a:r>
            <a:endParaRPr lang="en-US" sz="2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AC121-A13C-4DE6-AD30-4EC88B8D3E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C00000"/>
                </a:solidFill>
                <a:latin typeface="Bodoni MT" panose="02070603080606020203" pitchFamily="18" charset="0"/>
              </a:rPr>
              <a:t>Arsitektur</a:t>
            </a: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 REST API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C990F-4F94-44BA-9CCB-9B2DF6279035}"/>
              </a:ext>
            </a:extLst>
          </p:cNvPr>
          <p:cNvSpPr txBox="1"/>
          <p:nvPr/>
        </p:nvSpPr>
        <p:spPr>
          <a:xfrm>
            <a:off x="838200" y="1270374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RESTful API / REST API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merupakan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implementasi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dari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API (Application Programming Interface). REST (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Representional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State Transfer)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adalah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suatu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arsitektur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metode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komunikasi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yang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menggunakan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2000" b="0" i="0" dirty="0" err="1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protokol</a:t>
            </a:r>
            <a:r>
              <a:rPr lang="en-US" sz="2000" b="0" i="0" dirty="0">
                <a:solidFill>
                  <a:srgbClr val="414141"/>
                </a:solidFill>
                <a:effectLst/>
                <a:latin typeface="Bodoni MT" panose="02070603080606020203" pitchFamily="18" charset="0"/>
              </a:rPr>
              <a:t> HTTP</a:t>
            </a:r>
            <a:endParaRPr lang="en-US" sz="2000" dirty="0">
              <a:latin typeface="Bodoni MT" panose="0207060308060602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F67B6-22E3-4BD6-97A6-29F8C002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43" y="1942131"/>
            <a:ext cx="5779557" cy="4750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16996-8496-4F7A-BDCB-4C512A27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64" y="2253940"/>
            <a:ext cx="4234800" cy="39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AC121-A13C-4DE6-AD30-4EC88B8D3E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Token API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C990F-4F94-44BA-9CCB-9B2DF6279035}"/>
              </a:ext>
            </a:extLst>
          </p:cNvPr>
          <p:cNvSpPr txBox="1"/>
          <p:nvPr/>
        </p:nvSpPr>
        <p:spPr>
          <a:xfrm>
            <a:off x="838200" y="1270374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Token API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biasanya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berupa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kumpulan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huruf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angka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acak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(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enkripsi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) yang 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diberikan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oleh 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pemilik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situs </a:t>
            </a:r>
            <a:r>
              <a:rPr lang="en-US" sz="3200" b="1" i="1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kepada</a:t>
            </a:r>
            <a:r>
              <a:rPr lang="en-US" sz="3200" b="1" i="1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client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.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Pemilik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yang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membuatkan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token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tersebut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dan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dia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pula yang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bisa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menterjemahkan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(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dekripsi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)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apa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isi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dari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token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tersebut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.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Untuk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mendapatkan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token, client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harus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mendaftarkan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diri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kepada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pemilik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situs. Setelah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mendapatkan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token,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pemilik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akan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membuka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akses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API yang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dipublikasikan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dan client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wajib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menyisipkan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token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tersebut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setiap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kali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mengakses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sz="3200" b="0" i="0" dirty="0" err="1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fitur</a:t>
            </a:r>
            <a:r>
              <a:rPr lang="en-US" sz="3200" b="0" i="0" dirty="0">
                <a:solidFill>
                  <a:srgbClr val="5A5A5A"/>
                </a:solidFill>
                <a:effectLst/>
                <a:latin typeface="Bodoni MT" panose="02070603080606020203" pitchFamily="18" charset="0"/>
              </a:rPr>
              <a:t>.</a:t>
            </a:r>
            <a:endParaRPr lang="en-US" sz="32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</vt:lpstr>
      <vt:lpstr>Calibri</vt:lpstr>
      <vt:lpstr>Calibri Light</vt:lpstr>
      <vt:lpstr>Office Theme</vt:lpstr>
      <vt:lpstr>Mobile Programming</vt:lpstr>
      <vt:lpstr>Silabus Matakuliah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</dc:title>
  <dc:creator>LENOVO</dc:creator>
  <cp:lastModifiedBy>LENOVO</cp:lastModifiedBy>
  <cp:revision>5</cp:revision>
  <dcterms:created xsi:type="dcterms:W3CDTF">2023-09-12T03:14:38Z</dcterms:created>
  <dcterms:modified xsi:type="dcterms:W3CDTF">2023-09-12T08:46:23Z</dcterms:modified>
</cp:coreProperties>
</file>