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5668962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NAJIS TERBAGI KEDALAM 3 BAGIAN YAITU :</a:t>
            </a:r>
            <a:br>
              <a:rPr lang="en-US" dirty="0" smtClean="0"/>
            </a:br>
            <a:r>
              <a:rPr lang="en-US" dirty="0" smtClean="0"/>
              <a:t>1. NAJIS MUTHAWASITHOH</a:t>
            </a:r>
            <a:br>
              <a:rPr lang="en-US" dirty="0" smtClean="0"/>
            </a:br>
            <a:r>
              <a:rPr lang="en-US" dirty="0" smtClean="0"/>
              <a:t>2. NAJIS MUKHOFFAFAH</a:t>
            </a:r>
            <a:br>
              <a:rPr lang="en-US" dirty="0" smtClean="0"/>
            </a:br>
            <a:r>
              <a:rPr lang="en-US" dirty="0" smtClean="0"/>
              <a:t>3. NAJIS MUGHOLADZOH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15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6896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NAJIS YANG DI MAAFKAN</a:t>
            </a:r>
            <a:br>
              <a:rPr lang="en-US" dirty="0" smtClean="0"/>
            </a:br>
            <a:r>
              <a:rPr lang="en-US" dirty="0" smtClean="0"/>
              <a:t>BERIKUT ADALAH NAJIS YANG DIMAAFKAN KEBERADAANYA YAITU TIDAK WAJIB DICUCI ATAU DIBERSIHKAN JIKA MENEMPEL PADA ANGGOTA BADAN.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41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136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NAJIS – NAJIS TERSEBUT ADALAH</a:t>
            </a:r>
            <a:br>
              <a:rPr lang="en-US" dirty="0" smtClean="0"/>
            </a:br>
            <a:r>
              <a:rPr lang="en-US" dirty="0" smtClean="0"/>
              <a:t>1. DARAH DARI BINATANG YANG TIDAK MENGALIR DARAHNYA MISALNYA DARAH NYAMUK</a:t>
            </a:r>
            <a:br>
              <a:rPr lang="en-US" dirty="0" smtClean="0"/>
            </a:br>
            <a:r>
              <a:rPr lang="en-US" dirty="0" smtClean="0"/>
              <a:t>2. NANAH BISUL BAIK BERCAMPUR DARAH ATAUPUN TIDAK</a:t>
            </a:r>
            <a:br>
              <a:rPr lang="en-US" dirty="0" smtClean="0"/>
            </a:br>
            <a:r>
              <a:rPr lang="en-US" dirty="0" smtClean="0"/>
              <a:t>3. DARAH JERAWAT BAIK SEDIKIT ATAUPUN BANYAK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27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97562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1. NAJIS MUTHAWASITHOH</a:t>
            </a:r>
            <a:br>
              <a:rPr lang="en-US" dirty="0" smtClean="0"/>
            </a:br>
            <a:r>
              <a:rPr lang="en-US" dirty="0" smtClean="0"/>
              <a:t>NAJIS RINGAN  YAITU AIR KENCING BAYI  YANG BELUM BERUMUR 2 TAHUN DAN BELUM MAKAN APA-APA KECUALI ASI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92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45162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CARA MEMBERSIHKANNYA YAITU CUKUP DENGAN MEMERCIKKAN AIR PADA BAGIAN YANG TERKENA NAJIS HINGGA BASAH SEMUA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952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9276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2. NAJIS MUKHOFFAFAH NAJIS SEDANG YAITU DARAH, NANH, BANGKAI, AIR KENCING BAYI YANG SUDAH MAKAN SELAIN 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660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927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NAJIS INI TERBAGI KEPADA 2 BAGIAN YAITU</a:t>
            </a:r>
            <a:br>
              <a:rPr lang="en-US" dirty="0" smtClean="0"/>
            </a:br>
            <a:r>
              <a:rPr lang="en-US" dirty="0" smtClean="0"/>
              <a:t>A. NAJIS ‘AINIYAH NAJIS YANG TERLIHAT ATAU BERWUJUD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015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451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CARA MENGHILANGKAN NAJIS INI YAITU DENGAN MENYIRAMKAN AIR PADA TEMPAT YANG BERNAJIS SAMPAI HILANG WUJUD, BAU</a:t>
            </a:r>
            <a:r>
              <a:rPr lang="en-US" smtClean="0"/>
              <a:t>, WARNA.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355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136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. NAJIS HUKMIYAH NAJIS YANG TIDAK TERLIHAT WUJUDNYA TAPI TERCIUM BAUNYA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939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136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CARA MEMBERSIHKAN NAJISNYA YAITU MENYIRAMKAN AIR WALAUPUN SATU KALI PADA TEMPAT YANG TERKENA NAJIS ITU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47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45162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3. NAJIS MUGHOLADZOH NAJIS BERAT YAITU NAJIS ANJING DAN BABI DAN KETURUNANYA CARA MEMBERSIHKAN NAJIS INI YAITU DENGAN MENYIRAMKAN AIR SEBANYAK 7 KALI DAN SALAH SATUNYA DICAMPUR DENGAN TANAH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864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140</Words>
  <Application>Microsoft Office PowerPoint</Application>
  <PresentationFormat>On-screen Show (4:3)</PresentationFormat>
  <Paragraphs>11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NAJIS TERBAGI KEDALAM 3 BAGIAN YAITU : 1. NAJIS MUTHAWASITHOH 2. NAJIS MUKHOFFAFAH 3. NAJIS MUGHOLADZOH</vt:lpstr>
      <vt:lpstr>1. NAJIS MUTHAWASITHOH NAJIS RINGAN  YAITU AIR KENCING BAYI  YANG BELUM BERUMUR 2 TAHUN DAN BELUM MAKAN APA-APA KECUALI ASI </vt:lpstr>
      <vt:lpstr>CARA MEMBERSIHKANNYA YAITU CUKUP DENGAN MEMERCIKKAN AIR PADA BAGIAN YANG TERKENA NAJIS HINGGA BASAH SEMUA</vt:lpstr>
      <vt:lpstr>2. NAJIS MUKHOFFAFAH NAJIS SEDANG YAITU DARAH, NANH, BANGKAI, AIR KENCING BAYI YANG SUDAH MAKAN SELAIN ASI</vt:lpstr>
      <vt:lpstr>NAJIS INI TERBAGI KEPADA 2 BAGIAN YAITU A. NAJIS ‘AINIYAH NAJIS YANG TERLIHAT ATAU BERWUJUD </vt:lpstr>
      <vt:lpstr>CARA MENGHILANGKAN NAJIS INI YAITU DENGAN MENYIRAMKAN AIR PADA TEMPAT YANG BERNAJIS SAMPAI HILANG WUJUD, BAU, WARNA.</vt:lpstr>
      <vt:lpstr>B. NAJIS HUKMIYAH NAJIS YANG TIDAK TERLIHAT WUJUDNYA TAPI TERCIUM BAUNYA</vt:lpstr>
      <vt:lpstr>CARA MEMBERSIHKAN NAJISNYA YAITU MENYIRAMKAN AIR WALAUPUN SATU KALI PADA TEMPAT YANG TERKENA NAJIS ITU</vt:lpstr>
      <vt:lpstr>3. NAJIS MUGHOLADZOH NAJIS BERAT YAITU NAJIS ANJING DAN BABI DAN KETURUNANYA CARA MEMBERSIHKAN NAJIS INI YAITU DENGAN MENYIRAMKAN AIR SEBANYAK 7 KALI DAN SALAH SATUNYA DICAMPUR DENGAN TANAH</vt:lpstr>
      <vt:lpstr>NAJIS YANG DI MAAFKAN BERIKUT ADALAH NAJIS YANG DIMAAFKAN KEBERADAANYA YAITU TIDAK WAJIB DICUCI ATAU DIBERSIHKAN JIKA MENEMPEL PADA ANGGOTA BADAN.</vt:lpstr>
      <vt:lpstr>NAJIS – NAJIS TERSEBUT ADALAH 1. DARAH DARI BINATANG YANG TIDAK MENGALIR DARAHNYA MISALNYA DARAH NYAMUK 2. NANAH BISUL BAIK BERCAMPUR DARAH ATAUPUN TIDAK 3. DARAH JERAWAT BAIK SEDIKIT ATAUPUN BANYAK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NAJIS</dc:title>
  <dc:creator>USER X</dc:creator>
  <cp:lastModifiedBy>USER X</cp:lastModifiedBy>
  <cp:revision>14</cp:revision>
  <dcterms:created xsi:type="dcterms:W3CDTF">2006-08-16T00:00:00Z</dcterms:created>
  <dcterms:modified xsi:type="dcterms:W3CDTF">2023-09-20T13:42:31Z</dcterms:modified>
</cp:coreProperties>
</file>