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7" r:id="rId7"/>
    <p:sldId id="271" r:id="rId8"/>
  </p:sldIdLst>
  <p:sldSz cx="12192000" cy="6858000"/>
  <p:notesSz cx="6858000" cy="9144000"/>
  <p:embeddedFontLst>
    <p:embeddedFont>
      <p:font typeface="Abril Fatface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Playfair Display" panose="020B0604020202020204" charset="0"/>
      <p:regular r:id="rId19"/>
      <p:bold r:id="rId20"/>
      <p:italic r:id="rId21"/>
      <p:boldItalic r:id="rId22"/>
    </p:embeddedFont>
    <p:embeddedFont>
      <p:font typeface="Yesev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7" name="Google Shape;6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064722" y="5100946"/>
            <a:ext cx="1749837" cy="1441942"/>
          </a:xfrm>
          <a:custGeom>
            <a:avLst/>
            <a:gdLst/>
            <a:ahLst/>
            <a:cxnLst/>
            <a:rect l="l" t="t" r="r" b="b"/>
            <a:pathLst>
              <a:path w="1749837" h="1441942" extrusionOk="0">
                <a:moveTo>
                  <a:pt x="0" y="0"/>
                </a:moveTo>
                <a:lnTo>
                  <a:pt x="1749837" y="0"/>
                </a:lnTo>
                <a:lnTo>
                  <a:pt x="1749837" y="1441942"/>
                </a:lnTo>
                <a:lnTo>
                  <a:pt x="0" y="14419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33350" y="5212900"/>
            <a:ext cx="107253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411500" y="2165550"/>
            <a:ext cx="9369000" cy="25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88477" y="257967"/>
            <a:ext cx="2027384" cy="2027379"/>
          </a:xfrm>
          <a:custGeom>
            <a:avLst/>
            <a:gdLst/>
            <a:ahLst/>
            <a:cxnLst/>
            <a:rect l="l" t="t" r="r" b="b"/>
            <a:pathLst>
              <a:path w="2027384" h="2027379" extrusionOk="0">
                <a:moveTo>
                  <a:pt x="0" y="1013691"/>
                </a:moveTo>
                <a:cubicBezTo>
                  <a:pt x="0" y="453844"/>
                  <a:pt x="453845" y="0"/>
                  <a:pt x="1013687" y="0"/>
                </a:cubicBezTo>
                <a:cubicBezTo>
                  <a:pt x="1573538" y="0"/>
                  <a:pt x="2027385" y="453844"/>
                  <a:pt x="2027385" y="1013691"/>
                </a:cubicBezTo>
                <a:cubicBezTo>
                  <a:pt x="2027385" y="1573532"/>
                  <a:pt x="1573538" y="2027379"/>
                  <a:pt x="1013687" y="2027379"/>
                </a:cubicBezTo>
                <a:cubicBezTo>
                  <a:pt x="453845" y="2027379"/>
                  <a:pt x="0" y="1573532"/>
                  <a:pt x="0" y="10136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3"/>
          <p:cNvGrpSpPr/>
          <p:nvPr/>
        </p:nvGrpSpPr>
        <p:grpSpPr>
          <a:xfrm>
            <a:off x="2584523" y="470733"/>
            <a:ext cx="1971626" cy="785099"/>
            <a:chOff x="2508323" y="394533"/>
            <a:chExt cx="1971626" cy="785099"/>
          </a:xfrm>
        </p:grpSpPr>
        <p:sp>
          <p:nvSpPr>
            <p:cNvPr id="18" name="Google Shape;18;p3"/>
            <p:cNvSpPr/>
            <p:nvPr/>
          </p:nvSpPr>
          <p:spPr>
            <a:xfrm>
              <a:off x="4391186" y="397048"/>
              <a:ext cx="88763" cy="782584"/>
            </a:xfrm>
            <a:custGeom>
              <a:avLst/>
              <a:gdLst/>
              <a:ahLst/>
              <a:cxnLst/>
              <a:rect l="l" t="t" r="r" b="b"/>
              <a:pathLst>
                <a:path w="88763" h="782584" extrusionOk="0">
                  <a:moveTo>
                    <a:pt x="88763" y="118"/>
                  </a:moveTo>
                  <a:lnTo>
                    <a:pt x="87716" y="782585"/>
                  </a:lnTo>
                  <a:lnTo>
                    <a:pt x="0" y="782470"/>
                  </a:lnTo>
                  <a:lnTo>
                    <a:pt x="1038" y="0"/>
                  </a:lnTo>
                  <a:lnTo>
                    <a:pt x="88763" y="118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181979" y="396769"/>
              <a:ext cx="88763" cy="782587"/>
            </a:xfrm>
            <a:custGeom>
              <a:avLst/>
              <a:gdLst/>
              <a:ahLst/>
              <a:cxnLst/>
              <a:rect l="l" t="t" r="r" b="b"/>
              <a:pathLst>
                <a:path w="88763" h="782587" extrusionOk="0">
                  <a:moveTo>
                    <a:pt x="88763" y="117"/>
                  </a:moveTo>
                  <a:lnTo>
                    <a:pt x="87716" y="782587"/>
                  </a:lnTo>
                  <a:lnTo>
                    <a:pt x="0" y="782464"/>
                  </a:lnTo>
                  <a:lnTo>
                    <a:pt x="103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972772" y="396489"/>
              <a:ext cx="88763" cy="782581"/>
            </a:xfrm>
            <a:custGeom>
              <a:avLst/>
              <a:gdLst/>
              <a:ahLst/>
              <a:cxnLst/>
              <a:rect l="l" t="t" r="r" b="b"/>
              <a:pathLst>
                <a:path w="88763" h="782581" extrusionOk="0">
                  <a:moveTo>
                    <a:pt x="88763" y="118"/>
                  </a:moveTo>
                  <a:lnTo>
                    <a:pt x="87716" y="782582"/>
                  </a:lnTo>
                  <a:lnTo>
                    <a:pt x="0" y="782467"/>
                  </a:lnTo>
                  <a:lnTo>
                    <a:pt x="1048" y="0"/>
                  </a:lnTo>
                  <a:lnTo>
                    <a:pt x="88763" y="118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3763565" y="396210"/>
              <a:ext cx="88763" cy="782584"/>
            </a:xfrm>
            <a:custGeom>
              <a:avLst/>
              <a:gdLst/>
              <a:ahLst/>
              <a:cxnLst/>
              <a:rect l="l" t="t" r="r" b="b"/>
              <a:pathLst>
                <a:path w="88763" h="782584" extrusionOk="0">
                  <a:moveTo>
                    <a:pt x="88763" y="117"/>
                  </a:moveTo>
                  <a:lnTo>
                    <a:pt x="87716" y="782585"/>
                  </a:lnTo>
                  <a:lnTo>
                    <a:pt x="0" y="782470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554358" y="395930"/>
              <a:ext cx="88763" cy="782588"/>
            </a:xfrm>
            <a:custGeom>
              <a:avLst/>
              <a:gdLst/>
              <a:ahLst/>
              <a:cxnLst/>
              <a:rect l="l" t="t" r="r" b="b"/>
              <a:pathLst>
                <a:path w="88763" h="782588" extrusionOk="0">
                  <a:moveTo>
                    <a:pt x="88763" y="117"/>
                  </a:moveTo>
                  <a:lnTo>
                    <a:pt x="87716" y="782588"/>
                  </a:lnTo>
                  <a:lnTo>
                    <a:pt x="0" y="782465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345151" y="395651"/>
              <a:ext cx="88763" cy="782581"/>
            </a:xfrm>
            <a:custGeom>
              <a:avLst/>
              <a:gdLst/>
              <a:ahLst/>
              <a:cxnLst/>
              <a:rect l="l" t="t" r="r" b="b"/>
              <a:pathLst>
                <a:path w="88763" h="782581" extrusionOk="0">
                  <a:moveTo>
                    <a:pt x="88763" y="117"/>
                  </a:moveTo>
                  <a:lnTo>
                    <a:pt x="87716" y="782582"/>
                  </a:lnTo>
                  <a:lnTo>
                    <a:pt x="0" y="782467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135944" y="395371"/>
              <a:ext cx="88763" cy="782585"/>
            </a:xfrm>
            <a:custGeom>
              <a:avLst/>
              <a:gdLst/>
              <a:ahLst/>
              <a:cxnLst/>
              <a:rect l="l" t="t" r="r" b="b"/>
              <a:pathLst>
                <a:path w="88763" h="782585" extrusionOk="0">
                  <a:moveTo>
                    <a:pt x="88763" y="117"/>
                  </a:moveTo>
                  <a:lnTo>
                    <a:pt x="87716" y="782585"/>
                  </a:lnTo>
                  <a:lnTo>
                    <a:pt x="0" y="782471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926737" y="395092"/>
              <a:ext cx="88763" cy="782588"/>
            </a:xfrm>
            <a:custGeom>
              <a:avLst/>
              <a:gdLst/>
              <a:ahLst/>
              <a:cxnLst/>
              <a:rect l="l" t="t" r="r" b="b"/>
              <a:pathLst>
                <a:path w="88763" h="782588" extrusionOk="0">
                  <a:moveTo>
                    <a:pt x="88763" y="117"/>
                  </a:moveTo>
                  <a:lnTo>
                    <a:pt x="87725" y="782588"/>
                  </a:lnTo>
                  <a:lnTo>
                    <a:pt x="0" y="782464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717530" y="394812"/>
              <a:ext cx="88763" cy="782582"/>
            </a:xfrm>
            <a:custGeom>
              <a:avLst/>
              <a:gdLst/>
              <a:ahLst/>
              <a:cxnLst/>
              <a:rect l="l" t="t" r="r" b="b"/>
              <a:pathLst>
                <a:path w="88763" h="782582" extrusionOk="0">
                  <a:moveTo>
                    <a:pt x="88763" y="117"/>
                  </a:moveTo>
                  <a:lnTo>
                    <a:pt x="87725" y="782583"/>
                  </a:lnTo>
                  <a:lnTo>
                    <a:pt x="0" y="782468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508323" y="394533"/>
              <a:ext cx="88773" cy="782585"/>
            </a:xfrm>
            <a:custGeom>
              <a:avLst/>
              <a:gdLst/>
              <a:ahLst/>
              <a:cxnLst/>
              <a:rect l="l" t="t" r="r" b="b"/>
              <a:pathLst>
                <a:path w="88773" h="782585" extrusionOk="0">
                  <a:moveTo>
                    <a:pt x="88773" y="117"/>
                  </a:moveTo>
                  <a:lnTo>
                    <a:pt x="87725" y="782585"/>
                  </a:lnTo>
                  <a:lnTo>
                    <a:pt x="0" y="782471"/>
                  </a:lnTo>
                  <a:lnTo>
                    <a:pt x="1048" y="0"/>
                  </a:lnTo>
                  <a:lnTo>
                    <a:pt x="8877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/>
          <p:nvPr/>
        </p:nvSpPr>
        <p:spPr>
          <a:xfrm rot="10800000" flipH="1">
            <a:off x="127006" y="144592"/>
            <a:ext cx="3582787" cy="3969493"/>
          </a:xfrm>
          <a:custGeom>
            <a:avLst/>
            <a:gdLst/>
            <a:ahLst/>
            <a:cxnLst/>
            <a:rect l="l" t="t" r="r" b="b"/>
            <a:pathLst>
              <a:path w="3582787" h="3969493" extrusionOk="0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7658189" y="4262739"/>
            <a:ext cx="4309071" cy="2195898"/>
          </a:xfrm>
          <a:custGeom>
            <a:avLst/>
            <a:gdLst/>
            <a:ahLst/>
            <a:cxnLst/>
            <a:rect l="l" t="t" r="r" b="b"/>
            <a:pathLst>
              <a:path w="4309071" h="2195898" extrusionOk="0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 rot="2700000" flipH="1">
            <a:off x="10447947" y="-342334"/>
            <a:ext cx="1629784" cy="2526893"/>
            <a:chOff x="584502" y="627937"/>
            <a:chExt cx="759728" cy="1177840"/>
          </a:xfrm>
        </p:grpSpPr>
        <p:sp>
          <p:nvSpPr>
            <p:cNvPr id="31" name="Google Shape;31;p3"/>
            <p:cNvSpPr/>
            <p:nvPr/>
          </p:nvSpPr>
          <p:spPr>
            <a:xfrm>
              <a:off x="584502" y="627937"/>
              <a:ext cx="522188" cy="789315"/>
            </a:xfrm>
            <a:custGeom>
              <a:avLst/>
              <a:gdLst/>
              <a:ahLst/>
              <a:cxnLst/>
              <a:rect l="l" t="t" r="r" b="b"/>
              <a:pathLst>
                <a:path w="522188" h="789315" extrusionOk="0">
                  <a:moveTo>
                    <a:pt x="0" y="0"/>
                  </a:moveTo>
                  <a:cubicBezTo>
                    <a:pt x="0" y="0"/>
                    <a:pt x="14146" y="37011"/>
                    <a:pt x="64710" y="59462"/>
                  </a:cubicBezTo>
                  <a:cubicBezTo>
                    <a:pt x="115273" y="81911"/>
                    <a:pt x="163557" y="69739"/>
                    <a:pt x="193143" y="83979"/>
                  </a:cubicBezTo>
                  <a:cubicBezTo>
                    <a:pt x="246817" y="109812"/>
                    <a:pt x="281451" y="202916"/>
                    <a:pt x="350297" y="283310"/>
                  </a:cubicBezTo>
                  <a:cubicBezTo>
                    <a:pt x="444150" y="392904"/>
                    <a:pt x="455246" y="368320"/>
                    <a:pt x="480488" y="581509"/>
                  </a:cubicBezTo>
                  <a:cubicBezTo>
                    <a:pt x="496356" y="715573"/>
                    <a:pt x="522188" y="789316"/>
                    <a:pt x="522188" y="78931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42085" y="707218"/>
              <a:ext cx="79725" cy="425948"/>
            </a:xfrm>
            <a:custGeom>
              <a:avLst/>
              <a:gdLst/>
              <a:ahLst/>
              <a:cxnLst/>
              <a:rect l="l" t="t" r="r" b="b"/>
              <a:pathLst>
                <a:path w="79725" h="425948" extrusionOk="0">
                  <a:moveTo>
                    <a:pt x="21570" y="0"/>
                  </a:moveTo>
                  <a:cubicBezTo>
                    <a:pt x="21570" y="0"/>
                    <a:pt x="28414" y="32250"/>
                    <a:pt x="29327" y="39852"/>
                  </a:cubicBezTo>
                  <a:cubicBezTo>
                    <a:pt x="32041" y="62463"/>
                    <a:pt x="35429" y="85576"/>
                    <a:pt x="33178" y="108206"/>
                  </a:cubicBezTo>
                  <a:cubicBezTo>
                    <a:pt x="25216" y="188212"/>
                    <a:pt x="1840" y="267236"/>
                    <a:pt x="43" y="347380"/>
                  </a:cubicBezTo>
                  <a:cubicBezTo>
                    <a:pt x="-639" y="377793"/>
                    <a:pt x="6672" y="412902"/>
                    <a:pt x="28626" y="425828"/>
                  </a:cubicBezTo>
                  <a:cubicBezTo>
                    <a:pt x="32553" y="428142"/>
                    <a:pt x="22701" y="396776"/>
                    <a:pt x="25008" y="374021"/>
                  </a:cubicBezTo>
                  <a:cubicBezTo>
                    <a:pt x="27921" y="345284"/>
                    <a:pt x="32682" y="327415"/>
                    <a:pt x="47785" y="302450"/>
                  </a:cubicBezTo>
                  <a:cubicBezTo>
                    <a:pt x="132641" y="162185"/>
                    <a:pt x="21570" y="0"/>
                    <a:pt x="2157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10566" y="904270"/>
              <a:ext cx="128320" cy="336730"/>
            </a:xfrm>
            <a:custGeom>
              <a:avLst/>
              <a:gdLst/>
              <a:ahLst/>
              <a:cxnLst/>
              <a:rect l="l" t="t" r="r" b="b"/>
              <a:pathLst>
                <a:path w="128320" h="336730" extrusionOk="0">
                  <a:moveTo>
                    <a:pt x="118376" y="0"/>
                  </a:moveTo>
                  <a:cubicBezTo>
                    <a:pt x="118376" y="0"/>
                    <a:pt x="103519" y="46830"/>
                    <a:pt x="98498" y="58545"/>
                  </a:cubicBezTo>
                  <a:cubicBezTo>
                    <a:pt x="85299" y="89340"/>
                    <a:pt x="62631" y="113533"/>
                    <a:pt x="45766" y="141642"/>
                  </a:cubicBezTo>
                  <a:cubicBezTo>
                    <a:pt x="28788" y="169931"/>
                    <a:pt x="15814" y="203725"/>
                    <a:pt x="6617" y="235920"/>
                  </a:cubicBezTo>
                  <a:cubicBezTo>
                    <a:pt x="-1060" y="262780"/>
                    <a:pt x="2002" y="333923"/>
                    <a:pt x="224" y="336590"/>
                  </a:cubicBezTo>
                  <a:cubicBezTo>
                    <a:pt x="-1480" y="339142"/>
                    <a:pt x="6957" y="306291"/>
                    <a:pt x="10819" y="298566"/>
                  </a:cubicBezTo>
                  <a:cubicBezTo>
                    <a:pt x="24486" y="271229"/>
                    <a:pt x="32363" y="246369"/>
                    <a:pt x="56952" y="227928"/>
                  </a:cubicBezTo>
                  <a:cubicBezTo>
                    <a:pt x="106173" y="191010"/>
                    <a:pt x="137985" y="112162"/>
                    <a:pt x="125663" y="50554"/>
                  </a:cubicBezTo>
                  <a:cubicBezTo>
                    <a:pt x="122864" y="36559"/>
                    <a:pt x="118376" y="0"/>
                    <a:pt x="11837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85095" y="1017927"/>
              <a:ext cx="138627" cy="332384"/>
            </a:xfrm>
            <a:custGeom>
              <a:avLst/>
              <a:gdLst/>
              <a:ahLst/>
              <a:cxnLst/>
              <a:rect l="l" t="t" r="r" b="b"/>
              <a:pathLst>
                <a:path w="138627" h="332384" extrusionOk="0">
                  <a:moveTo>
                    <a:pt x="138623" y="0"/>
                  </a:moveTo>
                  <a:cubicBezTo>
                    <a:pt x="138623" y="0"/>
                    <a:pt x="129431" y="28261"/>
                    <a:pt x="107514" y="62427"/>
                  </a:cubicBezTo>
                  <a:cubicBezTo>
                    <a:pt x="73729" y="115110"/>
                    <a:pt x="27243" y="164325"/>
                    <a:pt x="9588" y="226123"/>
                  </a:cubicBezTo>
                  <a:cubicBezTo>
                    <a:pt x="2759" y="250022"/>
                    <a:pt x="0" y="273930"/>
                    <a:pt x="0" y="298828"/>
                  </a:cubicBezTo>
                  <a:cubicBezTo>
                    <a:pt x="0" y="308439"/>
                    <a:pt x="2659" y="317449"/>
                    <a:pt x="3995" y="326793"/>
                  </a:cubicBezTo>
                  <a:cubicBezTo>
                    <a:pt x="4260" y="328660"/>
                    <a:pt x="4794" y="332384"/>
                    <a:pt x="4794" y="332384"/>
                  </a:cubicBezTo>
                  <a:cubicBezTo>
                    <a:pt x="4794" y="332384"/>
                    <a:pt x="4463" y="327041"/>
                    <a:pt x="4794" y="324402"/>
                  </a:cubicBezTo>
                  <a:cubicBezTo>
                    <a:pt x="5658" y="317487"/>
                    <a:pt x="8377" y="310325"/>
                    <a:pt x="10386" y="303628"/>
                  </a:cubicBezTo>
                  <a:cubicBezTo>
                    <a:pt x="15458" y="286721"/>
                    <a:pt x="24298" y="264490"/>
                    <a:pt x="35953" y="250898"/>
                  </a:cubicBezTo>
                  <a:cubicBezTo>
                    <a:pt x="70205" y="210931"/>
                    <a:pt x="108495" y="177413"/>
                    <a:pt x="120640" y="124654"/>
                  </a:cubicBezTo>
                  <a:cubicBezTo>
                    <a:pt x="139423" y="43148"/>
                    <a:pt x="138623" y="0"/>
                    <a:pt x="1386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937306" y="1225076"/>
              <a:ext cx="132684" cy="338623"/>
            </a:xfrm>
            <a:custGeom>
              <a:avLst/>
              <a:gdLst/>
              <a:ahLst/>
              <a:cxnLst/>
              <a:rect l="l" t="t" r="r" b="b"/>
              <a:pathLst>
                <a:path w="132684" h="338623" extrusionOk="0">
                  <a:moveTo>
                    <a:pt x="129618" y="0"/>
                  </a:moveTo>
                  <a:cubicBezTo>
                    <a:pt x="129618" y="0"/>
                    <a:pt x="124246" y="12935"/>
                    <a:pt x="121255" y="16783"/>
                  </a:cubicBezTo>
                  <a:cubicBezTo>
                    <a:pt x="112578" y="27984"/>
                    <a:pt x="102824" y="37471"/>
                    <a:pt x="91937" y="46558"/>
                  </a:cubicBezTo>
                  <a:cubicBezTo>
                    <a:pt x="36254" y="93021"/>
                    <a:pt x="-3912" y="159820"/>
                    <a:pt x="303" y="233686"/>
                  </a:cubicBezTo>
                  <a:cubicBezTo>
                    <a:pt x="1686" y="257899"/>
                    <a:pt x="3419" y="281902"/>
                    <a:pt x="6214" y="305943"/>
                  </a:cubicBezTo>
                  <a:cubicBezTo>
                    <a:pt x="7112" y="313658"/>
                    <a:pt x="11165" y="338623"/>
                    <a:pt x="11165" y="338623"/>
                  </a:cubicBezTo>
                  <a:cubicBezTo>
                    <a:pt x="11165" y="338623"/>
                    <a:pt x="16470" y="258042"/>
                    <a:pt x="24862" y="237153"/>
                  </a:cubicBezTo>
                  <a:cubicBezTo>
                    <a:pt x="56590" y="158153"/>
                    <a:pt x="137638" y="111842"/>
                    <a:pt x="132447" y="20926"/>
                  </a:cubicBezTo>
                  <a:lnTo>
                    <a:pt x="12961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36316" y="1411852"/>
              <a:ext cx="82642" cy="393925"/>
            </a:xfrm>
            <a:custGeom>
              <a:avLst/>
              <a:gdLst/>
              <a:ahLst/>
              <a:cxnLst/>
              <a:rect l="l" t="t" r="r" b="b"/>
              <a:pathLst>
                <a:path w="82642" h="393925" extrusionOk="0">
                  <a:moveTo>
                    <a:pt x="68612" y="0"/>
                  </a:moveTo>
                  <a:cubicBezTo>
                    <a:pt x="68612" y="0"/>
                    <a:pt x="37570" y="55988"/>
                    <a:pt x="29331" y="77419"/>
                  </a:cubicBezTo>
                  <a:cubicBezTo>
                    <a:pt x="3175" y="145409"/>
                    <a:pt x="-4331" y="199739"/>
                    <a:pt x="2251" y="272063"/>
                  </a:cubicBezTo>
                  <a:cubicBezTo>
                    <a:pt x="4556" y="297456"/>
                    <a:pt x="8223" y="330384"/>
                    <a:pt x="14938" y="354997"/>
                  </a:cubicBezTo>
                  <a:cubicBezTo>
                    <a:pt x="17548" y="364560"/>
                    <a:pt x="24254" y="393925"/>
                    <a:pt x="24254" y="393925"/>
                  </a:cubicBezTo>
                  <a:cubicBezTo>
                    <a:pt x="24254" y="393925"/>
                    <a:pt x="28512" y="376666"/>
                    <a:pt x="43104" y="301771"/>
                  </a:cubicBezTo>
                  <a:cubicBezTo>
                    <a:pt x="57706" y="226867"/>
                    <a:pt x="82642" y="173250"/>
                    <a:pt x="82642" y="94345"/>
                  </a:cubicBezTo>
                  <a:cubicBezTo>
                    <a:pt x="82642" y="69266"/>
                    <a:pt x="77699" y="47844"/>
                    <a:pt x="74184" y="23260"/>
                  </a:cubicBezTo>
                  <a:cubicBezTo>
                    <a:pt x="73822" y="20736"/>
                    <a:pt x="68612" y="0"/>
                    <a:pt x="6861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077868" y="1296590"/>
              <a:ext cx="162896" cy="361683"/>
            </a:xfrm>
            <a:custGeom>
              <a:avLst/>
              <a:gdLst/>
              <a:ahLst/>
              <a:cxnLst/>
              <a:rect l="l" t="t" r="r" b="b"/>
              <a:pathLst>
                <a:path w="162896" h="361683" extrusionOk="0">
                  <a:moveTo>
                    <a:pt x="0" y="0"/>
                  </a:moveTo>
                  <a:cubicBezTo>
                    <a:pt x="0" y="0"/>
                    <a:pt x="65475" y="83106"/>
                    <a:pt x="71342" y="152143"/>
                  </a:cubicBezTo>
                  <a:cubicBezTo>
                    <a:pt x="76238" y="209769"/>
                    <a:pt x="98631" y="246278"/>
                    <a:pt x="114900" y="275130"/>
                  </a:cubicBezTo>
                  <a:cubicBezTo>
                    <a:pt x="131483" y="304514"/>
                    <a:pt x="162897" y="361683"/>
                    <a:pt x="162897" y="361683"/>
                  </a:cubicBezTo>
                  <a:cubicBezTo>
                    <a:pt x="162897" y="361683"/>
                    <a:pt x="150428" y="314173"/>
                    <a:pt x="149828" y="293808"/>
                  </a:cubicBezTo>
                  <a:cubicBezTo>
                    <a:pt x="148600" y="251908"/>
                    <a:pt x="142989" y="211712"/>
                    <a:pt x="131578" y="171164"/>
                  </a:cubicBezTo>
                  <a:cubicBezTo>
                    <a:pt x="118167" y="123511"/>
                    <a:pt x="86211" y="76762"/>
                    <a:pt x="48330" y="45434"/>
                  </a:cubicBezTo>
                  <a:cubicBezTo>
                    <a:pt x="36166" y="35385"/>
                    <a:pt x="23089" y="25117"/>
                    <a:pt x="12325" y="13287"/>
                  </a:cubicBezTo>
                  <a:cubicBezTo>
                    <a:pt x="8763" y="9373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057598" y="1151296"/>
              <a:ext cx="286632" cy="272686"/>
            </a:xfrm>
            <a:custGeom>
              <a:avLst/>
              <a:gdLst/>
              <a:ahLst/>
              <a:cxnLst/>
              <a:rect l="l" t="t" r="r" b="b"/>
              <a:pathLst>
                <a:path w="286632" h="272686" extrusionOk="0">
                  <a:moveTo>
                    <a:pt x="0" y="0"/>
                  </a:moveTo>
                  <a:cubicBezTo>
                    <a:pt x="0" y="0"/>
                    <a:pt x="10906" y="43120"/>
                    <a:pt x="23089" y="60427"/>
                  </a:cubicBezTo>
                  <a:cubicBezTo>
                    <a:pt x="57703" y="109566"/>
                    <a:pt x="107613" y="121482"/>
                    <a:pt x="162373" y="139246"/>
                  </a:cubicBezTo>
                  <a:cubicBezTo>
                    <a:pt x="177403" y="144123"/>
                    <a:pt x="193472" y="145685"/>
                    <a:pt x="206169" y="156191"/>
                  </a:cubicBezTo>
                  <a:cubicBezTo>
                    <a:pt x="228971" y="175041"/>
                    <a:pt x="275358" y="260509"/>
                    <a:pt x="286321" y="272567"/>
                  </a:cubicBezTo>
                  <a:cubicBezTo>
                    <a:pt x="289951" y="276549"/>
                    <a:pt x="260804" y="179746"/>
                    <a:pt x="250784" y="157077"/>
                  </a:cubicBezTo>
                  <a:cubicBezTo>
                    <a:pt x="233201" y="117329"/>
                    <a:pt x="209207" y="85401"/>
                    <a:pt x="167945" y="66580"/>
                  </a:cubicBezTo>
                  <a:cubicBezTo>
                    <a:pt x="140237" y="53950"/>
                    <a:pt x="107575" y="60970"/>
                    <a:pt x="80210" y="50387"/>
                  </a:cubicBezTo>
                  <a:cubicBezTo>
                    <a:pt x="60055" y="42596"/>
                    <a:pt x="43215" y="32737"/>
                    <a:pt x="26451" y="19517"/>
                  </a:cubicBezTo>
                  <a:cubicBezTo>
                    <a:pt x="22565" y="16459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34586" y="1039485"/>
              <a:ext cx="280625" cy="175799"/>
            </a:xfrm>
            <a:custGeom>
              <a:avLst/>
              <a:gdLst/>
              <a:ahLst/>
              <a:cxnLst/>
              <a:rect l="l" t="t" r="r" b="b"/>
              <a:pathLst>
                <a:path w="280625" h="175799" extrusionOk="0">
                  <a:moveTo>
                    <a:pt x="0" y="2540"/>
                  </a:moveTo>
                  <a:cubicBezTo>
                    <a:pt x="0" y="2540"/>
                    <a:pt x="74447" y="22190"/>
                    <a:pt x="84372" y="28705"/>
                  </a:cubicBezTo>
                  <a:cubicBezTo>
                    <a:pt x="100975" y="39582"/>
                    <a:pt x="124578" y="72244"/>
                    <a:pt x="135941" y="87855"/>
                  </a:cubicBezTo>
                  <a:cubicBezTo>
                    <a:pt x="152905" y="111153"/>
                    <a:pt x="169602" y="124383"/>
                    <a:pt x="194253" y="138661"/>
                  </a:cubicBezTo>
                  <a:cubicBezTo>
                    <a:pt x="212274" y="149091"/>
                    <a:pt x="229457" y="157359"/>
                    <a:pt x="249041" y="165255"/>
                  </a:cubicBezTo>
                  <a:cubicBezTo>
                    <a:pt x="259337" y="169399"/>
                    <a:pt x="280626" y="175799"/>
                    <a:pt x="280626" y="175799"/>
                  </a:cubicBezTo>
                  <a:cubicBezTo>
                    <a:pt x="280626" y="175799"/>
                    <a:pt x="264157" y="165998"/>
                    <a:pt x="253870" y="155597"/>
                  </a:cubicBezTo>
                  <a:cubicBezTo>
                    <a:pt x="236992" y="138528"/>
                    <a:pt x="225657" y="119278"/>
                    <a:pt x="214227" y="98018"/>
                  </a:cubicBezTo>
                  <a:cubicBezTo>
                    <a:pt x="195967" y="64033"/>
                    <a:pt x="153010" y="25371"/>
                    <a:pt x="107709" y="10512"/>
                  </a:cubicBezTo>
                  <a:cubicBezTo>
                    <a:pt x="54721" y="-6862"/>
                    <a:pt x="0" y="2540"/>
                    <a:pt x="0" y="254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81383" y="838741"/>
              <a:ext cx="381783" cy="168793"/>
            </a:xfrm>
            <a:custGeom>
              <a:avLst/>
              <a:gdLst/>
              <a:ahLst/>
              <a:cxnLst/>
              <a:rect l="l" t="t" r="r" b="b"/>
              <a:pathLst>
                <a:path w="381783" h="168793" extrusionOk="0">
                  <a:moveTo>
                    <a:pt x="0" y="0"/>
                  </a:moveTo>
                  <a:cubicBezTo>
                    <a:pt x="0" y="0"/>
                    <a:pt x="51166" y="42776"/>
                    <a:pt x="69117" y="58041"/>
                  </a:cubicBezTo>
                  <a:cubicBezTo>
                    <a:pt x="123447" y="104240"/>
                    <a:pt x="188865" y="145010"/>
                    <a:pt x="260597" y="156897"/>
                  </a:cubicBezTo>
                  <a:cubicBezTo>
                    <a:pt x="287296" y="161326"/>
                    <a:pt x="313394" y="166850"/>
                    <a:pt x="340445" y="166260"/>
                  </a:cubicBezTo>
                  <a:cubicBezTo>
                    <a:pt x="351771" y="166012"/>
                    <a:pt x="381784" y="168793"/>
                    <a:pt x="381784" y="168793"/>
                  </a:cubicBezTo>
                  <a:cubicBezTo>
                    <a:pt x="381784" y="168793"/>
                    <a:pt x="361115" y="162640"/>
                    <a:pt x="351132" y="158621"/>
                  </a:cubicBezTo>
                  <a:cubicBezTo>
                    <a:pt x="331797" y="150829"/>
                    <a:pt x="312232" y="141438"/>
                    <a:pt x="296211" y="127807"/>
                  </a:cubicBezTo>
                  <a:cubicBezTo>
                    <a:pt x="244043" y="83440"/>
                    <a:pt x="186207" y="47360"/>
                    <a:pt x="122266" y="22223"/>
                  </a:cubicBezTo>
                  <a:cubicBezTo>
                    <a:pt x="82756" y="6689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17581" y="737339"/>
              <a:ext cx="391760" cy="175069"/>
            </a:xfrm>
            <a:custGeom>
              <a:avLst/>
              <a:gdLst/>
              <a:ahLst/>
              <a:cxnLst/>
              <a:rect l="l" t="t" r="r" b="b"/>
              <a:pathLst>
                <a:path w="391760" h="175069" extrusionOk="0">
                  <a:moveTo>
                    <a:pt x="0" y="8174"/>
                  </a:moveTo>
                  <a:cubicBezTo>
                    <a:pt x="0" y="8174"/>
                    <a:pt x="36889" y="10984"/>
                    <a:pt x="45169" y="12816"/>
                  </a:cubicBezTo>
                  <a:cubicBezTo>
                    <a:pt x="65027" y="17211"/>
                    <a:pt x="85666" y="29317"/>
                    <a:pt x="102911" y="39845"/>
                  </a:cubicBezTo>
                  <a:cubicBezTo>
                    <a:pt x="127091" y="54607"/>
                    <a:pt x="148368" y="74973"/>
                    <a:pt x="173305" y="88838"/>
                  </a:cubicBezTo>
                  <a:cubicBezTo>
                    <a:pt x="215338" y="112197"/>
                    <a:pt x="259763" y="126923"/>
                    <a:pt x="303921" y="144712"/>
                  </a:cubicBezTo>
                  <a:cubicBezTo>
                    <a:pt x="323342" y="152537"/>
                    <a:pt x="338611" y="162190"/>
                    <a:pt x="360576" y="169680"/>
                  </a:cubicBezTo>
                  <a:cubicBezTo>
                    <a:pt x="382531" y="177168"/>
                    <a:pt x="391760" y="174669"/>
                    <a:pt x="391760" y="174669"/>
                  </a:cubicBezTo>
                  <a:cubicBezTo>
                    <a:pt x="391760" y="174669"/>
                    <a:pt x="346869" y="153847"/>
                    <a:pt x="334601" y="144039"/>
                  </a:cubicBezTo>
                  <a:cubicBezTo>
                    <a:pt x="313132" y="126876"/>
                    <a:pt x="297996" y="101709"/>
                    <a:pt x="277699" y="83108"/>
                  </a:cubicBezTo>
                  <a:cubicBezTo>
                    <a:pt x="242875" y="51207"/>
                    <a:pt x="193088" y="16528"/>
                    <a:pt x="146577" y="4226"/>
                  </a:cubicBezTo>
                  <a:cubicBezTo>
                    <a:pt x="103374" y="-7204"/>
                    <a:pt x="0" y="8174"/>
                    <a:pt x="0" y="817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57358" y="716459"/>
              <a:ext cx="31734" cy="413063"/>
            </a:xfrm>
            <a:custGeom>
              <a:avLst/>
              <a:gdLst/>
              <a:ahLst/>
              <a:cxnLst/>
              <a:rect l="l" t="t" r="r" b="b"/>
              <a:pathLst>
                <a:path w="31734" h="413063" extrusionOk="0">
                  <a:moveTo>
                    <a:pt x="11506" y="413063"/>
                  </a:moveTo>
                  <a:cubicBezTo>
                    <a:pt x="3226" y="407377"/>
                    <a:pt x="3681" y="393232"/>
                    <a:pt x="2081" y="384612"/>
                  </a:cubicBezTo>
                  <a:cubicBezTo>
                    <a:pt x="-3762" y="353122"/>
                    <a:pt x="3904" y="325785"/>
                    <a:pt x="10246" y="295029"/>
                  </a:cubicBezTo>
                  <a:cubicBezTo>
                    <a:pt x="23499" y="230775"/>
                    <a:pt x="34041" y="170792"/>
                    <a:pt x="31298" y="104837"/>
                  </a:cubicBezTo>
                  <a:cubicBezTo>
                    <a:pt x="29947" y="72372"/>
                    <a:pt x="24443" y="29347"/>
                    <a:pt x="8211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12043" y="919635"/>
              <a:ext cx="121285" cy="310013"/>
            </a:xfrm>
            <a:custGeom>
              <a:avLst/>
              <a:gdLst/>
              <a:ahLst/>
              <a:cxnLst/>
              <a:rect l="l" t="t" r="r" b="b"/>
              <a:pathLst>
                <a:path w="121285" h="310013" extrusionOk="0">
                  <a:moveTo>
                    <a:pt x="871" y="310013"/>
                  </a:moveTo>
                  <a:cubicBezTo>
                    <a:pt x="-6780" y="251691"/>
                    <a:pt x="37655" y="196789"/>
                    <a:pt x="68395" y="152089"/>
                  </a:cubicBezTo>
                  <a:cubicBezTo>
                    <a:pt x="92838" y="116541"/>
                    <a:pt x="124158" y="65621"/>
                    <a:pt x="121075" y="20374"/>
                  </a:cubicBezTo>
                  <a:cubicBezTo>
                    <a:pt x="120584" y="13173"/>
                    <a:pt x="116515" y="7052"/>
                    <a:pt x="115589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88811" y="1029452"/>
              <a:ext cx="131630" cy="313515"/>
            </a:xfrm>
            <a:custGeom>
              <a:avLst/>
              <a:gdLst/>
              <a:ahLst/>
              <a:cxnLst/>
              <a:rect l="l" t="t" r="r" b="b"/>
              <a:pathLst>
                <a:path w="131630" h="313515" extrusionOk="0">
                  <a:moveTo>
                    <a:pt x="0" y="313515"/>
                  </a:moveTo>
                  <a:cubicBezTo>
                    <a:pt x="0" y="313515"/>
                    <a:pt x="887" y="272044"/>
                    <a:pt x="12143" y="236325"/>
                  </a:cubicBezTo>
                  <a:cubicBezTo>
                    <a:pt x="23400" y="200597"/>
                    <a:pt x="29235" y="191176"/>
                    <a:pt x="45028" y="170621"/>
                  </a:cubicBezTo>
                  <a:cubicBezTo>
                    <a:pt x="84768" y="118872"/>
                    <a:pt x="110514" y="60989"/>
                    <a:pt x="131631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42863" y="1230382"/>
              <a:ext cx="124527" cy="301228"/>
            </a:xfrm>
            <a:custGeom>
              <a:avLst/>
              <a:gdLst/>
              <a:ahLst/>
              <a:cxnLst/>
              <a:rect l="l" t="t" r="r" b="b"/>
              <a:pathLst>
                <a:path w="124527" h="301228" extrusionOk="0">
                  <a:moveTo>
                    <a:pt x="2154" y="301228"/>
                  </a:moveTo>
                  <a:cubicBezTo>
                    <a:pt x="-2010" y="301228"/>
                    <a:pt x="1145" y="286179"/>
                    <a:pt x="1145" y="282397"/>
                  </a:cubicBezTo>
                  <a:cubicBezTo>
                    <a:pt x="1145" y="262118"/>
                    <a:pt x="164" y="241221"/>
                    <a:pt x="3499" y="221209"/>
                  </a:cubicBezTo>
                  <a:cubicBezTo>
                    <a:pt x="13599" y="160620"/>
                    <a:pt x="52195" y="121872"/>
                    <a:pt x="86199" y="73295"/>
                  </a:cubicBezTo>
                  <a:cubicBezTo>
                    <a:pt x="98620" y="55550"/>
                    <a:pt x="124527" y="22289"/>
                    <a:pt x="124527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54876" y="1423987"/>
              <a:ext cx="48184" cy="376599"/>
            </a:xfrm>
            <a:custGeom>
              <a:avLst/>
              <a:gdLst/>
              <a:ahLst/>
              <a:cxnLst/>
              <a:rect l="l" t="t" r="r" b="b"/>
              <a:pathLst>
                <a:path w="48184" h="376599" extrusionOk="0">
                  <a:moveTo>
                    <a:pt x="3855" y="376599"/>
                  </a:moveTo>
                  <a:cubicBezTo>
                    <a:pt x="-3955" y="363512"/>
                    <a:pt x="2741" y="313754"/>
                    <a:pt x="1427" y="296151"/>
                  </a:cubicBezTo>
                  <a:cubicBezTo>
                    <a:pt x="-4050" y="222685"/>
                    <a:pt x="10209" y="149247"/>
                    <a:pt x="24677" y="77772"/>
                  </a:cubicBezTo>
                  <a:cubicBezTo>
                    <a:pt x="29382" y="54521"/>
                    <a:pt x="35383" y="20022"/>
                    <a:pt x="48185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99232" y="1321669"/>
              <a:ext cx="132168" cy="309248"/>
            </a:xfrm>
            <a:custGeom>
              <a:avLst/>
              <a:gdLst/>
              <a:ahLst/>
              <a:cxnLst/>
              <a:rect l="l" t="t" r="r" b="b"/>
              <a:pathLst>
                <a:path w="132168" h="309248" extrusionOk="0">
                  <a:moveTo>
                    <a:pt x="0" y="0"/>
                  </a:moveTo>
                  <a:cubicBezTo>
                    <a:pt x="3562" y="486"/>
                    <a:pt x="41443" y="56283"/>
                    <a:pt x="46549" y="64180"/>
                  </a:cubicBezTo>
                  <a:cubicBezTo>
                    <a:pt x="83191" y="120882"/>
                    <a:pt x="102975" y="184185"/>
                    <a:pt x="118205" y="249498"/>
                  </a:cubicBezTo>
                  <a:cubicBezTo>
                    <a:pt x="122872" y="269548"/>
                    <a:pt x="130874" y="288541"/>
                    <a:pt x="132169" y="309248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638" y="1161515"/>
              <a:ext cx="269957" cy="253623"/>
            </a:xfrm>
            <a:custGeom>
              <a:avLst/>
              <a:gdLst/>
              <a:ahLst/>
              <a:cxnLst/>
              <a:rect l="l" t="t" r="r" b="b"/>
              <a:pathLst>
                <a:path w="269957" h="253623" extrusionOk="0">
                  <a:moveTo>
                    <a:pt x="0" y="392"/>
                  </a:moveTo>
                  <a:cubicBezTo>
                    <a:pt x="2524" y="-1532"/>
                    <a:pt x="1810" y="4154"/>
                    <a:pt x="2810" y="6154"/>
                  </a:cubicBezTo>
                  <a:cubicBezTo>
                    <a:pt x="5667" y="11860"/>
                    <a:pt x="11059" y="16136"/>
                    <a:pt x="15773" y="20299"/>
                  </a:cubicBezTo>
                  <a:cubicBezTo>
                    <a:pt x="28299" y="31348"/>
                    <a:pt x="43082" y="40368"/>
                    <a:pt x="56807" y="49731"/>
                  </a:cubicBezTo>
                  <a:cubicBezTo>
                    <a:pt x="74438" y="61761"/>
                    <a:pt x="99289" y="69629"/>
                    <a:pt x="119253" y="77420"/>
                  </a:cubicBezTo>
                  <a:cubicBezTo>
                    <a:pt x="155839" y="91689"/>
                    <a:pt x="182413" y="100719"/>
                    <a:pt x="220094" y="144772"/>
                  </a:cubicBezTo>
                  <a:cubicBezTo>
                    <a:pt x="257766" y="188825"/>
                    <a:pt x="269958" y="253623"/>
                    <a:pt x="269958" y="253623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40891" y="1043507"/>
              <a:ext cx="269948" cy="170415"/>
            </a:xfrm>
            <a:custGeom>
              <a:avLst/>
              <a:gdLst/>
              <a:ahLst/>
              <a:cxnLst/>
              <a:rect l="l" t="t" r="r" b="b"/>
              <a:pathLst>
                <a:path w="269948" h="170415" extrusionOk="0">
                  <a:moveTo>
                    <a:pt x="0" y="1004"/>
                  </a:moveTo>
                  <a:cubicBezTo>
                    <a:pt x="18793" y="-2539"/>
                    <a:pt x="34519" y="4004"/>
                    <a:pt x="51406" y="9605"/>
                  </a:cubicBezTo>
                  <a:cubicBezTo>
                    <a:pt x="127892" y="34989"/>
                    <a:pt x="160620" y="72470"/>
                    <a:pt x="213541" y="128887"/>
                  </a:cubicBezTo>
                  <a:cubicBezTo>
                    <a:pt x="227819" y="144117"/>
                    <a:pt x="269948" y="170416"/>
                    <a:pt x="269948" y="170416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91043" y="846704"/>
              <a:ext cx="362417" cy="160011"/>
            </a:xfrm>
            <a:custGeom>
              <a:avLst/>
              <a:gdLst/>
              <a:ahLst/>
              <a:cxnLst/>
              <a:rect l="l" t="t" r="r" b="b"/>
              <a:pathLst>
                <a:path w="362417" h="160011" extrusionOk="0">
                  <a:moveTo>
                    <a:pt x="0" y="125"/>
                  </a:moveTo>
                  <a:cubicBezTo>
                    <a:pt x="12263" y="-2192"/>
                    <a:pt x="89793" y="28440"/>
                    <a:pt x="103185" y="35547"/>
                  </a:cubicBezTo>
                  <a:cubicBezTo>
                    <a:pt x="134580" y="52219"/>
                    <a:pt x="168698" y="64014"/>
                    <a:pt x="199045" y="82667"/>
                  </a:cubicBezTo>
                  <a:cubicBezTo>
                    <a:pt x="226420" y="99494"/>
                    <a:pt x="252328" y="120197"/>
                    <a:pt x="280969" y="134713"/>
                  </a:cubicBezTo>
                  <a:cubicBezTo>
                    <a:pt x="300867" y="144790"/>
                    <a:pt x="342225" y="150667"/>
                    <a:pt x="362418" y="160011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51613" y="746015"/>
              <a:ext cx="356252" cy="166234"/>
            </a:xfrm>
            <a:custGeom>
              <a:avLst/>
              <a:gdLst/>
              <a:ahLst/>
              <a:cxnLst/>
              <a:rect l="l" t="t" r="r" b="b"/>
              <a:pathLst>
                <a:path w="356252" h="166234" extrusionOk="0">
                  <a:moveTo>
                    <a:pt x="0" y="921"/>
                  </a:moveTo>
                  <a:cubicBezTo>
                    <a:pt x="80909" y="-12674"/>
                    <a:pt x="275299" y="128131"/>
                    <a:pt x="356252" y="166234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"/>
          <p:cNvSpPr/>
          <p:nvPr/>
        </p:nvSpPr>
        <p:spPr>
          <a:xfrm>
            <a:off x="193875" y="2452950"/>
            <a:ext cx="3182475" cy="4163000"/>
          </a:xfrm>
          <a:custGeom>
            <a:avLst/>
            <a:gdLst/>
            <a:ahLst/>
            <a:cxnLst/>
            <a:rect l="l" t="t" r="r" b="b"/>
            <a:pathLst>
              <a:path w="127299" h="166520" extrusionOk="0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3" name="Google Shape;53;p3"/>
          <p:cNvGrpSpPr/>
          <p:nvPr/>
        </p:nvGrpSpPr>
        <p:grpSpPr>
          <a:xfrm>
            <a:off x="-76200" y="-101590"/>
            <a:ext cx="1810539" cy="2256621"/>
            <a:chOff x="0" y="279410"/>
            <a:chExt cx="1810539" cy="2256621"/>
          </a:xfrm>
        </p:grpSpPr>
        <p:sp>
          <p:nvSpPr>
            <p:cNvPr id="54" name="Google Shape;54;p3"/>
            <p:cNvSpPr/>
            <p:nvPr/>
          </p:nvSpPr>
          <p:spPr>
            <a:xfrm>
              <a:off x="0" y="279410"/>
              <a:ext cx="1463916" cy="1868382"/>
            </a:xfrm>
            <a:custGeom>
              <a:avLst/>
              <a:gdLst/>
              <a:ahLst/>
              <a:cxnLst/>
              <a:rect l="l" t="t" r="r" b="b"/>
              <a:pathLst>
                <a:path w="1463916" h="1868382" extrusionOk="0">
                  <a:moveTo>
                    <a:pt x="0" y="0"/>
                  </a:moveTo>
                  <a:cubicBezTo>
                    <a:pt x="131595" y="23235"/>
                    <a:pt x="246960" y="152231"/>
                    <a:pt x="350062" y="228741"/>
                  </a:cubicBezTo>
                  <a:cubicBezTo>
                    <a:pt x="677678" y="471859"/>
                    <a:pt x="964197" y="807469"/>
                    <a:pt x="1160545" y="1166894"/>
                  </a:cubicBezTo>
                  <a:cubicBezTo>
                    <a:pt x="1246080" y="1323476"/>
                    <a:pt x="1297715" y="1486039"/>
                    <a:pt x="1363866" y="1649831"/>
                  </a:cubicBezTo>
                  <a:cubicBezTo>
                    <a:pt x="1389088" y="1712277"/>
                    <a:pt x="1416425" y="1777056"/>
                    <a:pt x="1446809" y="1837064"/>
                  </a:cubicBezTo>
                  <a:cubicBezTo>
                    <a:pt x="1447514" y="1838455"/>
                    <a:pt x="1463916" y="1868382"/>
                    <a:pt x="1463916" y="186838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98824" y="627246"/>
              <a:ext cx="33455" cy="265325"/>
            </a:xfrm>
            <a:custGeom>
              <a:avLst/>
              <a:gdLst/>
              <a:ahLst/>
              <a:cxnLst/>
              <a:rect l="l" t="t" r="r" b="b"/>
              <a:pathLst>
                <a:path w="33455" h="265325" extrusionOk="0">
                  <a:moveTo>
                    <a:pt x="0" y="0"/>
                  </a:moveTo>
                  <a:cubicBezTo>
                    <a:pt x="0" y="0"/>
                    <a:pt x="31944" y="76108"/>
                    <a:pt x="33262" y="163035"/>
                  </a:cubicBezTo>
                  <a:cubicBezTo>
                    <a:pt x="34581" y="249963"/>
                    <a:pt x="28698" y="265326"/>
                    <a:pt x="28698" y="265326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026080" y="1224810"/>
              <a:ext cx="14593" cy="197958"/>
            </a:xfrm>
            <a:custGeom>
              <a:avLst/>
              <a:gdLst/>
              <a:ahLst/>
              <a:cxnLst/>
              <a:rect l="l" t="t" r="r" b="b"/>
              <a:pathLst>
                <a:path w="14593" h="197958" extrusionOk="0">
                  <a:moveTo>
                    <a:pt x="0" y="0"/>
                  </a:moveTo>
                  <a:cubicBezTo>
                    <a:pt x="0" y="0"/>
                    <a:pt x="18078" y="68237"/>
                    <a:pt x="13992" y="138484"/>
                  </a:cubicBezTo>
                  <a:cubicBezTo>
                    <a:pt x="9896" y="208740"/>
                    <a:pt x="1210" y="197263"/>
                    <a:pt x="1210" y="197263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84398" y="1879225"/>
              <a:ext cx="59675" cy="216817"/>
            </a:xfrm>
            <a:custGeom>
              <a:avLst/>
              <a:gdLst/>
              <a:ahLst/>
              <a:cxnLst/>
              <a:rect l="l" t="t" r="r" b="b"/>
              <a:pathLst>
                <a:path w="59675" h="216817" extrusionOk="0">
                  <a:moveTo>
                    <a:pt x="59674" y="0"/>
                  </a:moveTo>
                  <a:cubicBezTo>
                    <a:pt x="59674" y="0"/>
                    <a:pt x="60055" y="52559"/>
                    <a:pt x="45129" y="106756"/>
                  </a:cubicBezTo>
                  <a:cubicBezTo>
                    <a:pt x="30213" y="160963"/>
                    <a:pt x="0" y="216818"/>
                    <a:pt x="0" y="216818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167203" y="1458668"/>
              <a:ext cx="201710" cy="80334"/>
            </a:xfrm>
            <a:custGeom>
              <a:avLst/>
              <a:gdLst/>
              <a:ahLst/>
              <a:cxnLst/>
              <a:rect l="l" t="t" r="r" b="b"/>
              <a:pathLst>
                <a:path w="201710" h="80334" extrusionOk="0">
                  <a:moveTo>
                    <a:pt x="0" y="0"/>
                  </a:moveTo>
                  <a:cubicBezTo>
                    <a:pt x="0" y="0"/>
                    <a:pt x="66465" y="41529"/>
                    <a:pt x="116891" y="61608"/>
                  </a:cubicBezTo>
                  <a:cubicBezTo>
                    <a:pt x="167316" y="81696"/>
                    <a:pt x="201711" y="80315"/>
                    <a:pt x="201711" y="80315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85111" y="761942"/>
              <a:ext cx="215156" cy="149418"/>
            </a:xfrm>
            <a:custGeom>
              <a:avLst/>
              <a:gdLst/>
              <a:ahLst/>
              <a:cxnLst/>
              <a:rect l="l" t="t" r="r" b="b"/>
              <a:pathLst>
                <a:path w="215156" h="149418" extrusionOk="0">
                  <a:moveTo>
                    <a:pt x="0" y="149419"/>
                  </a:moveTo>
                  <a:cubicBezTo>
                    <a:pt x="72896" y="143845"/>
                    <a:pt x="186496" y="70263"/>
                    <a:pt x="215156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23111" y="882046"/>
              <a:ext cx="303125" cy="207051"/>
            </a:xfrm>
            <a:custGeom>
              <a:avLst/>
              <a:gdLst/>
              <a:ahLst/>
              <a:cxnLst/>
              <a:rect l="l" t="t" r="r" b="b"/>
              <a:pathLst>
                <a:path w="303125" h="207051" extrusionOk="0">
                  <a:moveTo>
                    <a:pt x="66860" y="200832"/>
                  </a:moveTo>
                  <a:cubicBezTo>
                    <a:pt x="46037" y="204727"/>
                    <a:pt x="0" y="207052"/>
                    <a:pt x="0" y="207052"/>
                  </a:cubicBezTo>
                  <a:cubicBezTo>
                    <a:pt x="0" y="207052"/>
                    <a:pt x="68533" y="150149"/>
                    <a:pt x="83645" y="131204"/>
                  </a:cubicBezTo>
                  <a:cubicBezTo>
                    <a:pt x="131240" y="71520"/>
                    <a:pt x="177380" y="37074"/>
                    <a:pt x="247639" y="9962"/>
                  </a:cubicBezTo>
                  <a:cubicBezTo>
                    <a:pt x="261746" y="4518"/>
                    <a:pt x="303126" y="0"/>
                    <a:pt x="303126" y="0"/>
                  </a:cubicBezTo>
                  <a:cubicBezTo>
                    <a:pt x="303126" y="0"/>
                    <a:pt x="300928" y="44475"/>
                    <a:pt x="291941" y="78731"/>
                  </a:cubicBezTo>
                  <a:cubicBezTo>
                    <a:pt x="262807" y="189773"/>
                    <a:pt x="130407" y="188926"/>
                    <a:pt x="66860" y="2008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12638" y="881809"/>
              <a:ext cx="181961" cy="297823"/>
            </a:xfrm>
            <a:custGeom>
              <a:avLst/>
              <a:gdLst/>
              <a:ahLst/>
              <a:cxnLst/>
              <a:rect l="l" t="t" r="r" b="b"/>
              <a:pathLst>
                <a:path w="181961" h="297823" extrusionOk="0">
                  <a:moveTo>
                    <a:pt x="107300" y="77577"/>
                  </a:moveTo>
                  <a:cubicBezTo>
                    <a:pt x="188768" y="141595"/>
                    <a:pt x="181814" y="297824"/>
                    <a:pt x="181814" y="297824"/>
                  </a:cubicBezTo>
                  <a:cubicBezTo>
                    <a:pt x="181814" y="297824"/>
                    <a:pt x="117960" y="272859"/>
                    <a:pt x="76822" y="238121"/>
                  </a:cubicBezTo>
                  <a:cubicBezTo>
                    <a:pt x="41109" y="207965"/>
                    <a:pt x="18385" y="166750"/>
                    <a:pt x="2868" y="120602"/>
                  </a:cubicBezTo>
                  <a:cubicBezTo>
                    <a:pt x="-9409" y="84092"/>
                    <a:pt x="22261" y="32876"/>
                    <a:pt x="13318" y="0"/>
                  </a:cubicBezTo>
                  <a:cubicBezTo>
                    <a:pt x="13318" y="0"/>
                    <a:pt x="62561" y="42423"/>
                    <a:pt x="107300" y="7757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81330" y="1418428"/>
              <a:ext cx="348516" cy="185429"/>
            </a:xfrm>
            <a:custGeom>
              <a:avLst/>
              <a:gdLst/>
              <a:ahLst/>
              <a:cxnLst/>
              <a:rect l="l" t="t" r="r" b="b"/>
              <a:pathLst>
                <a:path w="348516" h="185429" extrusionOk="0">
                  <a:moveTo>
                    <a:pt x="347160" y="1511"/>
                  </a:moveTo>
                  <a:cubicBezTo>
                    <a:pt x="354018" y="-7509"/>
                    <a:pt x="332844" y="26390"/>
                    <a:pt x="328891" y="36154"/>
                  </a:cubicBezTo>
                  <a:cubicBezTo>
                    <a:pt x="317032" y="65433"/>
                    <a:pt x="305602" y="102838"/>
                    <a:pt x="283866" y="125546"/>
                  </a:cubicBezTo>
                  <a:cubicBezTo>
                    <a:pt x="224035" y="188058"/>
                    <a:pt x="142128" y="184410"/>
                    <a:pt x="64201" y="184972"/>
                  </a:cubicBezTo>
                  <a:cubicBezTo>
                    <a:pt x="48474" y="185087"/>
                    <a:pt x="0" y="185429"/>
                    <a:pt x="0" y="185429"/>
                  </a:cubicBezTo>
                  <a:cubicBezTo>
                    <a:pt x="0" y="185429"/>
                    <a:pt x="23728" y="166684"/>
                    <a:pt x="30487" y="161788"/>
                  </a:cubicBezTo>
                  <a:cubicBezTo>
                    <a:pt x="51172" y="146786"/>
                    <a:pt x="78235" y="137919"/>
                    <a:pt x="103781" y="96961"/>
                  </a:cubicBezTo>
                  <a:cubicBezTo>
                    <a:pt x="135949" y="45393"/>
                    <a:pt x="192813" y="11217"/>
                    <a:pt x="253939" y="5883"/>
                  </a:cubicBezTo>
                  <a:cubicBezTo>
                    <a:pt x="280065" y="3607"/>
                    <a:pt x="335034" y="17475"/>
                    <a:pt x="347160" y="151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547" y="1409252"/>
              <a:ext cx="130758" cy="388896"/>
            </a:xfrm>
            <a:custGeom>
              <a:avLst/>
              <a:gdLst/>
              <a:ahLst/>
              <a:cxnLst/>
              <a:rect l="l" t="t" r="r" b="b"/>
              <a:pathLst>
                <a:path w="130758" h="388896" extrusionOk="0">
                  <a:moveTo>
                    <a:pt x="113836" y="117729"/>
                  </a:moveTo>
                  <a:cubicBezTo>
                    <a:pt x="167252" y="262118"/>
                    <a:pt x="77136" y="388896"/>
                    <a:pt x="77136" y="388896"/>
                  </a:cubicBezTo>
                  <a:cubicBezTo>
                    <a:pt x="77136" y="388896"/>
                    <a:pt x="67888" y="357607"/>
                    <a:pt x="63601" y="347120"/>
                  </a:cubicBezTo>
                  <a:cubicBezTo>
                    <a:pt x="51952" y="318573"/>
                    <a:pt x="31874" y="295332"/>
                    <a:pt x="17881" y="268348"/>
                  </a:cubicBezTo>
                  <a:cubicBezTo>
                    <a:pt x="-17675" y="199777"/>
                    <a:pt x="7166" y="123072"/>
                    <a:pt x="28940" y="54388"/>
                  </a:cubicBezTo>
                  <a:cubicBezTo>
                    <a:pt x="33521" y="39938"/>
                    <a:pt x="57058" y="0"/>
                    <a:pt x="57058" y="0"/>
                  </a:cubicBezTo>
                  <a:cubicBezTo>
                    <a:pt x="57058" y="0"/>
                    <a:pt x="108417" y="103070"/>
                    <a:pt x="113836" y="11772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072219" y="2040333"/>
              <a:ext cx="236534" cy="161297"/>
            </a:xfrm>
            <a:custGeom>
              <a:avLst/>
              <a:gdLst/>
              <a:ahLst/>
              <a:cxnLst/>
              <a:rect l="l" t="t" r="r" b="b"/>
              <a:pathLst>
                <a:path w="236534" h="161297" extrusionOk="0">
                  <a:moveTo>
                    <a:pt x="203902" y="65082"/>
                  </a:moveTo>
                  <a:cubicBezTo>
                    <a:pt x="162687" y="119175"/>
                    <a:pt x="151238" y="148226"/>
                    <a:pt x="106051" y="157132"/>
                  </a:cubicBezTo>
                  <a:cubicBezTo>
                    <a:pt x="81382" y="161999"/>
                    <a:pt x="58903" y="162132"/>
                    <a:pt x="34147" y="159923"/>
                  </a:cubicBezTo>
                  <a:cubicBezTo>
                    <a:pt x="22774" y="158904"/>
                    <a:pt x="0" y="157160"/>
                    <a:pt x="0" y="157160"/>
                  </a:cubicBezTo>
                  <a:cubicBezTo>
                    <a:pt x="0" y="157160"/>
                    <a:pt x="10468" y="153322"/>
                    <a:pt x="15392" y="150760"/>
                  </a:cubicBezTo>
                  <a:cubicBezTo>
                    <a:pt x="36433" y="139825"/>
                    <a:pt x="54673" y="125671"/>
                    <a:pt x="68866" y="106326"/>
                  </a:cubicBezTo>
                  <a:cubicBezTo>
                    <a:pt x="110166" y="50033"/>
                    <a:pt x="157772" y="-17547"/>
                    <a:pt x="236534" y="4160"/>
                  </a:cubicBezTo>
                  <a:lnTo>
                    <a:pt x="203902" y="650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288150" y="2045655"/>
              <a:ext cx="105599" cy="295722"/>
            </a:xfrm>
            <a:custGeom>
              <a:avLst/>
              <a:gdLst/>
              <a:ahLst/>
              <a:cxnLst/>
              <a:rect l="l" t="t" r="r" b="b"/>
              <a:pathLst>
                <a:path w="105599" h="295722" extrusionOk="0">
                  <a:moveTo>
                    <a:pt x="57428" y="54912"/>
                  </a:moveTo>
                  <a:cubicBezTo>
                    <a:pt x="81078" y="91402"/>
                    <a:pt x="103909" y="138008"/>
                    <a:pt x="105443" y="182270"/>
                  </a:cubicBezTo>
                  <a:cubicBezTo>
                    <a:pt x="106557" y="214141"/>
                    <a:pt x="101719" y="242173"/>
                    <a:pt x="91260" y="272253"/>
                  </a:cubicBezTo>
                  <a:cubicBezTo>
                    <a:pt x="90936" y="273177"/>
                    <a:pt x="80526" y="295723"/>
                    <a:pt x="80526" y="295723"/>
                  </a:cubicBezTo>
                  <a:cubicBezTo>
                    <a:pt x="80526" y="295723"/>
                    <a:pt x="60923" y="270700"/>
                    <a:pt x="55923" y="262814"/>
                  </a:cubicBezTo>
                  <a:cubicBezTo>
                    <a:pt x="22499" y="210083"/>
                    <a:pt x="5145" y="164859"/>
                    <a:pt x="96" y="102137"/>
                  </a:cubicBezTo>
                  <a:cubicBezTo>
                    <a:pt x="-1618" y="80829"/>
                    <a:pt x="20099" y="0"/>
                    <a:pt x="20099" y="0"/>
                  </a:cubicBezTo>
                  <a:cubicBezTo>
                    <a:pt x="20099" y="0"/>
                    <a:pt x="48617" y="41329"/>
                    <a:pt x="57428" y="5491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443132" y="2105413"/>
              <a:ext cx="367407" cy="171232"/>
            </a:xfrm>
            <a:custGeom>
              <a:avLst/>
              <a:gdLst/>
              <a:ahLst/>
              <a:cxnLst/>
              <a:rect l="l" t="t" r="r" b="b"/>
              <a:pathLst>
                <a:path w="367407" h="171232" extrusionOk="0">
                  <a:moveTo>
                    <a:pt x="0" y="3650"/>
                  </a:moveTo>
                  <a:cubicBezTo>
                    <a:pt x="0" y="3650"/>
                    <a:pt x="102032" y="-9371"/>
                    <a:pt x="177175" y="13775"/>
                  </a:cubicBezTo>
                  <a:cubicBezTo>
                    <a:pt x="268510" y="41912"/>
                    <a:pt x="367408" y="171233"/>
                    <a:pt x="367408" y="171233"/>
                  </a:cubicBezTo>
                  <a:cubicBezTo>
                    <a:pt x="367408" y="171233"/>
                    <a:pt x="299952" y="145848"/>
                    <a:pt x="278968" y="141705"/>
                  </a:cubicBezTo>
                  <a:cubicBezTo>
                    <a:pt x="212550" y="128608"/>
                    <a:pt x="143837" y="114587"/>
                    <a:pt x="83391" y="84022"/>
                  </a:cubicBezTo>
                  <a:cubicBezTo>
                    <a:pt x="64751" y="74601"/>
                    <a:pt x="42824" y="59676"/>
                    <a:pt x="31318" y="42083"/>
                  </a:cubicBezTo>
                  <a:cubicBezTo>
                    <a:pt x="27451" y="36168"/>
                    <a:pt x="0" y="3650"/>
                    <a:pt x="0" y="365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435404" y="2126380"/>
              <a:ext cx="96241" cy="409651"/>
            </a:xfrm>
            <a:custGeom>
              <a:avLst/>
              <a:gdLst/>
              <a:ahLst/>
              <a:cxnLst/>
              <a:rect l="l" t="t" r="r" b="b"/>
              <a:pathLst>
                <a:path w="96241" h="409651" extrusionOk="0">
                  <a:moveTo>
                    <a:pt x="73537" y="95793"/>
                  </a:moveTo>
                  <a:cubicBezTo>
                    <a:pt x="106455" y="178536"/>
                    <a:pt x="101578" y="262518"/>
                    <a:pt x="71765" y="345434"/>
                  </a:cubicBezTo>
                  <a:cubicBezTo>
                    <a:pt x="68355" y="354930"/>
                    <a:pt x="48810" y="409651"/>
                    <a:pt x="48810" y="409651"/>
                  </a:cubicBezTo>
                  <a:cubicBezTo>
                    <a:pt x="48810" y="409651"/>
                    <a:pt x="39856" y="332270"/>
                    <a:pt x="35446" y="311953"/>
                  </a:cubicBezTo>
                  <a:cubicBezTo>
                    <a:pt x="22149" y="250584"/>
                    <a:pt x="-330" y="197110"/>
                    <a:pt x="4" y="132979"/>
                  </a:cubicBezTo>
                  <a:cubicBezTo>
                    <a:pt x="185" y="98212"/>
                    <a:pt x="17196" y="0"/>
                    <a:pt x="17196" y="0"/>
                  </a:cubicBezTo>
                  <a:cubicBezTo>
                    <a:pt x="17196" y="0"/>
                    <a:pt x="68022" y="81934"/>
                    <a:pt x="73537" y="9579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366704" y="1538954"/>
              <a:ext cx="224142" cy="315020"/>
            </a:xfrm>
            <a:custGeom>
              <a:avLst/>
              <a:gdLst/>
              <a:ahLst/>
              <a:cxnLst/>
              <a:rect l="l" t="t" r="r" b="b"/>
              <a:pathLst>
                <a:path w="224142" h="315020" extrusionOk="0">
                  <a:moveTo>
                    <a:pt x="0" y="0"/>
                  </a:moveTo>
                  <a:cubicBezTo>
                    <a:pt x="0" y="0"/>
                    <a:pt x="22298" y="85896"/>
                    <a:pt x="26689" y="102127"/>
                  </a:cubicBezTo>
                  <a:cubicBezTo>
                    <a:pt x="45558" y="171898"/>
                    <a:pt x="116396" y="219961"/>
                    <a:pt x="168869" y="262195"/>
                  </a:cubicBezTo>
                  <a:cubicBezTo>
                    <a:pt x="185414" y="275520"/>
                    <a:pt x="224142" y="315020"/>
                    <a:pt x="224142" y="315020"/>
                  </a:cubicBezTo>
                  <a:cubicBezTo>
                    <a:pt x="224142" y="315020"/>
                    <a:pt x="212055" y="284159"/>
                    <a:pt x="209369" y="277254"/>
                  </a:cubicBezTo>
                  <a:cubicBezTo>
                    <a:pt x="200120" y="253460"/>
                    <a:pt x="188995" y="229819"/>
                    <a:pt x="184518" y="204616"/>
                  </a:cubicBezTo>
                  <a:cubicBezTo>
                    <a:pt x="164944" y="94593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68913" y="1435165"/>
              <a:ext cx="358349" cy="121183"/>
            </a:xfrm>
            <a:custGeom>
              <a:avLst/>
              <a:gdLst/>
              <a:ahLst/>
              <a:cxnLst/>
              <a:rect l="l" t="t" r="r" b="b"/>
              <a:pathLst>
                <a:path w="358349" h="121183" extrusionOk="0">
                  <a:moveTo>
                    <a:pt x="0" y="99312"/>
                  </a:moveTo>
                  <a:cubicBezTo>
                    <a:pt x="0" y="99312"/>
                    <a:pt x="174450" y="124934"/>
                    <a:pt x="263976" y="120714"/>
                  </a:cubicBezTo>
                  <a:cubicBezTo>
                    <a:pt x="305371" y="118762"/>
                    <a:pt x="358350" y="89177"/>
                    <a:pt x="358350" y="89177"/>
                  </a:cubicBezTo>
                  <a:cubicBezTo>
                    <a:pt x="358350" y="89177"/>
                    <a:pt x="316611" y="78833"/>
                    <a:pt x="314382" y="78004"/>
                  </a:cubicBezTo>
                  <a:cubicBezTo>
                    <a:pt x="285664" y="67317"/>
                    <a:pt x="261261" y="40800"/>
                    <a:pt x="231981" y="26055"/>
                  </a:cubicBezTo>
                  <a:cubicBezTo>
                    <a:pt x="170355" y="-4997"/>
                    <a:pt x="142294" y="-8387"/>
                    <a:pt x="85639" y="16387"/>
                  </a:cubicBezTo>
                  <a:cubicBezTo>
                    <a:pt x="44872" y="34218"/>
                    <a:pt x="0" y="99312"/>
                    <a:pt x="0" y="9931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001353" y="584118"/>
              <a:ext cx="286897" cy="176115"/>
            </a:xfrm>
            <a:custGeom>
              <a:avLst/>
              <a:gdLst/>
              <a:ahLst/>
              <a:cxnLst/>
              <a:rect l="l" t="t" r="r" b="b"/>
              <a:pathLst>
                <a:path w="286897" h="176115" extrusionOk="0">
                  <a:moveTo>
                    <a:pt x="0" y="176100"/>
                  </a:moveTo>
                  <a:cubicBezTo>
                    <a:pt x="0" y="176100"/>
                    <a:pt x="81725" y="176692"/>
                    <a:pt x="104518" y="170508"/>
                  </a:cubicBezTo>
                  <a:cubicBezTo>
                    <a:pt x="173012" y="151925"/>
                    <a:pt x="212350" y="99730"/>
                    <a:pt x="250165" y="44889"/>
                  </a:cubicBezTo>
                  <a:cubicBezTo>
                    <a:pt x="253918" y="39448"/>
                    <a:pt x="287684" y="4572"/>
                    <a:pt x="286884" y="198"/>
                  </a:cubicBezTo>
                  <a:cubicBezTo>
                    <a:pt x="286541" y="-1643"/>
                    <a:pt x="237925" y="9914"/>
                    <a:pt x="221028" y="11304"/>
                  </a:cubicBezTo>
                  <a:cubicBezTo>
                    <a:pt x="126254" y="19104"/>
                    <a:pt x="110985" y="24447"/>
                    <a:pt x="48073" y="97012"/>
                  </a:cubicBezTo>
                  <a:cubicBezTo>
                    <a:pt x="37024" y="109757"/>
                    <a:pt x="0" y="176100"/>
                    <a:pt x="0" y="17610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07979" y="394129"/>
              <a:ext cx="141443" cy="368505"/>
            </a:xfrm>
            <a:custGeom>
              <a:avLst/>
              <a:gdLst/>
              <a:ahLst/>
              <a:cxnLst/>
              <a:rect l="l" t="t" r="r" b="b"/>
              <a:pathLst>
                <a:path w="141443" h="368505" extrusionOk="0">
                  <a:moveTo>
                    <a:pt x="91984" y="368505"/>
                  </a:moveTo>
                  <a:cubicBezTo>
                    <a:pt x="91984" y="368505"/>
                    <a:pt x="38569" y="324565"/>
                    <a:pt x="19751" y="290832"/>
                  </a:cubicBezTo>
                  <a:cubicBezTo>
                    <a:pt x="-359" y="254780"/>
                    <a:pt x="9412" y="205619"/>
                    <a:pt x="10941" y="167124"/>
                  </a:cubicBezTo>
                  <a:cubicBezTo>
                    <a:pt x="13070" y="113570"/>
                    <a:pt x="0" y="0"/>
                    <a:pt x="0" y="0"/>
                  </a:cubicBezTo>
                  <a:cubicBezTo>
                    <a:pt x="0" y="0"/>
                    <a:pt x="41320" y="46055"/>
                    <a:pt x="53589" y="58022"/>
                  </a:cubicBezTo>
                  <a:cubicBezTo>
                    <a:pt x="100937" y="104217"/>
                    <a:pt x="130770" y="117345"/>
                    <a:pt x="140371" y="194966"/>
                  </a:cubicBezTo>
                  <a:cubicBezTo>
                    <a:pt x="149972" y="272586"/>
                    <a:pt x="91984" y="368505"/>
                    <a:pt x="91984" y="36850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11157077" y="4781650"/>
            <a:ext cx="736174" cy="1853998"/>
            <a:chOff x="2699156" y="1752866"/>
            <a:chExt cx="306076" cy="770829"/>
          </a:xfrm>
        </p:grpSpPr>
        <p:sp>
          <p:nvSpPr>
            <p:cNvPr id="74" name="Google Shape;74;p4"/>
            <p:cNvSpPr/>
            <p:nvPr/>
          </p:nvSpPr>
          <p:spPr>
            <a:xfrm>
              <a:off x="2699156" y="1752866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699156" y="1834705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699156" y="1916534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699156" y="1998373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99156" y="2080202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99156" y="2162041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699156" y="2243880"/>
              <a:ext cx="306076" cy="34308"/>
            </a:xfrm>
            <a:custGeom>
              <a:avLst/>
              <a:gdLst/>
              <a:ahLst/>
              <a:cxnLst/>
              <a:rect l="l" t="t" r="r" b="b"/>
              <a:pathLst>
                <a:path w="306076" h="3430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2699156" y="2325709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2699156" y="2407548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699156" y="2489377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4"/>
          <p:cNvSpPr/>
          <p:nvPr/>
        </p:nvSpPr>
        <p:spPr>
          <a:xfrm>
            <a:off x="10115229" y="304826"/>
            <a:ext cx="1733740" cy="1733740"/>
          </a:xfrm>
          <a:custGeom>
            <a:avLst/>
            <a:gdLst/>
            <a:ahLst/>
            <a:cxnLst/>
            <a:rect l="l" t="t" r="r" b="b"/>
            <a:pathLst>
              <a:path w="720890" h="720890" extrusionOk="0">
                <a:moveTo>
                  <a:pt x="0" y="360445"/>
                </a:moveTo>
                <a:cubicBezTo>
                  <a:pt x="0" y="161376"/>
                  <a:pt x="161373" y="0"/>
                  <a:pt x="360445" y="0"/>
                </a:cubicBezTo>
                <a:cubicBezTo>
                  <a:pt x="559508" y="0"/>
                  <a:pt x="720890" y="161376"/>
                  <a:pt x="720890" y="360445"/>
                </a:cubicBezTo>
                <a:cubicBezTo>
                  <a:pt x="720890" y="559508"/>
                  <a:pt x="559508" y="720890"/>
                  <a:pt x="360445" y="720890"/>
                </a:cubicBezTo>
                <a:cubicBezTo>
                  <a:pt x="161373" y="720890"/>
                  <a:pt x="0" y="559508"/>
                  <a:pt x="0" y="3604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240664" y="4816899"/>
            <a:ext cx="1434248" cy="1783495"/>
          </a:xfrm>
          <a:custGeom>
            <a:avLst/>
            <a:gdLst/>
            <a:ahLst/>
            <a:cxnLst/>
            <a:rect l="l" t="t" r="r" b="b"/>
            <a:pathLst>
              <a:path w="596361" h="741578" extrusionOk="0">
                <a:moveTo>
                  <a:pt x="0" y="0"/>
                </a:moveTo>
                <a:lnTo>
                  <a:pt x="596361" y="0"/>
                </a:lnTo>
                <a:lnTo>
                  <a:pt x="596361" y="741578"/>
                </a:lnTo>
                <a:lnTo>
                  <a:pt x="0" y="741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27006" y="2489144"/>
            <a:ext cx="3582787" cy="3969493"/>
          </a:xfrm>
          <a:custGeom>
            <a:avLst/>
            <a:gdLst/>
            <a:ahLst/>
            <a:cxnLst/>
            <a:rect l="l" t="t" r="r" b="b"/>
            <a:pathLst>
              <a:path w="3582787" h="3969493" extrusionOk="0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rot="10800000" flipH="1">
            <a:off x="7658189" y="144592"/>
            <a:ext cx="4309071" cy="2195898"/>
          </a:xfrm>
          <a:custGeom>
            <a:avLst/>
            <a:gdLst/>
            <a:ahLst/>
            <a:cxnLst/>
            <a:rect l="l" t="t" r="r" b="b"/>
            <a:pathLst>
              <a:path w="4309071" h="2195898" extrusionOk="0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11" y="-4"/>
            <a:ext cx="1827298" cy="2832941"/>
            <a:chOff x="584502" y="627937"/>
            <a:chExt cx="759728" cy="1177840"/>
          </a:xfrm>
        </p:grpSpPr>
        <p:sp>
          <p:nvSpPr>
            <p:cNvPr id="91" name="Google Shape;91;p4"/>
            <p:cNvSpPr/>
            <p:nvPr/>
          </p:nvSpPr>
          <p:spPr>
            <a:xfrm>
              <a:off x="584502" y="627937"/>
              <a:ext cx="522188" cy="789315"/>
            </a:xfrm>
            <a:custGeom>
              <a:avLst/>
              <a:gdLst/>
              <a:ahLst/>
              <a:cxnLst/>
              <a:rect l="l" t="t" r="r" b="b"/>
              <a:pathLst>
                <a:path w="522188" h="789315" extrusionOk="0">
                  <a:moveTo>
                    <a:pt x="0" y="0"/>
                  </a:moveTo>
                  <a:cubicBezTo>
                    <a:pt x="0" y="0"/>
                    <a:pt x="14146" y="37011"/>
                    <a:pt x="64710" y="59462"/>
                  </a:cubicBezTo>
                  <a:cubicBezTo>
                    <a:pt x="115273" y="81911"/>
                    <a:pt x="163557" y="69739"/>
                    <a:pt x="193143" y="83979"/>
                  </a:cubicBezTo>
                  <a:cubicBezTo>
                    <a:pt x="246817" y="109812"/>
                    <a:pt x="281451" y="202916"/>
                    <a:pt x="350297" y="283310"/>
                  </a:cubicBezTo>
                  <a:cubicBezTo>
                    <a:pt x="444150" y="392904"/>
                    <a:pt x="455246" y="368320"/>
                    <a:pt x="480488" y="581509"/>
                  </a:cubicBezTo>
                  <a:cubicBezTo>
                    <a:pt x="496356" y="715573"/>
                    <a:pt x="522188" y="789316"/>
                    <a:pt x="522188" y="78931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42085" y="707218"/>
              <a:ext cx="79725" cy="425948"/>
            </a:xfrm>
            <a:custGeom>
              <a:avLst/>
              <a:gdLst/>
              <a:ahLst/>
              <a:cxnLst/>
              <a:rect l="l" t="t" r="r" b="b"/>
              <a:pathLst>
                <a:path w="79725" h="425948" extrusionOk="0">
                  <a:moveTo>
                    <a:pt x="21570" y="0"/>
                  </a:moveTo>
                  <a:cubicBezTo>
                    <a:pt x="21570" y="0"/>
                    <a:pt x="28414" y="32250"/>
                    <a:pt x="29327" y="39852"/>
                  </a:cubicBezTo>
                  <a:cubicBezTo>
                    <a:pt x="32041" y="62463"/>
                    <a:pt x="35429" y="85576"/>
                    <a:pt x="33178" y="108206"/>
                  </a:cubicBezTo>
                  <a:cubicBezTo>
                    <a:pt x="25216" y="188212"/>
                    <a:pt x="1840" y="267236"/>
                    <a:pt x="43" y="347380"/>
                  </a:cubicBezTo>
                  <a:cubicBezTo>
                    <a:pt x="-639" y="377793"/>
                    <a:pt x="6672" y="412902"/>
                    <a:pt x="28626" y="425828"/>
                  </a:cubicBezTo>
                  <a:cubicBezTo>
                    <a:pt x="32553" y="428142"/>
                    <a:pt x="22701" y="396776"/>
                    <a:pt x="25008" y="374021"/>
                  </a:cubicBezTo>
                  <a:cubicBezTo>
                    <a:pt x="27921" y="345284"/>
                    <a:pt x="32682" y="327415"/>
                    <a:pt x="47785" y="302450"/>
                  </a:cubicBezTo>
                  <a:cubicBezTo>
                    <a:pt x="132641" y="162185"/>
                    <a:pt x="21570" y="0"/>
                    <a:pt x="2157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810566" y="904270"/>
              <a:ext cx="128320" cy="336730"/>
            </a:xfrm>
            <a:custGeom>
              <a:avLst/>
              <a:gdLst/>
              <a:ahLst/>
              <a:cxnLst/>
              <a:rect l="l" t="t" r="r" b="b"/>
              <a:pathLst>
                <a:path w="128320" h="336730" extrusionOk="0">
                  <a:moveTo>
                    <a:pt x="118376" y="0"/>
                  </a:moveTo>
                  <a:cubicBezTo>
                    <a:pt x="118376" y="0"/>
                    <a:pt x="103519" y="46830"/>
                    <a:pt x="98498" y="58545"/>
                  </a:cubicBezTo>
                  <a:cubicBezTo>
                    <a:pt x="85299" y="89340"/>
                    <a:pt x="62631" y="113533"/>
                    <a:pt x="45766" y="141642"/>
                  </a:cubicBezTo>
                  <a:cubicBezTo>
                    <a:pt x="28788" y="169931"/>
                    <a:pt x="15814" y="203725"/>
                    <a:pt x="6617" y="235920"/>
                  </a:cubicBezTo>
                  <a:cubicBezTo>
                    <a:pt x="-1060" y="262780"/>
                    <a:pt x="2002" y="333923"/>
                    <a:pt x="224" y="336590"/>
                  </a:cubicBezTo>
                  <a:cubicBezTo>
                    <a:pt x="-1480" y="339142"/>
                    <a:pt x="6957" y="306291"/>
                    <a:pt x="10819" y="298566"/>
                  </a:cubicBezTo>
                  <a:cubicBezTo>
                    <a:pt x="24486" y="271229"/>
                    <a:pt x="32363" y="246369"/>
                    <a:pt x="56952" y="227928"/>
                  </a:cubicBezTo>
                  <a:cubicBezTo>
                    <a:pt x="106173" y="191010"/>
                    <a:pt x="137985" y="112162"/>
                    <a:pt x="125663" y="50554"/>
                  </a:cubicBezTo>
                  <a:cubicBezTo>
                    <a:pt x="122864" y="36559"/>
                    <a:pt x="118376" y="0"/>
                    <a:pt x="11837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85095" y="1017927"/>
              <a:ext cx="138627" cy="332384"/>
            </a:xfrm>
            <a:custGeom>
              <a:avLst/>
              <a:gdLst/>
              <a:ahLst/>
              <a:cxnLst/>
              <a:rect l="l" t="t" r="r" b="b"/>
              <a:pathLst>
                <a:path w="138627" h="332384" extrusionOk="0">
                  <a:moveTo>
                    <a:pt x="138623" y="0"/>
                  </a:moveTo>
                  <a:cubicBezTo>
                    <a:pt x="138623" y="0"/>
                    <a:pt x="129431" y="28261"/>
                    <a:pt x="107514" y="62427"/>
                  </a:cubicBezTo>
                  <a:cubicBezTo>
                    <a:pt x="73729" y="115110"/>
                    <a:pt x="27243" y="164325"/>
                    <a:pt x="9588" y="226123"/>
                  </a:cubicBezTo>
                  <a:cubicBezTo>
                    <a:pt x="2759" y="250022"/>
                    <a:pt x="0" y="273930"/>
                    <a:pt x="0" y="298828"/>
                  </a:cubicBezTo>
                  <a:cubicBezTo>
                    <a:pt x="0" y="308439"/>
                    <a:pt x="2659" y="317449"/>
                    <a:pt x="3995" y="326793"/>
                  </a:cubicBezTo>
                  <a:cubicBezTo>
                    <a:pt x="4260" y="328660"/>
                    <a:pt x="4794" y="332384"/>
                    <a:pt x="4794" y="332384"/>
                  </a:cubicBezTo>
                  <a:cubicBezTo>
                    <a:pt x="4794" y="332384"/>
                    <a:pt x="4463" y="327041"/>
                    <a:pt x="4794" y="324402"/>
                  </a:cubicBezTo>
                  <a:cubicBezTo>
                    <a:pt x="5658" y="317487"/>
                    <a:pt x="8377" y="310325"/>
                    <a:pt x="10386" y="303628"/>
                  </a:cubicBezTo>
                  <a:cubicBezTo>
                    <a:pt x="15458" y="286721"/>
                    <a:pt x="24298" y="264490"/>
                    <a:pt x="35953" y="250898"/>
                  </a:cubicBezTo>
                  <a:cubicBezTo>
                    <a:pt x="70205" y="210931"/>
                    <a:pt x="108495" y="177413"/>
                    <a:pt x="120640" y="124654"/>
                  </a:cubicBezTo>
                  <a:cubicBezTo>
                    <a:pt x="139423" y="43148"/>
                    <a:pt x="138623" y="0"/>
                    <a:pt x="1386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37306" y="1225076"/>
              <a:ext cx="132684" cy="338623"/>
            </a:xfrm>
            <a:custGeom>
              <a:avLst/>
              <a:gdLst/>
              <a:ahLst/>
              <a:cxnLst/>
              <a:rect l="l" t="t" r="r" b="b"/>
              <a:pathLst>
                <a:path w="132684" h="338623" extrusionOk="0">
                  <a:moveTo>
                    <a:pt x="129618" y="0"/>
                  </a:moveTo>
                  <a:cubicBezTo>
                    <a:pt x="129618" y="0"/>
                    <a:pt x="124246" y="12935"/>
                    <a:pt x="121255" y="16783"/>
                  </a:cubicBezTo>
                  <a:cubicBezTo>
                    <a:pt x="112578" y="27984"/>
                    <a:pt x="102824" y="37471"/>
                    <a:pt x="91937" y="46558"/>
                  </a:cubicBezTo>
                  <a:cubicBezTo>
                    <a:pt x="36254" y="93021"/>
                    <a:pt x="-3912" y="159820"/>
                    <a:pt x="303" y="233686"/>
                  </a:cubicBezTo>
                  <a:cubicBezTo>
                    <a:pt x="1686" y="257899"/>
                    <a:pt x="3419" y="281902"/>
                    <a:pt x="6214" y="305943"/>
                  </a:cubicBezTo>
                  <a:cubicBezTo>
                    <a:pt x="7112" y="313658"/>
                    <a:pt x="11165" y="338623"/>
                    <a:pt x="11165" y="338623"/>
                  </a:cubicBezTo>
                  <a:cubicBezTo>
                    <a:pt x="11165" y="338623"/>
                    <a:pt x="16470" y="258042"/>
                    <a:pt x="24862" y="237153"/>
                  </a:cubicBezTo>
                  <a:cubicBezTo>
                    <a:pt x="56590" y="158153"/>
                    <a:pt x="137638" y="111842"/>
                    <a:pt x="132447" y="20926"/>
                  </a:cubicBezTo>
                  <a:lnTo>
                    <a:pt x="12961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036316" y="1411852"/>
              <a:ext cx="82642" cy="393925"/>
            </a:xfrm>
            <a:custGeom>
              <a:avLst/>
              <a:gdLst/>
              <a:ahLst/>
              <a:cxnLst/>
              <a:rect l="l" t="t" r="r" b="b"/>
              <a:pathLst>
                <a:path w="82642" h="393925" extrusionOk="0">
                  <a:moveTo>
                    <a:pt x="68612" y="0"/>
                  </a:moveTo>
                  <a:cubicBezTo>
                    <a:pt x="68612" y="0"/>
                    <a:pt x="37570" y="55988"/>
                    <a:pt x="29331" y="77419"/>
                  </a:cubicBezTo>
                  <a:cubicBezTo>
                    <a:pt x="3175" y="145409"/>
                    <a:pt x="-4331" y="199739"/>
                    <a:pt x="2251" y="272063"/>
                  </a:cubicBezTo>
                  <a:cubicBezTo>
                    <a:pt x="4556" y="297456"/>
                    <a:pt x="8223" y="330384"/>
                    <a:pt x="14938" y="354997"/>
                  </a:cubicBezTo>
                  <a:cubicBezTo>
                    <a:pt x="17548" y="364560"/>
                    <a:pt x="24254" y="393925"/>
                    <a:pt x="24254" y="393925"/>
                  </a:cubicBezTo>
                  <a:cubicBezTo>
                    <a:pt x="24254" y="393925"/>
                    <a:pt x="28512" y="376666"/>
                    <a:pt x="43104" y="301771"/>
                  </a:cubicBezTo>
                  <a:cubicBezTo>
                    <a:pt x="57706" y="226867"/>
                    <a:pt x="82642" y="173250"/>
                    <a:pt x="82642" y="94345"/>
                  </a:cubicBezTo>
                  <a:cubicBezTo>
                    <a:pt x="82642" y="69266"/>
                    <a:pt x="77699" y="47844"/>
                    <a:pt x="74184" y="23260"/>
                  </a:cubicBezTo>
                  <a:cubicBezTo>
                    <a:pt x="73822" y="20736"/>
                    <a:pt x="68612" y="0"/>
                    <a:pt x="6861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077868" y="1296590"/>
              <a:ext cx="162896" cy="361683"/>
            </a:xfrm>
            <a:custGeom>
              <a:avLst/>
              <a:gdLst/>
              <a:ahLst/>
              <a:cxnLst/>
              <a:rect l="l" t="t" r="r" b="b"/>
              <a:pathLst>
                <a:path w="162896" h="361683" extrusionOk="0">
                  <a:moveTo>
                    <a:pt x="0" y="0"/>
                  </a:moveTo>
                  <a:cubicBezTo>
                    <a:pt x="0" y="0"/>
                    <a:pt x="65475" y="83106"/>
                    <a:pt x="71342" y="152143"/>
                  </a:cubicBezTo>
                  <a:cubicBezTo>
                    <a:pt x="76238" y="209769"/>
                    <a:pt x="98631" y="246278"/>
                    <a:pt x="114900" y="275130"/>
                  </a:cubicBezTo>
                  <a:cubicBezTo>
                    <a:pt x="131483" y="304514"/>
                    <a:pt x="162897" y="361683"/>
                    <a:pt x="162897" y="361683"/>
                  </a:cubicBezTo>
                  <a:cubicBezTo>
                    <a:pt x="162897" y="361683"/>
                    <a:pt x="150428" y="314173"/>
                    <a:pt x="149828" y="293808"/>
                  </a:cubicBezTo>
                  <a:cubicBezTo>
                    <a:pt x="148600" y="251908"/>
                    <a:pt x="142989" y="211712"/>
                    <a:pt x="131578" y="171164"/>
                  </a:cubicBezTo>
                  <a:cubicBezTo>
                    <a:pt x="118167" y="123511"/>
                    <a:pt x="86211" y="76762"/>
                    <a:pt x="48330" y="45434"/>
                  </a:cubicBezTo>
                  <a:cubicBezTo>
                    <a:pt x="36166" y="35385"/>
                    <a:pt x="23089" y="25117"/>
                    <a:pt x="12325" y="13287"/>
                  </a:cubicBezTo>
                  <a:cubicBezTo>
                    <a:pt x="8763" y="9373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1057598" y="1151296"/>
              <a:ext cx="286632" cy="272686"/>
            </a:xfrm>
            <a:custGeom>
              <a:avLst/>
              <a:gdLst/>
              <a:ahLst/>
              <a:cxnLst/>
              <a:rect l="l" t="t" r="r" b="b"/>
              <a:pathLst>
                <a:path w="286632" h="272686" extrusionOk="0">
                  <a:moveTo>
                    <a:pt x="0" y="0"/>
                  </a:moveTo>
                  <a:cubicBezTo>
                    <a:pt x="0" y="0"/>
                    <a:pt x="10906" y="43120"/>
                    <a:pt x="23089" y="60427"/>
                  </a:cubicBezTo>
                  <a:cubicBezTo>
                    <a:pt x="57703" y="109566"/>
                    <a:pt x="107613" y="121482"/>
                    <a:pt x="162373" y="139246"/>
                  </a:cubicBezTo>
                  <a:cubicBezTo>
                    <a:pt x="177403" y="144123"/>
                    <a:pt x="193472" y="145685"/>
                    <a:pt x="206169" y="156191"/>
                  </a:cubicBezTo>
                  <a:cubicBezTo>
                    <a:pt x="228971" y="175041"/>
                    <a:pt x="275358" y="260509"/>
                    <a:pt x="286321" y="272567"/>
                  </a:cubicBezTo>
                  <a:cubicBezTo>
                    <a:pt x="289951" y="276549"/>
                    <a:pt x="260804" y="179746"/>
                    <a:pt x="250784" y="157077"/>
                  </a:cubicBezTo>
                  <a:cubicBezTo>
                    <a:pt x="233201" y="117329"/>
                    <a:pt x="209207" y="85401"/>
                    <a:pt x="167945" y="66580"/>
                  </a:cubicBezTo>
                  <a:cubicBezTo>
                    <a:pt x="140237" y="53950"/>
                    <a:pt x="107575" y="60970"/>
                    <a:pt x="80210" y="50387"/>
                  </a:cubicBezTo>
                  <a:cubicBezTo>
                    <a:pt x="60055" y="42596"/>
                    <a:pt x="43215" y="32737"/>
                    <a:pt x="26451" y="19517"/>
                  </a:cubicBezTo>
                  <a:cubicBezTo>
                    <a:pt x="22565" y="16459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034586" y="1039485"/>
              <a:ext cx="280625" cy="175799"/>
            </a:xfrm>
            <a:custGeom>
              <a:avLst/>
              <a:gdLst/>
              <a:ahLst/>
              <a:cxnLst/>
              <a:rect l="l" t="t" r="r" b="b"/>
              <a:pathLst>
                <a:path w="280625" h="175799" extrusionOk="0">
                  <a:moveTo>
                    <a:pt x="0" y="2540"/>
                  </a:moveTo>
                  <a:cubicBezTo>
                    <a:pt x="0" y="2540"/>
                    <a:pt x="74447" y="22190"/>
                    <a:pt x="84372" y="28705"/>
                  </a:cubicBezTo>
                  <a:cubicBezTo>
                    <a:pt x="100975" y="39582"/>
                    <a:pt x="124578" y="72244"/>
                    <a:pt x="135941" y="87855"/>
                  </a:cubicBezTo>
                  <a:cubicBezTo>
                    <a:pt x="152905" y="111153"/>
                    <a:pt x="169602" y="124383"/>
                    <a:pt x="194253" y="138661"/>
                  </a:cubicBezTo>
                  <a:cubicBezTo>
                    <a:pt x="212274" y="149091"/>
                    <a:pt x="229457" y="157359"/>
                    <a:pt x="249041" y="165255"/>
                  </a:cubicBezTo>
                  <a:cubicBezTo>
                    <a:pt x="259337" y="169399"/>
                    <a:pt x="280626" y="175799"/>
                    <a:pt x="280626" y="175799"/>
                  </a:cubicBezTo>
                  <a:cubicBezTo>
                    <a:pt x="280626" y="175799"/>
                    <a:pt x="264157" y="165998"/>
                    <a:pt x="253870" y="155597"/>
                  </a:cubicBezTo>
                  <a:cubicBezTo>
                    <a:pt x="236992" y="138528"/>
                    <a:pt x="225657" y="119278"/>
                    <a:pt x="214227" y="98018"/>
                  </a:cubicBezTo>
                  <a:cubicBezTo>
                    <a:pt x="195967" y="64033"/>
                    <a:pt x="153010" y="25371"/>
                    <a:pt x="107709" y="10512"/>
                  </a:cubicBezTo>
                  <a:cubicBezTo>
                    <a:pt x="54721" y="-6862"/>
                    <a:pt x="0" y="2540"/>
                    <a:pt x="0" y="254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81383" y="838741"/>
              <a:ext cx="381783" cy="168793"/>
            </a:xfrm>
            <a:custGeom>
              <a:avLst/>
              <a:gdLst/>
              <a:ahLst/>
              <a:cxnLst/>
              <a:rect l="l" t="t" r="r" b="b"/>
              <a:pathLst>
                <a:path w="381783" h="168793" extrusionOk="0">
                  <a:moveTo>
                    <a:pt x="0" y="0"/>
                  </a:moveTo>
                  <a:cubicBezTo>
                    <a:pt x="0" y="0"/>
                    <a:pt x="51166" y="42776"/>
                    <a:pt x="69117" y="58041"/>
                  </a:cubicBezTo>
                  <a:cubicBezTo>
                    <a:pt x="123447" y="104240"/>
                    <a:pt x="188865" y="145010"/>
                    <a:pt x="260597" y="156897"/>
                  </a:cubicBezTo>
                  <a:cubicBezTo>
                    <a:pt x="287296" y="161326"/>
                    <a:pt x="313394" y="166850"/>
                    <a:pt x="340445" y="166260"/>
                  </a:cubicBezTo>
                  <a:cubicBezTo>
                    <a:pt x="351771" y="166012"/>
                    <a:pt x="381784" y="168793"/>
                    <a:pt x="381784" y="168793"/>
                  </a:cubicBezTo>
                  <a:cubicBezTo>
                    <a:pt x="381784" y="168793"/>
                    <a:pt x="361115" y="162640"/>
                    <a:pt x="351132" y="158621"/>
                  </a:cubicBezTo>
                  <a:cubicBezTo>
                    <a:pt x="331797" y="150829"/>
                    <a:pt x="312232" y="141438"/>
                    <a:pt x="296211" y="127807"/>
                  </a:cubicBezTo>
                  <a:cubicBezTo>
                    <a:pt x="244043" y="83440"/>
                    <a:pt x="186207" y="47360"/>
                    <a:pt x="122266" y="22223"/>
                  </a:cubicBezTo>
                  <a:cubicBezTo>
                    <a:pt x="82756" y="6689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17581" y="737339"/>
              <a:ext cx="391760" cy="175069"/>
            </a:xfrm>
            <a:custGeom>
              <a:avLst/>
              <a:gdLst/>
              <a:ahLst/>
              <a:cxnLst/>
              <a:rect l="l" t="t" r="r" b="b"/>
              <a:pathLst>
                <a:path w="391760" h="175069" extrusionOk="0">
                  <a:moveTo>
                    <a:pt x="0" y="8174"/>
                  </a:moveTo>
                  <a:cubicBezTo>
                    <a:pt x="0" y="8174"/>
                    <a:pt x="36889" y="10984"/>
                    <a:pt x="45169" y="12816"/>
                  </a:cubicBezTo>
                  <a:cubicBezTo>
                    <a:pt x="65027" y="17211"/>
                    <a:pt x="85666" y="29317"/>
                    <a:pt x="102911" y="39845"/>
                  </a:cubicBezTo>
                  <a:cubicBezTo>
                    <a:pt x="127091" y="54607"/>
                    <a:pt x="148368" y="74973"/>
                    <a:pt x="173305" y="88838"/>
                  </a:cubicBezTo>
                  <a:cubicBezTo>
                    <a:pt x="215338" y="112197"/>
                    <a:pt x="259763" y="126923"/>
                    <a:pt x="303921" y="144712"/>
                  </a:cubicBezTo>
                  <a:cubicBezTo>
                    <a:pt x="323342" y="152537"/>
                    <a:pt x="338611" y="162190"/>
                    <a:pt x="360576" y="169680"/>
                  </a:cubicBezTo>
                  <a:cubicBezTo>
                    <a:pt x="382531" y="177168"/>
                    <a:pt x="391760" y="174669"/>
                    <a:pt x="391760" y="174669"/>
                  </a:cubicBezTo>
                  <a:cubicBezTo>
                    <a:pt x="391760" y="174669"/>
                    <a:pt x="346869" y="153847"/>
                    <a:pt x="334601" y="144039"/>
                  </a:cubicBezTo>
                  <a:cubicBezTo>
                    <a:pt x="313132" y="126876"/>
                    <a:pt x="297996" y="101709"/>
                    <a:pt x="277699" y="83108"/>
                  </a:cubicBezTo>
                  <a:cubicBezTo>
                    <a:pt x="242875" y="51207"/>
                    <a:pt x="193088" y="16528"/>
                    <a:pt x="146577" y="4226"/>
                  </a:cubicBezTo>
                  <a:cubicBezTo>
                    <a:pt x="103374" y="-7204"/>
                    <a:pt x="0" y="8174"/>
                    <a:pt x="0" y="817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757358" y="716459"/>
              <a:ext cx="31734" cy="413063"/>
            </a:xfrm>
            <a:custGeom>
              <a:avLst/>
              <a:gdLst/>
              <a:ahLst/>
              <a:cxnLst/>
              <a:rect l="l" t="t" r="r" b="b"/>
              <a:pathLst>
                <a:path w="31734" h="413063" extrusionOk="0">
                  <a:moveTo>
                    <a:pt x="11506" y="413063"/>
                  </a:moveTo>
                  <a:cubicBezTo>
                    <a:pt x="3226" y="407377"/>
                    <a:pt x="3681" y="393232"/>
                    <a:pt x="2081" y="384612"/>
                  </a:cubicBezTo>
                  <a:cubicBezTo>
                    <a:pt x="-3762" y="353122"/>
                    <a:pt x="3904" y="325785"/>
                    <a:pt x="10246" y="295029"/>
                  </a:cubicBezTo>
                  <a:cubicBezTo>
                    <a:pt x="23499" y="230775"/>
                    <a:pt x="34041" y="170792"/>
                    <a:pt x="31298" y="104837"/>
                  </a:cubicBezTo>
                  <a:cubicBezTo>
                    <a:pt x="29947" y="72372"/>
                    <a:pt x="24443" y="29347"/>
                    <a:pt x="8211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812043" y="919635"/>
              <a:ext cx="121285" cy="310013"/>
            </a:xfrm>
            <a:custGeom>
              <a:avLst/>
              <a:gdLst/>
              <a:ahLst/>
              <a:cxnLst/>
              <a:rect l="l" t="t" r="r" b="b"/>
              <a:pathLst>
                <a:path w="121285" h="310013" extrusionOk="0">
                  <a:moveTo>
                    <a:pt x="871" y="310013"/>
                  </a:moveTo>
                  <a:cubicBezTo>
                    <a:pt x="-6780" y="251691"/>
                    <a:pt x="37655" y="196789"/>
                    <a:pt x="68395" y="152089"/>
                  </a:cubicBezTo>
                  <a:cubicBezTo>
                    <a:pt x="92838" y="116541"/>
                    <a:pt x="124158" y="65621"/>
                    <a:pt x="121075" y="20374"/>
                  </a:cubicBezTo>
                  <a:cubicBezTo>
                    <a:pt x="120584" y="13173"/>
                    <a:pt x="116515" y="7052"/>
                    <a:pt x="115589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88811" y="1029452"/>
              <a:ext cx="131630" cy="313515"/>
            </a:xfrm>
            <a:custGeom>
              <a:avLst/>
              <a:gdLst/>
              <a:ahLst/>
              <a:cxnLst/>
              <a:rect l="l" t="t" r="r" b="b"/>
              <a:pathLst>
                <a:path w="131630" h="313515" extrusionOk="0">
                  <a:moveTo>
                    <a:pt x="0" y="313515"/>
                  </a:moveTo>
                  <a:cubicBezTo>
                    <a:pt x="0" y="313515"/>
                    <a:pt x="887" y="272044"/>
                    <a:pt x="12143" y="236325"/>
                  </a:cubicBezTo>
                  <a:cubicBezTo>
                    <a:pt x="23400" y="200597"/>
                    <a:pt x="29235" y="191176"/>
                    <a:pt x="45028" y="170621"/>
                  </a:cubicBezTo>
                  <a:cubicBezTo>
                    <a:pt x="84768" y="118872"/>
                    <a:pt x="110514" y="60989"/>
                    <a:pt x="131631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42863" y="1230382"/>
              <a:ext cx="124527" cy="301228"/>
            </a:xfrm>
            <a:custGeom>
              <a:avLst/>
              <a:gdLst/>
              <a:ahLst/>
              <a:cxnLst/>
              <a:rect l="l" t="t" r="r" b="b"/>
              <a:pathLst>
                <a:path w="124527" h="301228" extrusionOk="0">
                  <a:moveTo>
                    <a:pt x="2154" y="301228"/>
                  </a:moveTo>
                  <a:cubicBezTo>
                    <a:pt x="-2010" y="301228"/>
                    <a:pt x="1145" y="286179"/>
                    <a:pt x="1145" y="282397"/>
                  </a:cubicBezTo>
                  <a:cubicBezTo>
                    <a:pt x="1145" y="262118"/>
                    <a:pt x="164" y="241221"/>
                    <a:pt x="3499" y="221209"/>
                  </a:cubicBezTo>
                  <a:cubicBezTo>
                    <a:pt x="13599" y="160620"/>
                    <a:pt x="52195" y="121872"/>
                    <a:pt x="86199" y="73295"/>
                  </a:cubicBezTo>
                  <a:cubicBezTo>
                    <a:pt x="98620" y="55550"/>
                    <a:pt x="124527" y="22289"/>
                    <a:pt x="124527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054876" y="1423987"/>
              <a:ext cx="48184" cy="376599"/>
            </a:xfrm>
            <a:custGeom>
              <a:avLst/>
              <a:gdLst/>
              <a:ahLst/>
              <a:cxnLst/>
              <a:rect l="l" t="t" r="r" b="b"/>
              <a:pathLst>
                <a:path w="48184" h="376599" extrusionOk="0">
                  <a:moveTo>
                    <a:pt x="3855" y="376599"/>
                  </a:moveTo>
                  <a:cubicBezTo>
                    <a:pt x="-3955" y="363512"/>
                    <a:pt x="2741" y="313754"/>
                    <a:pt x="1427" y="296151"/>
                  </a:cubicBezTo>
                  <a:cubicBezTo>
                    <a:pt x="-4050" y="222685"/>
                    <a:pt x="10209" y="149247"/>
                    <a:pt x="24677" y="77772"/>
                  </a:cubicBezTo>
                  <a:cubicBezTo>
                    <a:pt x="29382" y="54521"/>
                    <a:pt x="35383" y="20022"/>
                    <a:pt x="48185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099232" y="1321669"/>
              <a:ext cx="132168" cy="309248"/>
            </a:xfrm>
            <a:custGeom>
              <a:avLst/>
              <a:gdLst/>
              <a:ahLst/>
              <a:cxnLst/>
              <a:rect l="l" t="t" r="r" b="b"/>
              <a:pathLst>
                <a:path w="132168" h="309248" extrusionOk="0">
                  <a:moveTo>
                    <a:pt x="0" y="0"/>
                  </a:moveTo>
                  <a:cubicBezTo>
                    <a:pt x="3562" y="486"/>
                    <a:pt x="41443" y="56283"/>
                    <a:pt x="46549" y="64180"/>
                  </a:cubicBezTo>
                  <a:cubicBezTo>
                    <a:pt x="83191" y="120882"/>
                    <a:pt x="102975" y="184185"/>
                    <a:pt x="118205" y="249498"/>
                  </a:cubicBezTo>
                  <a:cubicBezTo>
                    <a:pt x="122872" y="269548"/>
                    <a:pt x="130874" y="288541"/>
                    <a:pt x="132169" y="309248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67638" y="1161515"/>
              <a:ext cx="269957" cy="253623"/>
            </a:xfrm>
            <a:custGeom>
              <a:avLst/>
              <a:gdLst/>
              <a:ahLst/>
              <a:cxnLst/>
              <a:rect l="l" t="t" r="r" b="b"/>
              <a:pathLst>
                <a:path w="269957" h="253623" extrusionOk="0">
                  <a:moveTo>
                    <a:pt x="0" y="392"/>
                  </a:moveTo>
                  <a:cubicBezTo>
                    <a:pt x="2524" y="-1532"/>
                    <a:pt x="1810" y="4154"/>
                    <a:pt x="2810" y="6154"/>
                  </a:cubicBezTo>
                  <a:cubicBezTo>
                    <a:pt x="5667" y="11860"/>
                    <a:pt x="11059" y="16136"/>
                    <a:pt x="15773" y="20299"/>
                  </a:cubicBezTo>
                  <a:cubicBezTo>
                    <a:pt x="28299" y="31348"/>
                    <a:pt x="43082" y="40368"/>
                    <a:pt x="56807" y="49731"/>
                  </a:cubicBezTo>
                  <a:cubicBezTo>
                    <a:pt x="74438" y="61761"/>
                    <a:pt x="99289" y="69629"/>
                    <a:pt x="119253" y="77420"/>
                  </a:cubicBezTo>
                  <a:cubicBezTo>
                    <a:pt x="155839" y="91689"/>
                    <a:pt x="182413" y="100719"/>
                    <a:pt x="220094" y="144772"/>
                  </a:cubicBezTo>
                  <a:cubicBezTo>
                    <a:pt x="257766" y="188825"/>
                    <a:pt x="269958" y="253623"/>
                    <a:pt x="269958" y="253623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040891" y="1043507"/>
              <a:ext cx="269948" cy="170415"/>
            </a:xfrm>
            <a:custGeom>
              <a:avLst/>
              <a:gdLst/>
              <a:ahLst/>
              <a:cxnLst/>
              <a:rect l="l" t="t" r="r" b="b"/>
              <a:pathLst>
                <a:path w="269948" h="170415" extrusionOk="0">
                  <a:moveTo>
                    <a:pt x="0" y="1004"/>
                  </a:moveTo>
                  <a:cubicBezTo>
                    <a:pt x="18793" y="-2539"/>
                    <a:pt x="34519" y="4004"/>
                    <a:pt x="51406" y="9605"/>
                  </a:cubicBezTo>
                  <a:cubicBezTo>
                    <a:pt x="127892" y="34989"/>
                    <a:pt x="160620" y="72470"/>
                    <a:pt x="213541" y="128887"/>
                  </a:cubicBezTo>
                  <a:cubicBezTo>
                    <a:pt x="227819" y="144117"/>
                    <a:pt x="269948" y="170416"/>
                    <a:pt x="269948" y="170416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891043" y="846704"/>
              <a:ext cx="362417" cy="160011"/>
            </a:xfrm>
            <a:custGeom>
              <a:avLst/>
              <a:gdLst/>
              <a:ahLst/>
              <a:cxnLst/>
              <a:rect l="l" t="t" r="r" b="b"/>
              <a:pathLst>
                <a:path w="362417" h="160011" extrusionOk="0">
                  <a:moveTo>
                    <a:pt x="0" y="125"/>
                  </a:moveTo>
                  <a:cubicBezTo>
                    <a:pt x="12263" y="-2192"/>
                    <a:pt x="89793" y="28440"/>
                    <a:pt x="103185" y="35547"/>
                  </a:cubicBezTo>
                  <a:cubicBezTo>
                    <a:pt x="134580" y="52219"/>
                    <a:pt x="168698" y="64014"/>
                    <a:pt x="199045" y="82667"/>
                  </a:cubicBezTo>
                  <a:cubicBezTo>
                    <a:pt x="226420" y="99494"/>
                    <a:pt x="252328" y="120197"/>
                    <a:pt x="280969" y="134713"/>
                  </a:cubicBezTo>
                  <a:cubicBezTo>
                    <a:pt x="300867" y="144790"/>
                    <a:pt x="342225" y="150667"/>
                    <a:pt x="362418" y="160011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851613" y="746015"/>
              <a:ext cx="356252" cy="166234"/>
            </a:xfrm>
            <a:custGeom>
              <a:avLst/>
              <a:gdLst/>
              <a:ahLst/>
              <a:cxnLst/>
              <a:rect l="l" t="t" r="r" b="b"/>
              <a:pathLst>
                <a:path w="356252" h="166234" extrusionOk="0">
                  <a:moveTo>
                    <a:pt x="0" y="921"/>
                  </a:moveTo>
                  <a:cubicBezTo>
                    <a:pt x="80909" y="-12674"/>
                    <a:pt x="275299" y="128131"/>
                    <a:pt x="356252" y="166234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4"/>
          <p:cNvSpPr/>
          <p:nvPr/>
        </p:nvSpPr>
        <p:spPr>
          <a:xfrm rot="10800000">
            <a:off x="8864675" y="164875"/>
            <a:ext cx="3182475" cy="4163000"/>
          </a:xfrm>
          <a:custGeom>
            <a:avLst/>
            <a:gdLst/>
            <a:ahLst/>
            <a:cxnLst/>
            <a:rect l="l" t="t" r="r" b="b"/>
            <a:pathLst>
              <a:path w="127299" h="166520" extrusionOk="0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Google Shape;113;p4"/>
          <p:cNvSpPr>
            <a:spLocks noGrp="1"/>
          </p:cNvSpPr>
          <p:nvPr>
            <p:ph type="pic" idx="2"/>
          </p:nvPr>
        </p:nvSpPr>
        <p:spPr>
          <a:xfrm>
            <a:off x="1285875" y="1119150"/>
            <a:ext cx="4619700" cy="4619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243500" y="751875"/>
            <a:ext cx="9705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243500" y="2742368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2"/>
          </p:nvPr>
        </p:nvSpPr>
        <p:spPr>
          <a:xfrm>
            <a:off x="4669884" y="2742368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1243500" y="4783425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4"/>
          </p:nvPr>
        </p:nvSpPr>
        <p:spPr>
          <a:xfrm>
            <a:off x="4669884" y="4783425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5"/>
          </p:nvPr>
        </p:nvSpPr>
        <p:spPr>
          <a:xfrm>
            <a:off x="1243500" y="2046599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 idx="6"/>
          </p:nvPr>
        </p:nvSpPr>
        <p:spPr>
          <a:xfrm>
            <a:off x="4669897" y="2024099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 idx="7"/>
          </p:nvPr>
        </p:nvSpPr>
        <p:spPr>
          <a:xfrm>
            <a:off x="1243500" y="4087656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8"/>
          </p:nvPr>
        </p:nvSpPr>
        <p:spPr>
          <a:xfrm>
            <a:off x="4669884" y="4087656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9"/>
          </p:nvPr>
        </p:nvSpPr>
        <p:spPr>
          <a:xfrm>
            <a:off x="8096268" y="2742368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3"/>
          </p:nvPr>
        </p:nvSpPr>
        <p:spPr>
          <a:xfrm>
            <a:off x="8096268" y="4783425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14"/>
          </p:nvPr>
        </p:nvSpPr>
        <p:spPr>
          <a:xfrm>
            <a:off x="8096268" y="2046599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15"/>
          </p:nvPr>
        </p:nvSpPr>
        <p:spPr>
          <a:xfrm>
            <a:off x="8096268" y="4087656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64" y="5660596"/>
            <a:ext cx="2419411" cy="2419431"/>
          </a:xfrm>
          <a:custGeom>
            <a:avLst/>
            <a:gdLst/>
            <a:ahLst/>
            <a:cxnLst/>
            <a:rect l="l" t="t" r="r" b="b"/>
            <a:pathLst>
              <a:path w="1117511" h="1117520" extrusionOk="0">
                <a:moveTo>
                  <a:pt x="0" y="558765"/>
                </a:moveTo>
                <a:cubicBezTo>
                  <a:pt x="0" y="250165"/>
                  <a:pt x="250165" y="0"/>
                  <a:pt x="558755" y="0"/>
                </a:cubicBezTo>
                <a:cubicBezTo>
                  <a:pt x="867347" y="0"/>
                  <a:pt x="1117511" y="250165"/>
                  <a:pt x="1117511" y="558765"/>
                </a:cubicBezTo>
                <a:cubicBezTo>
                  <a:pt x="1117511" y="867356"/>
                  <a:pt x="867347" y="1117521"/>
                  <a:pt x="558755" y="1117521"/>
                </a:cubicBezTo>
                <a:cubicBezTo>
                  <a:pt x="250165" y="1117521"/>
                  <a:pt x="0" y="867356"/>
                  <a:pt x="0" y="558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5"/>
          <p:cNvGrpSpPr/>
          <p:nvPr/>
        </p:nvGrpSpPr>
        <p:grpSpPr>
          <a:xfrm>
            <a:off x="338378" y="354408"/>
            <a:ext cx="662961" cy="1669605"/>
            <a:chOff x="3749116" y="747756"/>
            <a:chExt cx="306076" cy="770824"/>
          </a:xfrm>
        </p:grpSpPr>
        <p:sp>
          <p:nvSpPr>
            <p:cNvPr id="130" name="Google Shape;130;p5"/>
            <p:cNvSpPr/>
            <p:nvPr/>
          </p:nvSpPr>
          <p:spPr>
            <a:xfrm>
              <a:off x="3749116" y="747756"/>
              <a:ext cx="306076" cy="34312"/>
            </a:xfrm>
            <a:custGeom>
              <a:avLst/>
              <a:gdLst/>
              <a:ahLst/>
              <a:cxnLst/>
              <a:rect l="l" t="t" r="r" b="b"/>
              <a:pathLst>
                <a:path w="306076" h="34312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749116" y="829591"/>
              <a:ext cx="306076" cy="34312"/>
            </a:xfrm>
            <a:custGeom>
              <a:avLst/>
              <a:gdLst/>
              <a:ahLst/>
              <a:cxnLst/>
              <a:rect l="l" t="t" r="r" b="b"/>
              <a:pathLst>
                <a:path w="306076" h="34312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749116" y="911426"/>
              <a:ext cx="306076" cy="34312"/>
            </a:xfrm>
            <a:custGeom>
              <a:avLst/>
              <a:gdLst/>
              <a:ahLst/>
              <a:cxnLst/>
              <a:rect l="l" t="t" r="r" b="b"/>
              <a:pathLst>
                <a:path w="306076" h="34312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749116" y="993257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749116" y="1075096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749116" y="1156935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749116" y="1238764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749116" y="1320603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749116" y="1402432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749116" y="1484271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5"/>
          <p:cNvSpPr/>
          <p:nvPr/>
        </p:nvSpPr>
        <p:spPr>
          <a:xfrm>
            <a:off x="11188465" y="2281233"/>
            <a:ext cx="742584" cy="1736328"/>
          </a:xfrm>
          <a:custGeom>
            <a:avLst/>
            <a:gdLst/>
            <a:ahLst/>
            <a:cxnLst/>
            <a:rect l="l" t="t" r="r" b="b"/>
            <a:pathLst>
              <a:path w="342995" h="801999" extrusionOk="0">
                <a:moveTo>
                  <a:pt x="0" y="0"/>
                </a:moveTo>
                <a:lnTo>
                  <a:pt x="342995" y="0"/>
                </a:lnTo>
                <a:lnTo>
                  <a:pt x="342995" y="801999"/>
                </a:lnTo>
                <a:lnTo>
                  <a:pt x="0" y="801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 flipH="1">
            <a:off x="8855925" y="2503150"/>
            <a:ext cx="3182475" cy="4163000"/>
          </a:xfrm>
          <a:custGeom>
            <a:avLst/>
            <a:gdLst/>
            <a:ahLst/>
            <a:cxnLst/>
            <a:rect l="l" t="t" r="r" b="b"/>
            <a:pathLst>
              <a:path w="127299" h="166520" extrusionOk="0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Google Shape;142;p5"/>
          <p:cNvSpPr/>
          <p:nvPr/>
        </p:nvSpPr>
        <p:spPr>
          <a:xfrm>
            <a:off x="127006" y="2717744"/>
            <a:ext cx="3582787" cy="3969493"/>
          </a:xfrm>
          <a:custGeom>
            <a:avLst/>
            <a:gdLst/>
            <a:ahLst/>
            <a:cxnLst/>
            <a:rect l="l" t="t" r="r" b="b"/>
            <a:pathLst>
              <a:path w="3582787" h="3969493" extrusionOk="0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 rot="-5400000" flipH="1">
            <a:off x="8601764" y="1758842"/>
            <a:ext cx="4309071" cy="2195898"/>
          </a:xfrm>
          <a:custGeom>
            <a:avLst/>
            <a:gdLst/>
            <a:ahLst/>
            <a:cxnLst/>
            <a:rect l="l" t="t" r="r" b="b"/>
            <a:pathLst>
              <a:path w="4309071" h="2195898" extrusionOk="0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5"/>
          <p:cNvGrpSpPr/>
          <p:nvPr/>
        </p:nvGrpSpPr>
        <p:grpSpPr>
          <a:xfrm rot="1825325">
            <a:off x="705167" y="5522461"/>
            <a:ext cx="1714581" cy="2251841"/>
            <a:chOff x="3749116" y="2023694"/>
            <a:chExt cx="791581" cy="1039621"/>
          </a:xfrm>
        </p:grpSpPr>
        <p:sp>
          <p:nvSpPr>
            <p:cNvPr id="145" name="Google Shape;145;p5"/>
            <p:cNvSpPr/>
            <p:nvPr/>
          </p:nvSpPr>
          <p:spPr>
            <a:xfrm>
              <a:off x="3749116" y="2625556"/>
              <a:ext cx="228161" cy="437759"/>
            </a:xfrm>
            <a:custGeom>
              <a:avLst/>
              <a:gdLst/>
              <a:ahLst/>
              <a:cxnLst/>
              <a:rect l="l" t="t" r="r" b="b"/>
              <a:pathLst>
                <a:path w="228161" h="437759" extrusionOk="0">
                  <a:moveTo>
                    <a:pt x="0" y="437760"/>
                  </a:moveTo>
                  <a:cubicBezTo>
                    <a:pt x="0" y="361912"/>
                    <a:pt x="24946" y="321069"/>
                    <a:pt x="57769" y="255413"/>
                  </a:cubicBezTo>
                  <a:cubicBezTo>
                    <a:pt x="123892" y="123168"/>
                    <a:pt x="109452" y="144761"/>
                    <a:pt x="209502" y="18907"/>
                  </a:cubicBezTo>
                  <a:lnTo>
                    <a:pt x="228162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795131" y="2277860"/>
              <a:ext cx="142602" cy="488638"/>
            </a:xfrm>
            <a:custGeom>
              <a:avLst/>
              <a:gdLst/>
              <a:ahLst/>
              <a:cxnLst/>
              <a:rect l="l" t="t" r="r" b="b"/>
              <a:pathLst>
                <a:path w="142602" h="488638" extrusionOk="0">
                  <a:moveTo>
                    <a:pt x="71047" y="488638"/>
                  </a:moveTo>
                  <a:cubicBezTo>
                    <a:pt x="71047" y="488638"/>
                    <a:pt x="64122" y="407837"/>
                    <a:pt x="58169" y="387054"/>
                  </a:cubicBezTo>
                  <a:cubicBezTo>
                    <a:pt x="42948" y="333933"/>
                    <a:pt x="18317" y="283022"/>
                    <a:pt x="8154" y="228348"/>
                  </a:cubicBezTo>
                  <a:cubicBezTo>
                    <a:pt x="515" y="187267"/>
                    <a:pt x="-743" y="145166"/>
                    <a:pt x="333" y="103637"/>
                  </a:cubicBezTo>
                  <a:cubicBezTo>
                    <a:pt x="1229" y="68843"/>
                    <a:pt x="43282" y="-38076"/>
                    <a:pt x="91945" y="14093"/>
                  </a:cubicBezTo>
                  <a:cubicBezTo>
                    <a:pt x="123825" y="48269"/>
                    <a:pt x="85192" y="116791"/>
                    <a:pt x="89954" y="161054"/>
                  </a:cubicBezTo>
                  <a:cubicBezTo>
                    <a:pt x="91469" y="175161"/>
                    <a:pt x="94745" y="190086"/>
                    <a:pt x="101013" y="202802"/>
                  </a:cubicBezTo>
                  <a:cubicBezTo>
                    <a:pt x="115348" y="231863"/>
                    <a:pt x="151343" y="262276"/>
                    <a:pt x="140646" y="298443"/>
                  </a:cubicBezTo>
                  <a:cubicBezTo>
                    <a:pt x="130664" y="332190"/>
                    <a:pt x="92364" y="374423"/>
                    <a:pt x="80125" y="420163"/>
                  </a:cubicBezTo>
                  <a:lnTo>
                    <a:pt x="71047" y="48863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996632" y="2023694"/>
              <a:ext cx="270355" cy="585050"/>
            </a:xfrm>
            <a:custGeom>
              <a:avLst/>
              <a:gdLst/>
              <a:ahLst/>
              <a:cxnLst/>
              <a:rect l="l" t="t" r="r" b="b"/>
              <a:pathLst>
                <a:path w="270355" h="585050" extrusionOk="0">
                  <a:moveTo>
                    <a:pt x="0" y="585051"/>
                  </a:moveTo>
                  <a:cubicBezTo>
                    <a:pt x="0" y="585051"/>
                    <a:pt x="45168" y="485391"/>
                    <a:pt x="51683" y="456692"/>
                  </a:cubicBezTo>
                  <a:cubicBezTo>
                    <a:pt x="71828" y="368024"/>
                    <a:pt x="83706" y="279346"/>
                    <a:pt x="103527" y="190535"/>
                  </a:cubicBezTo>
                  <a:cubicBezTo>
                    <a:pt x="110262" y="160350"/>
                    <a:pt x="112776" y="125889"/>
                    <a:pt x="128578" y="98523"/>
                  </a:cubicBezTo>
                  <a:cubicBezTo>
                    <a:pt x="152648" y="56871"/>
                    <a:pt x="174936" y="7817"/>
                    <a:pt x="227848" y="1454"/>
                  </a:cubicBezTo>
                  <a:cubicBezTo>
                    <a:pt x="235620" y="521"/>
                    <a:pt x="246688" y="-1908"/>
                    <a:pt x="253813" y="2845"/>
                  </a:cubicBezTo>
                  <a:cubicBezTo>
                    <a:pt x="296313" y="31239"/>
                    <a:pt x="245040" y="130051"/>
                    <a:pt x="231924" y="164132"/>
                  </a:cubicBezTo>
                  <a:cubicBezTo>
                    <a:pt x="224114" y="184448"/>
                    <a:pt x="213141" y="208213"/>
                    <a:pt x="210807" y="229883"/>
                  </a:cubicBezTo>
                  <a:cubicBezTo>
                    <a:pt x="206912" y="266125"/>
                    <a:pt x="214903" y="310683"/>
                    <a:pt x="194072" y="342830"/>
                  </a:cubicBezTo>
                  <a:cubicBezTo>
                    <a:pt x="155286" y="402657"/>
                    <a:pt x="112976" y="424869"/>
                    <a:pt x="70933" y="478409"/>
                  </a:cubicBezTo>
                  <a:lnTo>
                    <a:pt x="0" y="58505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977278" y="2259805"/>
              <a:ext cx="563419" cy="365751"/>
            </a:xfrm>
            <a:custGeom>
              <a:avLst/>
              <a:gdLst/>
              <a:ahLst/>
              <a:cxnLst/>
              <a:rect l="l" t="t" r="r" b="b"/>
              <a:pathLst>
                <a:path w="563419" h="365751" extrusionOk="0">
                  <a:moveTo>
                    <a:pt x="0" y="365751"/>
                  </a:moveTo>
                  <a:cubicBezTo>
                    <a:pt x="0" y="365751"/>
                    <a:pt x="22936" y="345692"/>
                    <a:pt x="27346" y="342158"/>
                  </a:cubicBezTo>
                  <a:cubicBezTo>
                    <a:pt x="58921" y="316859"/>
                    <a:pt x="91545" y="302305"/>
                    <a:pt x="127987" y="285141"/>
                  </a:cubicBezTo>
                  <a:cubicBezTo>
                    <a:pt x="182442" y="259491"/>
                    <a:pt x="235772" y="232640"/>
                    <a:pt x="289712" y="206027"/>
                  </a:cubicBezTo>
                  <a:cubicBezTo>
                    <a:pt x="353901" y="174365"/>
                    <a:pt x="428196" y="160345"/>
                    <a:pt x="494528" y="132779"/>
                  </a:cubicBezTo>
                  <a:cubicBezTo>
                    <a:pt x="524789" y="120206"/>
                    <a:pt x="579310" y="71867"/>
                    <a:pt x="558994" y="30062"/>
                  </a:cubicBezTo>
                  <a:cubicBezTo>
                    <a:pt x="529847" y="-29898"/>
                    <a:pt x="427587" y="14679"/>
                    <a:pt x="388125" y="36663"/>
                  </a:cubicBezTo>
                  <a:cubicBezTo>
                    <a:pt x="366817" y="48531"/>
                    <a:pt x="349205" y="65342"/>
                    <a:pt x="328898" y="78392"/>
                  </a:cubicBezTo>
                  <a:cubicBezTo>
                    <a:pt x="217599" y="149915"/>
                    <a:pt x="111614" y="221781"/>
                    <a:pt x="39691" y="33326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831288" y="2586850"/>
              <a:ext cx="536810" cy="245132"/>
            </a:xfrm>
            <a:custGeom>
              <a:avLst/>
              <a:gdLst/>
              <a:ahLst/>
              <a:cxnLst/>
              <a:rect l="l" t="t" r="r" b="b"/>
              <a:pathLst>
                <a:path w="536810" h="245132" extrusionOk="0">
                  <a:moveTo>
                    <a:pt x="0" y="245132"/>
                  </a:moveTo>
                  <a:cubicBezTo>
                    <a:pt x="0" y="245132"/>
                    <a:pt x="32738" y="205127"/>
                    <a:pt x="45415" y="190240"/>
                  </a:cubicBezTo>
                  <a:cubicBezTo>
                    <a:pt x="127406" y="93952"/>
                    <a:pt x="250212" y="32096"/>
                    <a:pt x="372361" y="5236"/>
                  </a:cubicBezTo>
                  <a:cubicBezTo>
                    <a:pt x="411394" y="-3346"/>
                    <a:pt x="521284" y="-7785"/>
                    <a:pt x="534953" y="44984"/>
                  </a:cubicBezTo>
                  <a:cubicBezTo>
                    <a:pt x="545840" y="87046"/>
                    <a:pt x="506844" y="112754"/>
                    <a:pt x="470659" y="119564"/>
                  </a:cubicBezTo>
                  <a:cubicBezTo>
                    <a:pt x="441103" y="125136"/>
                    <a:pt x="411156" y="115173"/>
                    <a:pt x="382134" y="111011"/>
                  </a:cubicBezTo>
                  <a:cubicBezTo>
                    <a:pt x="335995" y="104400"/>
                    <a:pt x="268557" y="102848"/>
                    <a:pt x="228257" y="129794"/>
                  </a:cubicBezTo>
                  <a:cubicBezTo>
                    <a:pt x="209503" y="142338"/>
                    <a:pt x="195882" y="160693"/>
                    <a:pt x="177698" y="173600"/>
                  </a:cubicBezTo>
                  <a:cubicBezTo>
                    <a:pt x="146428" y="195822"/>
                    <a:pt x="109433" y="198098"/>
                    <a:pt x="73533" y="202479"/>
                  </a:cubicBezTo>
                  <a:cubicBezTo>
                    <a:pt x="55769" y="204642"/>
                    <a:pt x="0" y="245132"/>
                    <a:pt x="0" y="2451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836022" y="2634274"/>
              <a:ext cx="502034" cy="191945"/>
            </a:xfrm>
            <a:custGeom>
              <a:avLst/>
              <a:gdLst/>
              <a:ahLst/>
              <a:cxnLst/>
              <a:rect l="l" t="t" r="r" b="b"/>
              <a:pathLst>
                <a:path w="502034" h="191945" extrusionOk="0">
                  <a:moveTo>
                    <a:pt x="0" y="191946"/>
                  </a:moveTo>
                  <a:cubicBezTo>
                    <a:pt x="0" y="191946"/>
                    <a:pt x="35728" y="160389"/>
                    <a:pt x="46454" y="153246"/>
                  </a:cubicBezTo>
                  <a:cubicBezTo>
                    <a:pt x="75648" y="133795"/>
                    <a:pt x="109233" y="108706"/>
                    <a:pt x="143875" y="99534"/>
                  </a:cubicBezTo>
                  <a:cubicBezTo>
                    <a:pt x="191834" y="86837"/>
                    <a:pt x="226704" y="50195"/>
                    <a:pt x="268805" y="26534"/>
                  </a:cubicBezTo>
                  <a:cubicBezTo>
                    <a:pt x="317945" y="-1079"/>
                    <a:pt x="379609" y="-5051"/>
                    <a:pt x="433864" y="5084"/>
                  </a:cubicBezTo>
                  <a:cubicBezTo>
                    <a:pt x="452352" y="8532"/>
                    <a:pt x="502034" y="19467"/>
                    <a:pt x="502034" y="19467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023902" y="2284475"/>
              <a:ext cx="509377" cy="298123"/>
            </a:xfrm>
            <a:custGeom>
              <a:avLst/>
              <a:gdLst/>
              <a:ahLst/>
              <a:cxnLst/>
              <a:rect l="l" t="t" r="r" b="b"/>
              <a:pathLst>
                <a:path w="509377" h="298123" extrusionOk="0">
                  <a:moveTo>
                    <a:pt x="0" y="298123"/>
                  </a:moveTo>
                  <a:cubicBezTo>
                    <a:pt x="0" y="298123"/>
                    <a:pt x="23898" y="274158"/>
                    <a:pt x="27937" y="270510"/>
                  </a:cubicBezTo>
                  <a:cubicBezTo>
                    <a:pt x="55064" y="245974"/>
                    <a:pt x="84982" y="227552"/>
                    <a:pt x="114433" y="206121"/>
                  </a:cubicBezTo>
                  <a:cubicBezTo>
                    <a:pt x="159658" y="173203"/>
                    <a:pt x="215503" y="131321"/>
                    <a:pt x="270881" y="118320"/>
                  </a:cubicBezTo>
                  <a:cubicBezTo>
                    <a:pt x="339528" y="102203"/>
                    <a:pt x="416385" y="90373"/>
                    <a:pt x="476050" y="50330"/>
                  </a:cubicBezTo>
                  <a:cubicBezTo>
                    <a:pt x="493100" y="38891"/>
                    <a:pt x="509378" y="0"/>
                    <a:pt x="509378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022283" y="2030463"/>
              <a:ext cx="188864" cy="539724"/>
            </a:xfrm>
            <a:custGeom>
              <a:avLst/>
              <a:gdLst/>
              <a:ahLst/>
              <a:cxnLst/>
              <a:rect l="l" t="t" r="r" b="b"/>
              <a:pathLst>
                <a:path w="188864" h="539724" extrusionOk="0">
                  <a:moveTo>
                    <a:pt x="0" y="539725"/>
                  </a:moveTo>
                  <a:cubicBezTo>
                    <a:pt x="0" y="539725"/>
                    <a:pt x="19736" y="496338"/>
                    <a:pt x="24222" y="485985"/>
                  </a:cubicBezTo>
                  <a:cubicBezTo>
                    <a:pt x="38167" y="453819"/>
                    <a:pt x="49606" y="416948"/>
                    <a:pt x="59674" y="383591"/>
                  </a:cubicBezTo>
                  <a:cubicBezTo>
                    <a:pt x="77438" y="324736"/>
                    <a:pt x="95203" y="260490"/>
                    <a:pt x="121015" y="204464"/>
                  </a:cubicBezTo>
                  <a:cubicBezTo>
                    <a:pt x="134855" y="174422"/>
                    <a:pt x="154391" y="148171"/>
                    <a:pt x="166592" y="117272"/>
                  </a:cubicBezTo>
                  <a:cubicBezTo>
                    <a:pt x="179480" y="84658"/>
                    <a:pt x="200358" y="31509"/>
                    <a:pt x="180994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830532" y="2290000"/>
              <a:ext cx="37918" cy="452885"/>
            </a:xfrm>
            <a:custGeom>
              <a:avLst/>
              <a:gdLst/>
              <a:ahLst/>
              <a:cxnLst/>
              <a:rect l="l" t="t" r="r" b="b"/>
              <a:pathLst>
                <a:path w="37918" h="452885" extrusionOk="0">
                  <a:moveTo>
                    <a:pt x="36856" y="452885"/>
                  </a:moveTo>
                  <a:cubicBezTo>
                    <a:pt x="36856" y="452885"/>
                    <a:pt x="30303" y="420252"/>
                    <a:pt x="30093" y="414585"/>
                  </a:cubicBezTo>
                  <a:cubicBezTo>
                    <a:pt x="28379" y="370218"/>
                    <a:pt x="41190" y="327441"/>
                    <a:pt x="37113" y="282759"/>
                  </a:cubicBezTo>
                  <a:cubicBezTo>
                    <a:pt x="33122" y="239125"/>
                    <a:pt x="14482" y="200139"/>
                    <a:pt x="5071" y="157734"/>
                  </a:cubicBezTo>
                  <a:cubicBezTo>
                    <a:pt x="-2130" y="125282"/>
                    <a:pt x="70" y="93012"/>
                    <a:pt x="1328" y="60341"/>
                  </a:cubicBezTo>
                  <a:cubicBezTo>
                    <a:pt x="2013" y="42339"/>
                    <a:pt x="4461" y="0"/>
                    <a:pt x="4461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2215875" y="1398175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2215875" y="2522775"/>
            <a:ext cx="77940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57" name="Google Shape;157;p6"/>
          <p:cNvGrpSpPr/>
          <p:nvPr/>
        </p:nvGrpSpPr>
        <p:grpSpPr>
          <a:xfrm>
            <a:off x="76205" y="4610173"/>
            <a:ext cx="1837349" cy="2366324"/>
            <a:chOff x="633183" y="5159256"/>
            <a:chExt cx="760555" cy="979520"/>
          </a:xfrm>
        </p:grpSpPr>
        <p:sp>
          <p:nvSpPr>
            <p:cNvPr id="158" name="Google Shape;158;p6"/>
            <p:cNvSpPr/>
            <p:nvPr/>
          </p:nvSpPr>
          <p:spPr>
            <a:xfrm>
              <a:off x="770003" y="5376195"/>
              <a:ext cx="195193" cy="762581"/>
            </a:xfrm>
            <a:custGeom>
              <a:avLst/>
              <a:gdLst/>
              <a:ahLst/>
              <a:cxnLst/>
              <a:rect l="l" t="t" r="r" b="b"/>
              <a:pathLst>
                <a:path w="195193" h="762581" extrusionOk="0">
                  <a:moveTo>
                    <a:pt x="35664" y="762581"/>
                  </a:moveTo>
                  <a:cubicBezTo>
                    <a:pt x="35664" y="762581"/>
                    <a:pt x="-12669" y="741359"/>
                    <a:pt x="3198" y="685724"/>
                  </a:cubicBezTo>
                  <a:cubicBezTo>
                    <a:pt x="24067" y="612563"/>
                    <a:pt x="121974" y="575863"/>
                    <a:pt x="163303" y="514169"/>
                  </a:cubicBezTo>
                  <a:cubicBezTo>
                    <a:pt x="211520" y="442198"/>
                    <a:pt x="196861" y="303438"/>
                    <a:pt x="172836" y="209331"/>
                  </a:cubicBezTo>
                  <a:cubicBezTo>
                    <a:pt x="144482" y="98270"/>
                    <a:pt x="50392" y="0"/>
                    <a:pt x="50392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33183" y="5159256"/>
              <a:ext cx="253224" cy="245216"/>
            </a:xfrm>
            <a:custGeom>
              <a:avLst/>
              <a:gdLst/>
              <a:ahLst/>
              <a:cxnLst/>
              <a:rect l="l" t="t" r="r" b="b"/>
              <a:pathLst>
                <a:path w="253224" h="245216" extrusionOk="0">
                  <a:moveTo>
                    <a:pt x="209157" y="244067"/>
                  </a:moveTo>
                  <a:cubicBezTo>
                    <a:pt x="209157" y="244067"/>
                    <a:pt x="-35498" y="264755"/>
                    <a:pt x="4398" y="130576"/>
                  </a:cubicBezTo>
                  <a:cubicBezTo>
                    <a:pt x="19181" y="80865"/>
                    <a:pt x="68967" y="107088"/>
                    <a:pt x="68967" y="107088"/>
                  </a:cubicBezTo>
                  <a:cubicBezTo>
                    <a:pt x="68967" y="107088"/>
                    <a:pt x="42435" y="49061"/>
                    <a:pt x="71089" y="28259"/>
                  </a:cubicBezTo>
                  <a:cubicBezTo>
                    <a:pt x="113964" y="-2878"/>
                    <a:pt x="144911" y="38308"/>
                    <a:pt x="144911" y="38308"/>
                  </a:cubicBezTo>
                  <a:cubicBezTo>
                    <a:pt x="144911" y="38308"/>
                    <a:pt x="157188" y="-10613"/>
                    <a:pt x="207117" y="2113"/>
                  </a:cubicBezTo>
                  <a:cubicBezTo>
                    <a:pt x="309656" y="28259"/>
                    <a:pt x="209157" y="244067"/>
                    <a:pt x="209157" y="2440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943125" y="5328508"/>
              <a:ext cx="145218" cy="169006"/>
            </a:xfrm>
            <a:custGeom>
              <a:avLst/>
              <a:gdLst/>
              <a:ahLst/>
              <a:cxnLst/>
              <a:rect l="l" t="t" r="r" b="b"/>
              <a:pathLst>
                <a:path w="145218" h="169006" extrusionOk="0">
                  <a:moveTo>
                    <a:pt x="26215" y="169007"/>
                  </a:moveTo>
                  <a:cubicBezTo>
                    <a:pt x="26215" y="169007"/>
                    <a:pt x="-30242" y="26665"/>
                    <a:pt x="22548" y="4501"/>
                  </a:cubicBezTo>
                  <a:cubicBezTo>
                    <a:pt x="60496" y="-11444"/>
                    <a:pt x="66296" y="20103"/>
                    <a:pt x="66296" y="20103"/>
                  </a:cubicBezTo>
                  <a:cubicBezTo>
                    <a:pt x="66296" y="20103"/>
                    <a:pt x="82565" y="-1872"/>
                    <a:pt x="102796" y="5700"/>
                  </a:cubicBezTo>
                  <a:cubicBezTo>
                    <a:pt x="149192" y="23074"/>
                    <a:pt x="126390" y="65270"/>
                    <a:pt x="126390" y="65270"/>
                  </a:cubicBezTo>
                  <a:cubicBezTo>
                    <a:pt x="126390" y="65270"/>
                    <a:pt x="144144" y="68766"/>
                    <a:pt x="145182" y="89711"/>
                  </a:cubicBezTo>
                  <a:cubicBezTo>
                    <a:pt x="147602" y="138880"/>
                    <a:pt x="26215" y="169007"/>
                    <a:pt x="26215" y="16900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033510" y="5577163"/>
              <a:ext cx="78914" cy="88220"/>
            </a:xfrm>
            <a:custGeom>
              <a:avLst/>
              <a:gdLst/>
              <a:ahLst/>
              <a:cxnLst/>
              <a:rect l="l" t="t" r="r" b="b"/>
              <a:pathLst>
                <a:path w="78914" h="88220" extrusionOk="0">
                  <a:moveTo>
                    <a:pt x="0" y="86287"/>
                  </a:moveTo>
                  <a:cubicBezTo>
                    <a:pt x="0" y="86287"/>
                    <a:pt x="4334" y="47397"/>
                    <a:pt x="24070" y="25822"/>
                  </a:cubicBezTo>
                  <a:cubicBezTo>
                    <a:pt x="43796" y="4248"/>
                    <a:pt x="78915" y="0"/>
                    <a:pt x="78915" y="0"/>
                  </a:cubicBezTo>
                  <a:cubicBezTo>
                    <a:pt x="78915" y="0"/>
                    <a:pt x="74562" y="52311"/>
                    <a:pt x="54835" y="73876"/>
                  </a:cubicBezTo>
                  <a:cubicBezTo>
                    <a:pt x="35100" y="95450"/>
                    <a:pt x="0" y="86287"/>
                    <a:pt x="0" y="862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98078" y="5510104"/>
              <a:ext cx="210439" cy="263483"/>
            </a:xfrm>
            <a:custGeom>
              <a:avLst/>
              <a:gdLst/>
              <a:ahLst/>
              <a:cxnLst/>
              <a:rect l="l" t="t" r="r" b="b"/>
              <a:pathLst>
                <a:path w="210439" h="263483" extrusionOk="0">
                  <a:moveTo>
                    <a:pt x="182115" y="263484"/>
                  </a:moveTo>
                  <a:cubicBezTo>
                    <a:pt x="182115" y="263484"/>
                    <a:pt x="264861" y="24064"/>
                    <a:pt x="147494" y="699"/>
                  </a:cubicBezTo>
                  <a:cubicBezTo>
                    <a:pt x="123709" y="-4035"/>
                    <a:pt x="108842" y="16834"/>
                    <a:pt x="108842" y="16834"/>
                  </a:cubicBezTo>
                  <a:cubicBezTo>
                    <a:pt x="108842" y="16834"/>
                    <a:pt x="62838" y="-11636"/>
                    <a:pt x="31779" y="23797"/>
                  </a:cubicBezTo>
                  <a:cubicBezTo>
                    <a:pt x="4045" y="55439"/>
                    <a:pt x="32377" y="100416"/>
                    <a:pt x="32377" y="100416"/>
                  </a:cubicBezTo>
                  <a:cubicBezTo>
                    <a:pt x="32377" y="100416"/>
                    <a:pt x="15157" y="99187"/>
                    <a:pt x="6226" y="122180"/>
                  </a:cubicBezTo>
                  <a:cubicBezTo>
                    <a:pt x="-39552" y="240081"/>
                    <a:pt x="182115" y="263484"/>
                    <a:pt x="182115" y="26348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038836" y="5679616"/>
              <a:ext cx="354902" cy="249934"/>
            </a:xfrm>
            <a:custGeom>
              <a:avLst/>
              <a:gdLst/>
              <a:ahLst/>
              <a:cxnLst/>
              <a:rect l="l" t="t" r="r" b="b"/>
              <a:pathLst>
                <a:path w="354902" h="249934" extrusionOk="0">
                  <a:moveTo>
                    <a:pt x="227" y="186050"/>
                  </a:moveTo>
                  <a:cubicBezTo>
                    <a:pt x="227" y="186050"/>
                    <a:pt x="-6212" y="100744"/>
                    <a:pt x="49509" y="59606"/>
                  </a:cubicBezTo>
                  <a:cubicBezTo>
                    <a:pt x="102211" y="20686"/>
                    <a:pt x="162285" y="47528"/>
                    <a:pt x="201909" y="33917"/>
                  </a:cubicBezTo>
                  <a:cubicBezTo>
                    <a:pt x="234904" y="22582"/>
                    <a:pt x="247763" y="-13575"/>
                    <a:pt x="276357" y="5418"/>
                  </a:cubicBezTo>
                  <a:cubicBezTo>
                    <a:pt x="308599" y="26840"/>
                    <a:pt x="294645" y="72769"/>
                    <a:pt x="294645" y="72769"/>
                  </a:cubicBezTo>
                  <a:cubicBezTo>
                    <a:pt x="294645" y="72769"/>
                    <a:pt x="344737" y="94791"/>
                    <a:pt x="353443" y="140473"/>
                  </a:cubicBezTo>
                  <a:cubicBezTo>
                    <a:pt x="365034" y="201252"/>
                    <a:pt x="305370" y="216597"/>
                    <a:pt x="252639" y="207662"/>
                  </a:cubicBezTo>
                  <a:cubicBezTo>
                    <a:pt x="205491" y="199671"/>
                    <a:pt x="182193" y="246200"/>
                    <a:pt x="136044" y="249744"/>
                  </a:cubicBezTo>
                  <a:cubicBezTo>
                    <a:pt x="80732" y="253982"/>
                    <a:pt x="227" y="186050"/>
                    <a:pt x="227" y="18605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700934" y="5265762"/>
              <a:ext cx="83717" cy="68275"/>
            </a:xfrm>
            <a:custGeom>
              <a:avLst/>
              <a:gdLst/>
              <a:ahLst/>
              <a:cxnLst/>
              <a:rect l="l" t="t" r="r" b="b"/>
              <a:pathLst>
                <a:path w="83717" h="68275" extrusionOk="0">
                  <a:moveTo>
                    <a:pt x="83717" y="68275"/>
                  </a:moveTo>
                  <a:cubicBezTo>
                    <a:pt x="83717" y="68275"/>
                    <a:pt x="63471" y="44682"/>
                    <a:pt x="42541" y="27613"/>
                  </a:cubicBezTo>
                  <a:cubicBezTo>
                    <a:pt x="21611" y="10544"/>
                    <a:pt x="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777056" y="5196315"/>
              <a:ext cx="26241" cy="138284"/>
            </a:xfrm>
            <a:custGeom>
              <a:avLst/>
              <a:gdLst/>
              <a:ahLst/>
              <a:cxnLst/>
              <a:rect l="l" t="t" r="r" b="b"/>
              <a:pathLst>
                <a:path w="26241" h="138284" extrusionOk="0">
                  <a:moveTo>
                    <a:pt x="0" y="0"/>
                  </a:moveTo>
                  <a:cubicBezTo>
                    <a:pt x="0" y="0"/>
                    <a:pt x="12355" y="23079"/>
                    <a:pt x="18916" y="57645"/>
                  </a:cubicBezTo>
                  <a:cubicBezTo>
                    <a:pt x="25476" y="92221"/>
                    <a:pt x="26241" y="138284"/>
                    <a:pt x="26241" y="138284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969063" y="5376195"/>
              <a:ext cx="27625" cy="120586"/>
            </a:xfrm>
            <a:custGeom>
              <a:avLst/>
              <a:gdLst/>
              <a:ahLst/>
              <a:cxnLst/>
              <a:rect l="l" t="t" r="r" b="b"/>
              <a:pathLst>
                <a:path w="27625" h="120586" extrusionOk="0">
                  <a:moveTo>
                    <a:pt x="0" y="120587"/>
                  </a:moveTo>
                  <a:cubicBezTo>
                    <a:pt x="0" y="120587"/>
                    <a:pt x="12792" y="89583"/>
                    <a:pt x="15488" y="80391"/>
                  </a:cubicBezTo>
                  <a:cubicBezTo>
                    <a:pt x="21479" y="59941"/>
                    <a:pt x="36138" y="20355"/>
                    <a:pt x="20955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981741" y="5401817"/>
              <a:ext cx="78714" cy="62874"/>
            </a:xfrm>
            <a:custGeom>
              <a:avLst/>
              <a:gdLst/>
              <a:ahLst/>
              <a:cxnLst/>
              <a:rect l="l" t="t" r="r" b="b"/>
              <a:pathLst>
                <a:path w="78714" h="62874" extrusionOk="0">
                  <a:moveTo>
                    <a:pt x="0" y="62875"/>
                  </a:moveTo>
                  <a:cubicBezTo>
                    <a:pt x="8915" y="29728"/>
                    <a:pt x="51768" y="29585"/>
                    <a:pt x="78715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033567" y="5577582"/>
              <a:ext cx="76219" cy="85420"/>
            </a:xfrm>
            <a:custGeom>
              <a:avLst/>
              <a:gdLst/>
              <a:ahLst/>
              <a:cxnLst/>
              <a:rect l="l" t="t" r="r" b="b"/>
              <a:pathLst>
                <a:path w="76219" h="85420" extrusionOk="0">
                  <a:moveTo>
                    <a:pt x="0" y="85420"/>
                  </a:moveTo>
                  <a:cubicBezTo>
                    <a:pt x="0" y="85420"/>
                    <a:pt x="20345" y="69313"/>
                    <a:pt x="39395" y="47968"/>
                  </a:cubicBezTo>
                  <a:cubicBezTo>
                    <a:pt x="58455" y="26613"/>
                    <a:pt x="76219" y="0"/>
                    <a:pt x="76219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039053" y="5721715"/>
              <a:ext cx="249735" cy="143789"/>
            </a:xfrm>
            <a:custGeom>
              <a:avLst/>
              <a:gdLst/>
              <a:ahLst/>
              <a:cxnLst/>
              <a:rect l="l" t="t" r="r" b="b"/>
              <a:pathLst>
                <a:path w="249735" h="143789" extrusionOk="0">
                  <a:moveTo>
                    <a:pt x="0" y="143789"/>
                  </a:moveTo>
                  <a:cubicBezTo>
                    <a:pt x="0" y="143789"/>
                    <a:pt x="33099" y="43367"/>
                    <a:pt x="99403" y="43691"/>
                  </a:cubicBezTo>
                  <a:cubicBezTo>
                    <a:pt x="246450" y="44396"/>
                    <a:pt x="249736" y="0"/>
                    <a:pt x="249736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040882" y="5787501"/>
              <a:ext cx="289855" cy="75545"/>
            </a:xfrm>
            <a:custGeom>
              <a:avLst/>
              <a:gdLst/>
              <a:ahLst/>
              <a:cxnLst/>
              <a:rect l="l" t="t" r="r" b="b"/>
              <a:pathLst>
                <a:path w="289855" h="75545" extrusionOk="0">
                  <a:moveTo>
                    <a:pt x="0" y="75545"/>
                  </a:moveTo>
                  <a:cubicBezTo>
                    <a:pt x="47025" y="70735"/>
                    <a:pt x="134360" y="24615"/>
                    <a:pt x="175403" y="6108"/>
                  </a:cubicBezTo>
                  <a:cubicBezTo>
                    <a:pt x="208236" y="-8704"/>
                    <a:pt x="289855" y="8080"/>
                    <a:pt x="289855" y="808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041158" y="5837418"/>
              <a:ext cx="306485" cy="50773"/>
            </a:xfrm>
            <a:custGeom>
              <a:avLst/>
              <a:gdLst/>
              <a:ahLst/>
              <a:cxnLst/>
              <a:rect l="l" t="t" r="r" b="b"/>
              <a:pathLst>
                <a:path w="306485" h="50773" extrusionOk="0">
                  <a:moveTo>
                    <a:pt x="0" y="25591"/>
                  </a:moveTo>
                  <a:cubicBezTo>
                    <a:pt x="0" y="25591"/>
                    <a:pt x="119167" y="82226"/>
                    <a:pt x="180670" y="25629"/>
                  </a:cubicBezTo>
                  <a:cubicBezTo>
                    <a:pt x="239249" y="-28273"/>
                    <a:pt x="306486" y="19590"/>
                    <a:pt x="306486" y="1959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02565" y="5546045"/>
              <a:ext cx="72141" cy="197005"/>
            </a:xfrm>
            <a:custGeom>
              <a:avLst/>
              <a:gdLst/>
              <a:ahLst/>
              <a:cxnLst/>
              <a:rect l="l" t="t" r="r" b="b"/>
              <a:pathLst>
                <a:path w="72141" h="197005" extrusionOk="0">
                  <a:moveTo>
                    <a:pt x="4892" y="0"/>
                  </a:moveTo>
                  <a:cubicBezTo>
                    <a:pt x="4892" y="0"/>
                    <a:pt x="-21643" y="78210"/>
                    <a:pt x="48885" y="133569"/>
                  </a:cubicBezTo>
                  <a:cubicBezTo>
                    <a:pt x="87387" y="163792"/>
                    <a:pt x="66468" y="197005"/>
                    <a:pt x="66468" y="197005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740493" y="5619750"/>
              <a:ext cx="110956" cy="122891"/>
            </a:xfrm>
            <a:custGeom>
              <a:avLst/>
              <a:gdLst/>
              <a:ahLst/>
              <a:cxnLst/>
              <a:rect l="l" t="t" r="r" b="b"/>
              <a:pathLst>
                <a:path w="110956" h="122891" extrusionOk="0">
                  <a:moveTo>
                    <a:pt x="0" y="0"/>
                  </a:moveTo>
                  <a:cubicBezTo>
                    <a:pt x="0" y="0"/>
                    <a:pt x="6303" y="22193"/>
                    <a:pt x="26840" y="43482"/>
                  </a:cubicBezTo>
                  <a:cubicBezTo>
                    <a:pt x="47379" y="64770"/>
                    <a:pt x="62944" y="61846"/>
                    <a:pt x="83973" y="81696"/>
                  </a:cubicBezTo>
                  <a:cubicBezTo>
                    <a:pt x="105003" y="101546"/>
                    <a:pt x="110957" y="122891"/>
                    <a:pt x="110957" y="122891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932279" y="5862654"/>
              <a:ext cx="110651" cy="29206"/>
            </a:xfrm>
            <a:custGeom>
              <a:avLst/>
              <a:gdLst/>
              <a:ahLst/>
              <a:cxnLst/>
              <a:rect l="l" t="t" r="r" b="b"/>
              <a:pathLst>
                <a:path w="110651" h="29206" extrusionOk="0">
                  <a:moveTo>
                    <a:pt x="110651" y="1136"/>
                  </a:moveTo>
                  <a:cubicBezTo>
                    <a:pt x="110651" y="1136"/>
                    <a:pt x="50596" y="-8646"/>
                    <a:pt x="0" y="2920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964787" y="5662326"/>
              <a:ext cx="69608" cy="69252"/>
            </a:xfrm>
            <a:custGeom>
              <a:avLst/>
              <a:gdLst/>
              <a:ahLst/>
              <a:cxnLst/>
              <a:rect l="l" t="t" r="r" b="b"/>
              <a:pathLst>
                <a:path w="69608" h="69252" extrusionOk="0">
                  <a:moveTo>
                    <a:pt x="69609" y="0"/>
                  </a:moveTo>
                  <a:cubicBezTo>
                    <a:pt x="35643" y="71257"/>
                    <a:pt x="0" y="69247"/>
                    <a:pt x="0" y="6924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942344" y="5497439"/>
              <a:ext cx="27281" cy="86220"/>
            </a:xfrm>
            <a:custGeom>
              <a:avLst/>
              <a:gdLst/>
              <a:ahLst/>
              <a:cxnLst/>
              <a:rect l="l" t="t" r="r" b="b"/>
              <a:pathLst>
                <a:path w="27281" h="86220" extrusionOk="0">
                  <a:moveTo>
                    <a:pt x="27281" y="0"/>
                  </a:moveTo>
                  <a:cubicBezTo>
                    <a:pt x="780" y="35376"/>
                    <a:pt x="0" y="86220"/>
                    <a:pt x="0" y="8622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880298" y="5773273"/>
              <a:ext cx="43565" cy="129664"/>
            </a:xfrm>
            <a:custGeom>
              <a:avLst/>
              <a:gdLst/>
              <a:ahLst/>
              <a:cxnLst/>
              <a:rect l="l" t="t" r="r" b="b"/>
              <a:pathLst>
                <a:path w="43565" h="129664" extrusionOk="0">
                  <a:moveTo>
                    <a:pt x="0" y="0"/>
                  </a:moveTo>
                  <a:cubicBezTo>
                    <a:pt x="42838" y="31309"/>
                    <a:pt x="43565" y="129664"/>
                    <a:pt x="43565" y="12966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6"/>
          <p:cNvGrpSpPr/>
          <p:nvPr/>
        </p:nvGrpSpPr>
        <p:grpSpPr>
          <a:xfrm>
            <a:off x="9970540" y="5801887"/>
            <a:ext cx="1863159" cy="741904"/>
            <a:chOff x="2313536" y="3756612"/>
            <a:chExt cx="771239" cy="307105"/>
          </a:xfrm>
        </p:grpSpPr>
        <p:sp>
          <p:nvSpPr>
            <p:cNvPr id="179" name="Google Shape;179;p6"/>
            <p:cNvSpPr/>
            <p:nvPr/>
          </p:nvSpPr>
          <p:spPr>
            <a:xfrm>
              <a:off x="3050047" y="3757593"/>
              <a:ext cx="34728" cy="306124"/>
            </a:xfrm>
            <a:custGeom>
              <a:avLst/>
              <a:gdLst/>
              <a:ahLst/>
              <a:cxnLst/>
              <a:rect l="l" t="t" r="r" b="b"/>
              <a:pathLst>
                <a:path w="34728" h="306124" extrusionOk="0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968218" y="3757488"/>
              <a:ext cx="34718" cy="306114"/>
            </a:xfrm>
            <a:custGeom>
              <a:avLst/>
              <a:gdLst/>
              <a:ahLst/>
              <a:cxnLst/>
              <a:rect l="l" t="t" r="r" b="b"/>
              <a:pathLst>
                <a:path w="34718" h="306114" extrusionOk="0">
                  <a:moveTo>
                    <a:pt x="34719" y="38"/>
                  </a:moveTo>
                  <a:lnTo>
                    <a:pt x="34309" y="30611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886379" y="3757374"/>
              <a:ext cx="34728" cy="306124"/>
            </a:xfrm>
            <a:custGeom>
              <a:avLst/>
              <a:gdLst/>
              <a:ahLst/>
              <a:cxnLst/>
              <a:rect l="l" t="t" r="r" b="b"/>
              <a:pathLst>
                <a:path w="34728" h="306124" extrusionOk="0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804550" y="3757269"/>
              <a:ext cx="34718" cy="306114"/>
            </a:xfrm>
            <a:custGeom>
              <a:avLst/>
              <a:gdLst/>
              <a:ahLst/>
              <a:cxnLst/>
              <a:rect l="l" t="t" r="r" b="b"/>
              <a:pathLst>
                <a:path w="34718" h="306114" extrusionOk="0">
                  <a:moveTo>
                    <a:pt x="34719" y="38"/>
                  </a:moveTo>
                  <a:lnTo>
                    <a:pt x="34309" y="30611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722711" y="3757155"/>
              <a:ext cx="34718" cy="306124"/>
            </a:xfrm>
            <a:custGeom>
              <a:avLst/>
              <a:gdLst/>
              <a:ahLst/>
              <a:cxnLst/>
              <a:rect l="l" t="t" r="r" b="b"/>
              <a:pathLst>
                <a:path w="34718" h="306124" extrusionOk="0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40872" y="3757050"/>
              <a:ext cx="34728" cy="306114"/>
            </a:xfrm>
            <a:custGeom>
              <a:avLst/>
              <a:gdLst/>
              <a:ahLst/>
              <a:cxnLst/>
              <a:rect l="l" t="t" r="r" b="b"/>
              <a:pathLst>
                <a:path w="34728" h="306114" extrusionOk="0">
                  <a:moveTo>
                    <a:pt x="34728" y="48"/>
                  </a:moveTo>
                  <a:lnTo>
                    <a:pt x="34319" y="30611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559043" y="3756936"/>
              <a:ext cx="34718" cy="306124"/>
            </a:xfrm>
            <a:custGeom>
              <a:avLst/>
              <a:gdLst/>
              <a:ahLst/>
              <a:cxnLst/>
              <a:rect l="l" t="t" r="r" b="b"/>
              <a:pathLst>
                <a:path w="34718" h="306124" extrusionOk="0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477204" y="3756831"/>
              <a:ext cx="34728" cy="306124"/>
            </a:xfrm>
            <a:custGeom>
              <a:avLst/>
              <a:gdLst/>
              <a:ahLst/>
              <a:cxnLst/>
              <a:rect l="l" t="t" r="r" b="b"/>
              <a:pathLst>
                <a:path w="34728" h="306124" extrusionOk="0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395375" y="3756717"/>
              <a:ext cx="34718" cy="306124"/>
            </a:xfrm>
            <a:custGeom>
              <a:avLst/>
              <a:gdLst/>
              <a:ahLst/>
              <a:cxnLst/>
              <a:rect l="l" t="t" r="r" b="b"/>
              <a:pathLst>
                <a:path w="34718" h="306124" extrusionOk="0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313536" y="3756612"/>
              <a:ext cx="34718" cy="306124"/>
            </a:xfrm>
            <a:custGeom>
              <a:avLst/>
              <a:gdLst/>
              <a:ahLst/>
              <a:cxnLst/>
              <a:rect l="l" t="t" r="r" b="b"/>
              <a:pathLst>
                <a:path w="34718" h="306124" extrusionOk="0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-800100" y="327048"/>
            <a:ext cx="2440645" cy="2440645"/>
          </a:xfrm>
          <a:custGeom>
            <a:avLst/>
            <a:gdLst/>
            <a:ahLst/>
            <a:cxnLst/>
            <a:rect l="l" t="t" r="r" b="b"/>
            <a:pathLst>
              <a:path w="1229544" h="1229544" extrusionOk="0">
                <a:moveTo>
                  <a:pt x="0" y="614772"/>
                </a:moveTo>
                <a:cubicBezTo>
                  <a:pt x="0" y="275244"/>
                  <a:pt x="275243" y="0"/>
                  <a:pt x="614772" y="0"/>
                </a:cubicBezTo>
                <a:cubicBezTo>
                  <a:pt x="954300" y="0"/>
                  <a:pt x="1229544" y="275244"/>
                  <a:pt x="1229544" y="614772"/>
                </a:cubicBezTo>
                <a:cubicBezTo>
                  <a:pt x="1229544" y="954300"/>
                  <a:pt x="954300" y="1229544"/>
                  <a:pt x="614772" y="1229544"/>
                </a:cubicBezTo>
                <a:cubicBezTo>
                  <a:pt x="275243" y="1229544"/>
                  <a:pt x="0" y="954300"/>
                  <a:pt x="0" y="614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10111485" y="405464"/>
            <a:ext cx="1729447" cy="1037774"/>
          </a:xfrm>
          <a:custGeom>
            <a:avLst/>
            <a:gdLst/>
            <a:ahLst/>
            <a:cxnLst/>
            <a:rect l="l" t="t" r="r" b="b"/>
            <a:pathLst>
              <a:path w="716127" h="429720" extrusionOk="0">
                <a:moveTo>
                  <a:pt x="0" y="0"/>
                </a:moveTo>
                <a:lnTo>
                  <a:pt x="716128" y="0"/>
                </a:lnTo>
                <a:lnTo>
                  <a:pt x="716128" y="429720"/>
                </a:lnTo>
                <a:lnTo>
                  <a:pt x="0" y="429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 rot="10800000">
            <a:off x="8864675" y="164875"/>
            <a:ext cx="3182475" cy="4163000"/>
          </a:xfrm>
          <a:custGeom>
            <a:avLst/>
            <a:gdLst/>
            <a:ahLst/>
            <a:cxnLst/>
            <a:rect l="l" t="t" r="r" b="b"/>
            <a:pathLst>
              <a:path w="127299" h="166520" extrusionOk="0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Google Shape;192;p6"/>
          <p:cNvSpPr/>
          <p:nvPr/>
        </p:nvSpPr>
        <p:spPr>
          <a:xfrm rot="10800000" flipH="1">
            <a:off x="127006" y="144592"/>
            <a:ext cx="3582787" cy="3969493"/>
          </a:xfrm>
          <a:custGeom>
            <a:avLst/>
            <a:gdLst/>
            <a:ahLst/>
            <a:cxnLst/>
            <a:rect l="l" t="t" r="r" b="b"/>
            <a:pathLst>
              <a:path w="3582787" h="3969493" extrusionOk="0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 rot="10800000" flipH="1">
            <a:off x="7606864" y="449426"/>
            <a:ext cx="4309071" cy="2195898"/>
          </a:xfrm>
          <a:custGeom>
            <a:avLst/>
            <a:gdLst/>
            <a:ahLst/>
            <a:cxnLst/>
            <a:rect l="l" t="t" r="r" b="b"/>
            <a:pathLst>
              <a:path w="4309071" h="2195898" extrusionOk="0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9297290" y="4306021"/>
            <a:ext cx="3397653" cy="3397653"/>
          </a:xfrm>
          <a:custGeom>
            <a:avLst/>
            <a:gdLst/>
            <a:ahLst/>
            <a:cxnLst/>
            <a:rect l="l" t="t" r="r" b="b"/>
            <a:pathLst>
              <a:path w="1194254" h="1194254" extrusionOk="0">
                <a:moveTo>
                  <a:pt x="0" y="597132"/>
                </a:moveTo>
                <a:cubicBezTo>
                  <a:pt x="0" y="267348"/>
                  <a:pt x="267347" y="0"/>
                  <a:pt x="597132" y="0"/>
                </a:cubicBezTo>
                <a:cubicBezTo>
                  <a:pt x="926916" y="0"/>
                  <a:pt x="1194254" y="267348"/>
                  <a:pt x="1194254" y="597132"/>
                </a:cubicBezTo>
                <a:cubicBezTo>
                  <a:pt x="1194254" y="926916"/>
                  <a:pt x="926916" y="1194254"/>
                  <a:pt x="597132" y="1194254"/>
                </a:cubicBezTo>
                <a:cubicBezTo>
                  <a:pt x="267347" y="1194254"/>
                  <a:pt x="0" y="926916"/>
                  <a:pt x="0" y="597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9"/>
          <p:cNvGrpSpPr/>
          <p:nvPr/>
        </p:nvGrpSpPr>
        <p:grpSpPr>
          <a:xfrm rot="-1399229">
            <a:off x="11111816" y="3934771"/>
            <a:ext cx="1314134" cy="3570321"/>
            <a:chOff x="5593118" y="4460894"/>
            <a:chExt cx="461853" cy="1254791"/>
          </a:xfrm>
        </p:grpSpPr>
        <p:sp>
          <p:nvSpPr>
            <p:cNvPr id="242" name="Google Shape;242;p9"/>
            <p:cNvSpPr/>
            <p:nvPr/>
          </p:nvSpPr>
          <p:spPr>
            <a:xfrm>
              <a:off x="5774702" y="4797847"/>
              <a:ext cx="157158" cy="917838"/>
            </a:xfrm>
            <a:custGeom>
              <a:avLst/>
              <a:gdLst/>
              <a:ahLst/>
              <a:cxnLst/>
              <a:rect l="l" t="t" r="r" b="b"/>
              <a:pathLst>
                <a:path w="157158" h="917838" extrusionOk="0">
                  <a:moveTo>
                    <a:pt x="0" y="917839"/>
                  </a:moveTo>
                  <a:cubicBezTo>
                    <a:pt x="0" y="917839"/>
                    <a:pt x="155734" y="685343"/>
                    <a:pt x="157153" y="399231"/>
                  </a:cubicBezTo>
                  <a:cubicBezTo>
                    <a:pt x="157896" y="249079"/>
                    <a:pt x="83125" y="0"/>
                    <a:pt x="83125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917501" y="4919948"/>
              <a:ext cx="72727" cy="132368"/>
            </a:xfrm>
            <a:custGeom>
              <a:avLst/>
              <a:gdLst/>
              <a:ahLst/>
              <a:cxnLst/>
              <a:rect l="l" t="t" r="r" b="b"/>
              <a:pathLst>
                <a:path w="72727" h="132368" extrusionOk="0">
                  <a:moveTo>
                    <a:pt x="0" y="132369"/>
                  </a:moveTo>
                  <a:cubicBezTo>
                    <a:pt x="0" y="132369"/>
                    <a:pt x="38491" y="111861"/>
                    <a:pt x="56645" y="78762"/>
                  </a:cubicBezTo>
                  <a:cubicBezTo>
                    <a:pt x="74809" y="45672"/>
                    <a:pt x="72647" y="0"/>
                    <a:pt x="72647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856309" y="4666430"/>
              <a:ext cx="24387" cy="130568"/>
            </a:xfrm>
            <a:custGeom>
              <a:avLst/>
              <a:gdLst/>
              <a:ahLst/>
              <a:cxnLst/>
              <a:rect l="l" t="t" r="r" b="b"/>
              <a:pathLst>
                <a:path w="24387" h="130568" extrusionOk="0">
                  <a:moveTo>
                    <a:pt x="1804" y="130569"/>
                  </a:moveTo>
                  <a:cubicBezTo>
                    <a:pt x="1804" y="130569"/>
                    <a:pt x="-2254" y="94659"/>
                    <a:pt x="1804" y="62217"/>
                  </a:cubicBezTo>
                  <a:cubicBezTo>
                    <a:pt x="5861" y="29785"/>
                    <a:pt x="24387" y="0"/>
                    <a:pt x="24387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802067" y="4710055"/>
              <a:ext cx="56045" cy="86944"/>
            </a:xfrm>
            <a:custGeom>
              <a:avLst/>
              <a:gdLst/>
              <a:ahLst/>
              <a:cxnLst/>
              <a:rect l="l" t="t" r="r" b="b"/>
              <a:pathLst>
                <a:path w="56045" h="86944" extrusionOk="0">
                  <a:moveTo>
                    <a:pt x="56045" y="86944"/>
                  </a:moveTo>
                  <a:cubicBezTo>
                    <a:pt x="56045" y="86944"/>
                    <a:pt x="30871" y="79105"/>
                    <a:pt x="16726" y="57331"/>
                  </a:cubicBezTo>
                  <a:cubicBezTo>
                    <a:pt x="2581" y="35548"/>
                    <a:pt x="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803668" y="4883439"/>
              <a:ext cx="90153" cy="51291"/>
            </a:xfrm>
            <a:custGeom>
              <a:avLst/>
              <a:gdLst/>
              <a:ahLst/>
              <a:cxnLst/>
              <a:rect l="l" t="t" r="r" b="b"/>
              <a:pathLst>
                <a:path w="90153" h="51291" extrusionOk="0">
                  <a:moveTo>
                    <a:pt x="90154" y="51292"/>
                  </a:moveTo>
                  <a:cubicBezTo>
                    <a:pt x="90154" y="51292"/>
                    <a:pt x="61446" y="49330"/>
                    <a:pt x="38900" y="36509"/>
                  </a:cubicBezTo>
                  <a:cubicBezTo>
                    <a:pt x="16364" y="23689"/>
                    <a:pt x="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853846" y="5145090"/>
              <a:ext cx="77876" cy="63293"/>
            </a:xfrm>
            <a:custGeom>
              <a:avLst/>
              <a:gdLst/>
              <a:ahLst/>
              <a:cxnLst/>
              <a:rect l="l" t="t" r="r" b="b"/>
              <a:pathLst>
                <a:path w="77876" h="63293" extrusionOk="0">
                  <a:moveTo>
                    <a:pt x="77876" y="63294"/>
                  </a:moveTo>
                  <a:cubicBezTo>
                    <a:pt x="77876" y="63294"/>
                    <a:pt x="57073" y="55998"/>
                    <a:pt x="37090" y="40424"/>
                  </a:cubicBezTo>
                  <a:cubicBezTo>
                    <a:pt x="14211" y="22593"/>
                    <a:pt x="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634316" y="4960158"/>
              <a:ext cx="219796" cy="199098"/>
            </a:xfrm>
            <a:custGeom>
              <a:avLst/>
              <a:gdLst/>
              <a:ahLst/>
              <a:cxnLst/>
              <a:rect l="l" t="t" r="r" b="b"/>
              <a:pathLst>
                <a:path w="219796" h="199098" extrusionOk="0">
                  <a:moveTo>
                    <a:pt x="219796" y="185332"/>
                  </a:moveTo>
                  <a:cubicBezTo>
                    <a:pt x="219796" y="185332"/>
                    <a:pt x="171476" y="197744"/>
                    <a:pt x="149731" y="198715"/>
                  </a:cubicBezTo>
                  <a:cubicBezTo>
                    <a:pt x="67435" y="202392"/>
                    <a:pt x="-11737" y="179932"/>
                    <a:pt x="1446" y="118629"/>
                  </a:cubicBezTo>
                  <a:cubicBezTo>
                    <a:pt x="3750" y="107922"/>
                    <a:pt x="28411" y="95559"/>
                    <a:pt x="28411" y="95559"/>
                  </a:cubicBezTo>
                  <a:cubicBezTo>
                    <a:pt x="28411" y="95559"/>
                    <a:pt x="-3594" y="33894"/>
                    <a:pt x="26058" y="9986"/>
                  </a:cubicBezTo>
                  <a:cubicBezTo>
                    <a:pt x="73768" y="-28494"/>
                    <a:pt x="153064" y="53125"/>
                    <a:pt x="180534" y="103874"/>
                  </a:cubicBezTo>
                  <a:cubicBezTo>
                    <a:pt x="197670" y="135545"/>
                    <a:pt x="219796" y="185332"/>
                    <a:pt x="219796" y="1853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593118" y="4669060"/>
              <a:ext cx="211426" cy="216550"/>
            </a:xfrm>
            <a:custGeom>
              <a:avLst/>
              <a:gdLst/>
              <a:ahLst/>
              <a:cxnLst/>
              <a:rect l="l" t="t" r="r" b="b"/>
              <a:pathLst>
                <a:path w="211426" h="216550" extrusionOk="0">
                  <a:moveTo>
                    <a:pt x="211427" y="215550"/>
                  </a:moveTo>
                  <a:cubicBezTo>
                    <a:pt x="211427" y="215550"/>
                    <a:pt x="145447" y="217208"/>
                    <a:pt x="134940" y="216255"/>
                  </a:cubicBezTo>
                  <a:cubicBezTo>
                    <a:pt x="80810" y="211312"/>
                    <a:pt x="32633" y="189128"/>
                    <a:pt x="8687" y="137426"/>
                  </a:cubicBezTo>
                  <a:cubicBezTo>
                    <a:pt x="3010" y="125187"/>
                    <a:pt x="-2305" y="109442"/>
                    <a:pt x="1038" y="95831"/>
                  </a:cubicBezTo>
                  <a:cubicBezTo>
                    <a:pt x="3801" y="84563"/>
                    <a:pt x="16126" y="72028"/>
                    <a:pt x="28651" y="74923"/>
                  </a:cubicBezTo>
                  <a:cubicBezTo>
                    <a:pt x="30118" y="75266"/>
                    <a:pt x="46892" y="81619"/>
                    <a:pt x="46892" y="81619"/>
                  </a:cubicBezTo>
                  <a:cubicBezTo>
                    <a:pt x="46892" y="81619"/>
                    <a:pt x="41300" y="68523"/>
                    <a:pt x="40853" y="66846"/>
                  </a:cubicBezTo>
                  <a:cubicBezTo>
                    <a:pt x="38176" y="56721"/>
                    <a:pt x="39672" y="45748"/>
                    <a:pt x="43968" y="36204"/>
                  </a:cubicBezTo>
                  <a:cubicBezTo>
                    <a:pt x="56045" y="9363"/>
                    <a:pt x="82620" y="-6201"/>
                    <a:pt x="111805" y="2352"/>
                  </a:cubicBezTo>
                  <a:cubicBezTo>
                    <a:pt x="135417" y="9267"/>
                    <a:pt x="145218" y="35004"/>
                    <a:pt x="155334" y="54892"/>
                  </a:cubicBezTo>
                  <a:cubicBezTo>
                    <a:pt x="174117" y="91802"/>
                    <a:pt x="211427" y="215550"/>
                    <a:pt x="211427" y="21555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623084" y="4460894"/>
              <a:ext cx="178983" cy="249160"/>
            </a:xfrm>
            <a:custGeom>
              <a:avLst/>
              <a:gdLst/>
              <a:ahLst/>
              <a:cxnLst/>
              <a:rect l="l" t="t" r="r" b="b"/>
              <a:pathLst>
                <a:path w="178983" h="249160" extrusionOk="0">
                  <a:moveTo>
                    <a:pt x="178984" y="249161"/>
                  </a:moveTo>
                  <a:cubicBezTo>
                    <a:pt x="178984" y="249161"/>
                    <a:pt x="147732" y="225835"/>
                    <a:pt x="141846" y="222796"/>
                  </a:cubicBezTo>
                  <a:cubicBezTo>
                    <a:pt x="101888" y="202136"/>
                    <a:pt x="64817" y="183991"/>
                    <a:pt x="26974" y="158578"/>
                  </a:cubicBezTo>
                  <a:cubicBezTo>
                    <a:pt x="5181" y="143938"/>
                    <a:pt x="-8954" y="126393"/>
                    <a:pt x="6543" y="83617"/>
                  </a:cubicBezTo>
                  <a:cubicBezTo>
                    <a:pt x="18069" y="51803"/>
                    <a:pt x="67122" y="67996"/>
                    <a:pt x="67122" y="67996"/>
                  </a:cubicBezTo>
                  <a:cubicBezTo>
                    <a:pt x="67122" y="67996"/>
                    <a:pt x="62941" y="17104"/>
                    <a:pt x="83791" y="4359"/>
                  </a:cubicBezTo>
                  <a:cubicBezTo>
                    <a:pt x="121129" y="-18463"/>
                    <a:pt x="171974" y="53279"/>
                    <a:pt x="171974" y="104591"/>
                  </a:cubicBezTo>
                  <a:cubicBezTo>
                    <a:pt x="171974" y="147748"/>
                    <a:pt x="178984" y="249161"/>
                    <a:pt x="178984" y="24916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829467" y="4465257"/>
              <a:ext cx="129886" cy="201183"/>
            </a:xfrm>
            <a:custGeom>
              <a:avLst/>
              <a:gdLst/>
              <a:ahLst/>
              <a:cxnLst/>
              <a:rect l="l" t="t" r="r" b="b"/>
              <a:pathLst>
                <a:path w="129886" h="201183" extrusionOk="0">
                  <a:moveTo>
                    <a:pt x="51229" y="201183"/>
                  </a:moveTo>
                  <a:cubicBezTo>
                    <a:pt x="51229" y="201183"/>
                    <a:pt x="31912" y="158387"/>
                    <a:pt x="27054" y="146243"/>
                  </a:cubicBezTo>
                  <a:cubicBezTo>
                    <a:pt x="13072" y="111334"/>
                    <a:pt x="-3664" y="72634"/>
                    <a:pt x="708" y="34658"/>
                  </a:cubicBezTo>
                  <a:cubicBezTo>
                    <a:pt x="1966" y="23713"/>
                    <a:pt x="8719" y="-699"/>
                    <a:pt x="24159" y="15"/>
                  </a:cubicBezTo>
                  <a:cubicBezTo>
                    <a:pt x="48495" y="1130"/>
                    <a:pt x="59192" y="31000"/>
                    <a:pt x="64640" y="50260"/>
                  </a:cubicBezTo>
                  <a:cubicBezTo>
                    <a:pt x="65183" y="52146"/>
                    <a:pt x="61878" y="38668"/>
                    <a:pt x="62135" y="35210"/>
                  </a:cubicBezTo>
                  <a:cubicBezTo>
                    <a:pt x="62859" y="25275"/>
                    <a:pt x="66269" y="15246"/>
                    <a:pt x="74403" y="8978"/>
                  </a:cubicBezTo>
                  <a:cubicBezTo>
                    <a:pt x="89929" y="-2985"/>
                    <a:pt x="114047" y="8540"/>
                    <a:pt x="123876" y="22980"/>
                  </a:cubicBezTo>
                  <a:cubicBezTo>
                    <a:pt x="134544" y="38649"/>
                    <a:pt x="128886" y="59709"/>
                    <a:pt x="123181" y="76130"/>
                  </a:cubicBezTo>
                  <a:cubicBezTo>
                    <a:pt x="107865" y="120154"/>
                    <a:pt x="51229" y="201183"/>
                    <a:pt x="51229" y="2011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902452" y="4681349"/>
              <a:ext cx="152519" cy="239446"/>
            </a:xfrm>
            <a:custGeom>
              <a:avLst/>
              <a:gdLst/>
              <a:ahLst/>
              <a:cxnLst/>
              <a:rect l="l" t="t" r="r" b="b"/>
              <a:pathLst>
                <a:path w="152519" h="239446" extrusionOk="0">
                  <a:moveTo>
                    <a:pt x="40024" y="199479"/>
                  </a:moveTo>
                  <a:cubicBezTo>
                    <a:pt x="5496" y="159198"/>
                    <a:pt x="-21755" y="85675"/>
                    <a:pt x="24593" y="31353"/>
                  </a:cubicBezTo>
                  <a:cubicBezTo>
                    <a:pt x="39824" y="13494"/>
                    <a:pt x="65379" y="28601"/>
                    <a:pt x="65379" y="28601"/>
                  </a:cubicBezTo>
                  <a:cubicBezTo>
                    <a:pt x="65379" y="28601"/>
                    <a:pt x="88334" y="-6394"/>
                    <a:pt x="118300" y="1035"/>
                  </a:cubicBezTo>
                  <a:cubicBezTo>
                    <a:pt x="185576" y="17733"/>
                    <a:pt x="137169" y="125365"/>
                    <a:pt x="112233" y="170266"/>
                  </a:cubicBezTo>
                  <a:cubicBezTo>
                    <a:pt x="104012" y="185068"/>
                    <a:pt x="87725" y="239446"/>
                    <a:pt x="87725" y="239446"/>
                  </a:cubicBezTo>
                  <a:cubicBezTo>
                    <a:pt x="87725" y="239446"/>
                    <a:pt x="50692" y="211928"/>
                    <a:pt x="40024" y="19947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662479" y="5055203"/>
              <a:ext cx="191147" cy="91173"/>
            </a:xfrm>
            <a:custGeom>
              <a:avLst/>
              <a:gdLst/>
              <a:ahLst/>
              <a:cxnLst/>
              <a:rect l="l" t="t" r="r" b="b"/>
              <a:pathLst>
                <a:path w="191147" h="91173" extrusionOk="0">
                  <a:moveTo>
                    <a:pt x="191148" y="91174"/>
                  </a:moveTo>
                  <a:cubicBezTo>
                    <a:pt x="191148" y="91174"/>
                    <a:pt x="159658" y="61627"/>
                    <a:pt x="142065" y="55759"/>
                  </a:cubicBezTo>
                  <a:cubicBezTo>
                    <a:pt x="104937" y="43386"/>
                    <a:pt x="71371" y="40453"/>
                    <a:pt x="36347" y="25794"/>
                  </a:cubicBezTo>
                  <a:cubicBezTo>
                    <a:pt x="1324" y="11125"/>
                    <a:pt x="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639647" y="4750536"/>
              <a:ext cx="163182" cy="134331"/>
            </a:xfrm>
            <a:custGeom>
              <a:avLst/>
              <a:gdLst/>
              <a:ahLst/>
              <a:cxnLst/>
              <a:rect l="l" t="t" r="r" b="b"/>
              <a:pathLst>
                <a:path w="163182" h="134331" extrusionOk="0">
                  <a:moveTo>
                    <a:pt x="163182" y="134331"/>
                  </a:moveTo>
                  <a:cubicBezTo>
                    <a:pt x="163182" y="134331"/>
                    <a:pt x="155705" y="122320"/>
                    <a:pt x="153019" y="118872"/>
                  </a:cubicBezTo>
                  <a:cubicBezTo>
                    <a:pt x="145437" y="109128"/>
                    <a:pt x="135903" y="102880"/>
                    <a:pt x="125635" y="96346"/>
                  </a:cubicBezTo>
                  <a:cubicBezTo>
                    <a:pt x="107538" y="84830"/>
                    <a:pt x="86754" y="81544"/>
                    <a:pt x="67761" y="72047"/>
                  </a:cubicBezTo>
                  <a:cubicBezTo>
                    <a:pt x="39786" y="58055"/>
                    <a:pt x="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690206" y="4528889"/>
              <a:ext cx="111861" cy="181165"/>
            </a:xfrm>
            <a:custGeom>
              <a:avLst/>
              <a:gdLst/>
              <a:ahLst/>
              <a:cxnLst/>
              <a:rect l="l" t="t" r="r" b="b"/>
              <a:pathLst>
                <a:path w="111861" h="181165" extrusionOk="0">
                  <a:moveTo>
                    <a:pt x="111862" y="181165"/>
                  </a:moveTo>
                  <a:cubicBezTo>
                    <a:pt x="111862" y="181165"/>
                    <a:pt x="94802" y="152457"/>
                    <a:pt x="84497" y="123511"/>
                  </a:cubicBezTo>
                  <a:cubicBezTo>
                    <a:pt x="75581" y="98460"/>
                    <a:pt x="69418" y="60893"/>
                    <a:pt x="54007" y="36957"/>
                  </a:cubicBezTo>
                  <a:cubicBezTo>
                    <a:pt x="31785" y="2439"/>
                    <a:pt x="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880449" y="4512697"/>
              <a:ext cx="19574" cy="153190"/>
            </a:xfrm>
            <a:custGeom>
              <a:avLst/>
              <a:gdLst/>
              <a:ahLst/>
              <a:cxnLst/>
              <a:rect l="l" t="t" r="r" b="b"/>
              <a:pathLst>
                <a:path w="19574" h="153190" extrusionOk="0">
                  <a:moveTo>
                    <a:pt x="0" y="153191"/>
                  </a:moveTo>
                  <a:cubicBezTo>
                    <a:pt x="0" y="153191"/>
                    <a:pt x="15726" y="86897"/>
                    <a:pt x="19078" y="60360"/>
                  </a:cubicBezTo>
                  <a:cubicBezTo>
                    <a:pt x="21736" y="39310"/>
                    <a:pt x="12840" y="0"/>
                    <a:pt x="1284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958898" y="4710055"/>
              <a:ext cx="34991" cy="208568"/>
            </a:xfrm>
            <a:custGeom>
              <a:avLst/>
              <a:gdLst/>
              <a:ahLst/>
              <a:cxnLst/>
              <a:rect l="l" t="t" r="r" b="b"/>
              <a:pathLst>
                <a:path w="34991" h="208568" extrusionOk="0">
                  <a:moveTo>
                    <a:pt x="31946" y="208569"/>
                  </a:moveTo>
                  <a:cubicBezTo>
                    <a:pt x="31946" y="208569"/>
                    <a:pt x="39194" y="181794"/>
                    <a:pt x="31327" y="149438"/>
                  </a:cubicBezTo>
                  <a:cubicBezTo>
                    <a:pt x="23459" y="117072"/>
                    <a:pt x="4971" y="117358"/>
                    <a:pt x="456" y="79124"/>
                  </a:cubicBezTo>
                  <a:cubicBezTo>
                    <a:pt x="-2421" y="54683"/>
                    <a:pt x="9257" y="0"/>
                    <a:pt x="9257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9"/>
          <p:cNvGrpSpPr/>
          <p:nvPr/>
        </p:nvGrpSpPr>
        <p:grpSpPr>
          <a:xfrm>
            <a:off x="304690" y="2650644"/>
            <a:ext cx="870909" cy="2193317"/>
            <a:chOff x="3562369" y="4725952"/>
            <a:chExt cx="306076" cy="770829"/>
          </a:xfrm>
        </p:grpSpPr>
        <p:sp>
          <p:nvSpPr>
            <p:cNvPr id="259" name="Google Shape;259;p9"/>
            <p:cNvSpPr/>
            <p:nvPr/>
          </p:nvSpPr>
          <p:spPr>
            <a:xfrm>
              <a:off x="3562369" y="4725952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3562369" y="4807791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562369" y="4889630"/>
              <a:ext cx="306076" cy="34308"/>
            </a:xfrm>
            <a:custGeom>
              <a:avLst/>
              <a:gdLst/>
              <a:ahLst/>
              <a:cxnLst/>
              <a:rect l="l" t="t" r="r" b="b"/>
              <a:pathLst>
                <a:path w="306076" h="3430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562369" y="4971459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562369" y="5053298"/>
              <a:ext cx="306076" cy="34308"/>
            </a:xfrm>
            <a:custGeom>
              <a:avLst/>
              <a:gdLst/>
              <a:ahLst/>
              <a:cxnLst/>
              <a:rect l="l" t="t" r="r" b="b"/>
              <a:pathLst>
                <a:path w="306076" h="3430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562369" y="5135127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562369" y="5216966"/>
              <a:ext cx="306076" cy="34308"/>
            </a:xfrm>
            <a:custGeom>
              <a:avLst/>
              <a:gdLst/>
              <a:ahLst/>
              <a:cxnLst/>
              <a:rect l="l" t="t" r="r" b="b"/>
              <a:pathLst>
                <a:path w="306076" h="3430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562369" y="5298805"/>
              <a:ext cx="306076" cy="34308"/>
            </a:xfrm>
            <a:custGeom>
              <a:avLst/>
              <a:gdLst/>
              <a:ahLst/>
              <a:cxnLst/>
              <a:rect l="l" t="t" r="r" b="b"/>
              <a:pathLst>
                <a:path w="306076" h="3430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562369" y="5380634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562369" y="5462472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0"/>
                  </a:lnTo>
                  <a:lnTo>
                    <a:pt x="0" y="3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9"/>
          <p:cNvSpPr/>
          <p:nvPr/>
        </p:nvSpPr>
        <p:spPr>
          <a:xfrm>
            <a:off x="193875" y="2452950"/>
            <a:ext cx="3182475" cy="4163000"/>
          </a:xfrm>
          <a:custGeom>
            <a:avLst/>
            <a:gdLst/>
            <a:ahLst/>
            <a:cxnLst/>
            <a:rect l="l" t="t" r="r" b="b"/>
            <a:pathLst>
              <a:path w="127299" h="166520" extrusionOk="0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Google Shape;270;p9"/>
          <p:cNvSpPr/>
          <p:nvPr/>
        </p:nvSpPr>
        <p:spPr>
          <a:xfrm rot="10800000">
            <a:off x="8864675" y="164875"/>
            <a:ext cx="3182475" cy="4163000"/>
          </a:xfrm>
          <a:custGeom>
            <a:avLst/>
            <a:gdLst/>
            <a:ahLst/>
            <a:cxnLst/>
            <a:rect l="l" t="t" r="r" b="b"/>
            <a:pathLst>
              <a:path w="127299" h="166520" extrusionOk="0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Google Shape;271;p9"/>
          <p:cNvSpPr/>
          <p:nvPr/>
        </p:nvSpPr>
        <p:spPr>
          <a:xfrm rot="10800000" flipH="1">
            <a:off x="127006" y="144592"/>
            <a:ext cx="3582787" cy="3969493"/>
          </a:xfrm>
          <a:custGeom>
            <a:avLst/>
            <a:gdLst/>
            <a:ahLst/>
            <a:cxnLst/>
            <a:rect l="l" t="t" r="r" b="b"/>
            <a:pathLst>
              <a:path w="3582787" h="3969493" extrusionOk="0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7658189" y="4262739"/>
            <a:ext cx="4309071" cy="2195898"/>
          </a:xfrm>
          <a:custGeom>
            <a:avLst/>
            <a:gdLst/>
            <a:ahLst/>
            <a:cxnLst/>
            <a:rect l="l" t="t" r="r" b="b"/>
            <a:pathLst>
              <a:path w="4309071" h="2195898" extrusionOk="0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4" name="Google Shape;314;p11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5" name="Google Shape;315;p11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6" name="Google Shape;316;p11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17" name="Google Shape;317;p11"/>
          <p:cNvSpPr txBox="1">
            <a:spLocks noGrp="1"/>
          </p:cNvSpPr>
          <p:nvPr>
            <p:ph type="body" idx="4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5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19" name="Google Shape;319;p11"/>
          <p:cNvSpPr txBox="1">
            <a:spLocks noGrp="1"/>
          </p:cNvSpPr>
          <p:nvPr>
            <p:ph type="body" idx="6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943875" y="6033875"/>
            <a:ext cx="1843893" cy="1796413"/>
          </a:xfrm>
          <a:custGeom>
            <a:avLst/>
            <a:gdLst/>
            <a:ahLst/>
            <a:cxnLst/>
            <a:rect l="l" t="t" r="r" b="b"/>
            <a:pathLst>
              <a:path w="1117511" h="1117520" extrusionOk="0">
                <a:moveTo>
                  <a:pt x="0" y="558765"/>
                </a:moveTo>
                <a:cubicBezTo>
                  <a:pt x="0" y="250165"/>
                  <a:pt x="250165" y="0"/>
                  <a:pt x="558755" y="0"/>
                </a:cubicBezTo>
                <a:cubicBezTo>
                  <a:pt x="867347" y="0"/>
                  <a:pt x="1117511" y="250165"/>
                  <a:pt x="1117511" y="558765"/>
                </a:cubicBezTo>
                <a:cubicBezTo>
                  <a:pt x="1117511" y="867356"/>
                  <a:pt x="867347" y="1117521"/>
                  <a:pt x="558755" y="1117521"/>
                </a:cubicBezTo>
                <a:cubicBezTo>
                  <a:pt x="250165" y="1117521"/>
                  <a:pt x="0" y="867356"/>
                  <a:pt x="0" y="558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11"/>
          <p:cNvGrpSpPr/>
          <p:nvPr/>
        </p:nvGrpSpPr>
        <p:grpSpPr>
          <a:xfrm>
            <a:off x="206349" y="293105"/>
            <a:ext cx="605755" cy="1516442"/>
            <a:chOff x="3749116" y="747756"/>
            <a:chExt cx="306076" cy="770824"/>
          </a:xfrm>
        </p:grpSpPr>
        <p:sp>
          <p:nvSpPr>
            <p:cNvPr id="322" name="Google Shape;322;p11"/>
            <p:cNvSpPr/>
            <p:nvPr/>
          </p:nvSpPr>
          <p:spPr>
            <a:xfrm>
              <a:off x="3749116" y="747756"/>
              <a:ext cx="306076" cy="34312"/>
            </a:xfrm>
            <a:custGeom>
              <a:avLst/>
              <a:gdLst/>
              <a:ahLst/>
              <a:cxnLst/>
              <a:rect l="l" t="t" r="r" b="b"/>
              <a:pathLst>
                <a:path w="306076" h="34312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3749116" y="829591"/>
              <a:ext cx="306076" cy="34312"/>
            </a:xfrm>
            <a:custGeom>
              <a:avLst/>
              <a:gdLst/>
              <a:ahLst/>
              <a:cxnLst/>
              <a:rect l="l" t="t" r="r" b="b"/>
              <a:pathLst>
                <a:path w="306076" h="34312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3749116" y="911426"/>
              <a:ext cx="306076" cy="34312"/>
            </a:xfrm>
            <a:custGeom>
              <a:avLst/>
              <a:gdLst/>
              <a:ahLst/>
              <a:cxnLst/>
              <a:rect l="l" t="t" r="r" b="b"/>
              <a:pathLst>
                <a:path w="306076" h="34312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3749116" y="993257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3749116" y="1075096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749116" y="1156935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749116" y="1238764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749116" y="1320603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749116" y="1402432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49116" y="1484271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11"/>
          <p:cNvSpPr/>
          <p:nvPr/>
        </p:nvSpPr>
        <p:spPr>
          <a:xfrm>
            <a:off x="11273402" y="262363"/>
            <a:ext cx="678273" cy="1577933"/>
          </a:xfrm>
          <a:custGeom>
            <a:avLst/>
            <a:gdLst/>
            <a:ahLst/>
            <a:cxnLst/>
            <a:rect l="l" t="t" r="r" b="b"/>
            <a:pathLst>
              <a:path w="342995" h="801999" extrusionOk="0">
                <a:moveTo>
                  <a:pt x="0" y="0"/>
                </a:moveTo>
                <a:lnTo>
                  <a:pt x="342995" y="0"/>
                </a:lnTo>
                <a:lnTo>
                  <a:pt x="342995" y="801999"/>
                </a:lnTo>
                <a:lnTo>
                  <a:pt x="0" y="801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/>
          <p:nvPr/>
        </p:nvSpPr>
        <p:spPr>
          <a:xfrm flipH="1">
            <a:off x="8855925" y="2503150"/>
            <a:ext cx="3182475" cy="4163000"/>
          </a:xfrm>
          <a:custGeom>
            <a:avLst/>
            <a:gdLst/>
            <a:ahLst/>
            <a:cxnLst/>
            <a:rect l="l" t="t" r="r" b="b"/>
            <a:pathLst>
              <a:path w="127299" h="166520" extrusionOk="0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Google Shape;334;p11"/>
          <p:cNvSpPr/>
          <p:nvPr/>
        </p:nvSpPr>
        <p:spPr>
          <a:xfrm>
            <a:off x="779481" y="2782419"/>
            <a:ext cx="3582787" cy="3969493"/>
          </a:xfrm>
          <a:custGeom>
            <a:avLst/>
            <a:gdLst/>
            <a:ahLst/>
            <a:cxnLst/>
            <a:rect l="l" t="t" r="r" b="b"/>
            <a:pathLst>
              <a:path w="3582787" h="3969493" extrusionOk="0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/>
          <p:nvPr/>
        </p:nvSpPr>
        <p:spPr>
          <a:xfrm rot="10800000" flipH="1">
            <a:off x="8855914" y="293092"/>
            <a:ext cx="4309071" cy="2195898"/>
          </a:xfrm>
          <a:custGeom>
            <a:avLst/>
            <a:gdLst/>
            <a:ahLst/>
            <a:cxnLst/>
            <a:rect l="l" t="t" r="r" b="b"/>
            <a:pathLst>
              <a:path w="4309071" h="2195898" extrusionOk="0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6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11"/>
          <p:cNvGrpSpPr/>
          <p:nvPr/>
        </p:nvGrpSpPr>
        <p:grpSpPr>
          <a:xfrm rot="1070332">
            <a:off x="1739869" y="5749364"/>
            <a:ext cx="1342638" cy="1680101"/>
            <a:chOff x="3749116" y="2023694"/>
            <a:chExt cx="791581" cy="1039621"/>
          </a:xfrm>
        </p:grpSpPr>
        <p:sp>
          <p:nvSpPr>
            <p:cNvPr id="337" name="Google Shape;337;p11"/>
            <p:cNvSpPr/>
            <p:nvPr/>
          </p:nvSpPr>
          <p:spPr>
            <a:xfrm>
              <a:off x="3749116" y="2625556"/>
              <a:ext cx="228161" cy="437759"/>
            </a:xfrm>
            <a:custGeom>
              <a:avLst/>
              <a:gdLst/>
              <a:ahLst/>
              <a:cxnLst/>
              <a:rect l="l" t="t" r="r" b="b"/>
              <a:pathLst>
                <a:path w="228161" h="437759" extrusionOk="0">
                  <a:moveTo>
                    <a:pt x="0" y="437760"/>
                  </a:moveTo>
                  <a:cubicBezTo>
                    <a:pt x="0" y="361912"/>
                    <a:pt x="24946" y="321069"/>
                    <a:pt x="57769" y="255413"/>
                  </a:cubicBezTo>
                  <a:cubicBezTo>
                    <a:pt x="123892" y="123168"/>
                    <a:pt x="109452" y="144761"/>
                    <a:pt x="209502" y="18907"/>
                  </a:cubicBezTo>
                  <a:lnTo>
                    <a:pt x="228162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795131" y="2277860"/>
              <a:ext cx="142602" cy="488638"/>
            </a:xfrm>
            <a:custGeom>
              <a:avLst/>
              <a:gdLst/>
              <a:ahLst/>
              <a:cxnLst/>
              <a:rect l="l" t="t" r="r" b="b"/>
              <a:pathLst>
                <a:path w="142602" h="488638" extrusionOk="0">
                  <a:moveTo>
                    <a:pt x="71047" y="488638"/>
                  </a:moveTo>
                  <a:cubicBezTo>
                    <a:pt x="71047" y="488638"/>
                    <a:pt x="64122" y="407837"/>
                    <a:pt x="58169" y="387054"/>
                  </a:cubicBezTo>
                  <a:cubicBezTo>
                    <a:pt x="42948" y="333933"/>
                    <a:pt x="18317" y="283022"/>
                    <a:pt x="8154" y="228348"/>
                  </a:cubicBezTo>
                  <a:cubicBezTo>
                    <a:pt x="515" y="187267"/>
                    <a:pt x="-743" y="145166"/>
                    <a:pt x="333" y="103637"/>
                  </a:cubicBezTo>
                  <a:cubicBezTo>
                    <a:pt x="1229" y="68843"/>
                    <a:pt x="43282" y="-38076"/>
                    <a:pt x="91945" y="14093"/>
                  </a:cubicBezTo>
                  <a:cubicBezTo>
                    <a:pt x="123825" y="48269"/>
                    <a:pt x="85192" y="116791"/>
                    <a:pt x="89954" y="161054"/>
                  </a:cubicBezTo>
                  <a:cubicBezTo>
                    <a:pt x="91469" y="175161"/>
                    <a:pt x="94745" y="190086"/>
                    <a:pt x="101013" y="202802"/>
                  </a:cubicBezTo>
                  <a:cubicBezTo>
                    <a:pt x="115348" y="231863"/>
                    <a:pt x="151343" y="262276"/>
                    <a:pt x="140646" y="298443"/>
                  </a:cubicBezTo>
                  <a:cubicBezTo>
                    <a:pt x="130664" y="332190"/>
                    <a:pt x="92364" y="374423"/>
                    <a:pt x="80125" y="420163"/>
                  </a:cubicBezTo>
                  <a:lnTo>
                    <a:pt x="71047" y="48863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996632" y="2023694"/>
              <a:ext cx="270355" cy="585050"/>
            </a:xfrm>
            <a:custGeom>
              <a:avLst/>
              <a:gdLst/>
              <a:ahLst/>
              <a:cxnLst/>
              <a:rect l="l" t="t" r="r" b="b"/>
              <a:pathLst>
                <a:path w="270355" h="585050" extrusionOk="0">
                  <a:moveTo>
                    <a:pt x="0" y="585051"/>
                  </a:moveTo>
                  <a:cubicBezTo>
                    <a:pt x="0" y="585051"/>
                    <a:pt x="45168" y="485391"/>
                    <a:pt x="51683" y="456692"/>
                  </a:cubicBezTo>
                  <a:cubicBezTo>
                    <a:pt x="71828" y="368024"/>
                    <a:pt x="83706" y="279346"/>
                    <a:pt x="103527" y="190535"/>
                  </a:cubicBezTo>
                  <a:cubicBezTo>
                    <a:pt x="110262" y="160350"/>
                    <a:pt x="112776" y="125889"/>
                    <a:pt x="128578" y="98523"/>
                  </a:cubicBezTo>
                  <a:cubicBezTo>
                    <a:pt x="152648" y="56871"/>
                    <a:pt x="174936" y="7817"/>
                    <a:pt x="227848" y="1454"/>
                  </a:cubicBezTo>
                  <a:cubicBezTo>
                    <a:pt x="235620" y="521"/>
                    <a:pt x="246688" y="-1908"/>
                    <a:pt x="253813" y="2845"/>
                  </a:cubicBezTo>
                  <a:cubicBezTo>
                    <a:pt x="296313" y="31239"/>
                    <a:pt x="245040" y="130051"/>
                    <a:pt x="231924" y="164132"/>
                  </a:cubicBezTo>
                  <a:cubicBezTo>
                    <a:pt x="224114" y="184448"/>
                    <a:pt x="213141" y="208213"/>
                    <a:pt x="210807" y="229883"/>
                  </a:cubicBezTo>
                  <a:cubicBezTo>
                    <a:pt x="206912" y="266125"/>
                    <a:pt x="214903" y="310683"/>
                    <a:pt x="194072" y="342830"/>
                  </a:cubicBezTo>
                  <a:cubicBezTo>
                    <a:pt x="155286" y="402657"/>
                    <a:pt x="112976" y="424869"/>
                    <a:pt x="70933" y="478409"/>
                  </a:cubicBezTo>
                  <a:lnTo>
                    <a:pt x="0" y="58505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3977278" y="2259805"/>
              <a:ext cx="563419" cy="365751"/>
            </a:xfrm>
            <a:custGeom>
              <a:avLst/>
              <a:gdLst/>
              <a:ahLst/>
              <a:cxnLst/>
              <a:rect l="l" t="t" r="r" b="b"/>
              <a:pathLst>
                <a:path w="563419" h="365751" extrusionOk="0">
                  <a:moveTo>
                    <a:pt x="0" y="365751"/>
                  </a:moveTo>
                  <a:cubicBezTo>
                    <a:pt x="0" y="365751"/>
                    <a:pt x="22936" y="345692"/>
                    <a:pt x="27346" y="342158"/>
                  </a:cubicBezTo>
                  <a:cubicBezTo>
                    <a:pt x="58921" y="316859"/>
                    <a:pt x="91545" y="302305"/>
                    <a:pt x="127987" y="285141"/>
                  </a:cubicBezTo>
                  <a:cubicBezTo>
                    <a:pt x="182442" y="259491"/>
                    <a:pt x="235772" y="232640"/>
                    <a:pt x="289712" y="206027"/>
                  </a:cubicBezTo>
                  <a:cubicBezTo>
                    <a:pt x="353901" y="174365"/>
                    <a:pt x="428196" y="160345"/>
                    <a:pt x="494528" y="132779"/>
                  </a:cubicBezTo>
                  <a:cubicBezTo>
                    <a:pt x="524789" y="120206"/>
                    <a:pt x="579310" y="71867"/>
                    <a:pt x="558994" y="30062"/>
                  </a:cubicBezTo>
                  <a:cubicBezTo>
                    <a:pt x="529847" y="-29898"/>
                    <a:pt x="427587" y="14679"/>
                    <a:pt x="388125" y="36663"/>
                  </a:cubicBezTo>
                  <a:cubicBezTo>
                    <a:pt x="366817" y="48531"/>
                    <a:pt x="349205" y="65342"/>
                    <a:pt x="328898" y="78392"/>
                  </a:cubicBezTo>
                  <a:cubicBezTo>
                    <a:pt x="217599" y="149915"/>
                    <a:pt x="111614" y="221781"/>
                    <a:pt x="39691" y="33326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3831288" y="2586850"/>
              <a:ext cx="536810" cy="245132"/>
            </a:xfrm>
            <a:custGeom>
              <a:avLst/>
              <a:gdLst/>
              <a:ahLst/>
              <a:cxnLst/>
              <a:rect l="l" t="t" r="r" b="b"/>
              <a:pathLst>
                <a:path w="536810" h="245132" extrusionOk="0">
                  <a:moveTo>
                    <a:pt x="0" y="245132"/>
                  </a:moveTo>
                  <a:cubicBezTo>
                    <a:pt x="0" y="245132"/>
                    <a:pt x="32738" y="205127"/>
                    <a:pt x="45415" y="190240"/>
                  </a:cubicBezTo>
                  <a:cubicBezTo>
                    <a:pt x="127406" y="93952"/>
                    <a:pt x="250212" y="32096"/>
                    <a:pt x="372361" y="5236"/>
                  </a:cubicBezTo>
                  <a:cubicBezTo>
                    <a:pt x="411394" y="-3346"/>
                    <a:pt x="521284" y="-7785"/>
                    <a:pt x="534953" y="44984"/>
                  </a:cubicBezTo>
                  <a:cubicBezTo>
                    <a:pt x="545840" y="87046"/>
                    <a:pt x="506844" y="112754"/>
                    <a:pt x="470659" y="119564"/>
                  </a:cubicBezTo>
                  <a:cubicBezTo>
                    <a:pt x="441103" y="125136"/>
                    <a:pt x="411156" y="115173"/>
                    <a:pt x="382134" y="111011"/>
                  </a:cubicBezTo>
                  <a:cubicBezTo>
                    <a:pt x="335995" y="104400"/>
                    <a:pt x="268557" y="102848"/>
                    <a:pt x="228257" y="129794"/>
                  </a:cubicBezTo>
                  <a:cubicBezTo>
                    <a:pt x="209503" y="142338"/>
                    <a:pt x="195882" y="160693"/>
                    <a:pt x="177698" y="173600"/>
                  </a:cubicBezTo>
                  <a:cubicBezTo>
                    <a:pt x="146428" y="195822"/>
                    <a:pt x="109433" y="198098"/>
                    <a:pt x="73533" y="202479"/>
                  </a:cubicBezTo>
                  <a:cubicBezTo>
                    <a:pt x="55769" y="204642"/>
                    <a:pt x="0" y="245132"/>
                    <a:pt x="0" y="2451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3836022" y="2634274"/>
              <a:ext cx="502034" cy="191945"/>
            </a:xfrm>
            <a:custGeom>
              <a:avLst/>
              <a:gdLst/>
              <a:ahLst/>
              <a:cxnLst/>
              <a:rect l="l" t="t" r="r" b="b"/>
              <a:pathLst>
                <a:path w="502034" h="191945" extrusionOk="0">
                  <a:moveTo>
                    <a:pt x="0" y="191946"/>
                  </a:moveTo>
                  <a:cubicBezTo>
                    <a:pt x="0" y="191946"/>
                    <a:pt x="35728" y="160389"/>
                    <a:pt x="46454" y="153246"/>
                  </a:cubicBezTo>
                  <a:cubicBezTo>
                    <a:pt x="75648" y="133795"/>
                    <a:pt x="109233" y="108706"/>
                    <a:pt x="143875" y="99534"/>
                  </a:cubicBezTo>
                  <a:cubicBezTo>
                    <a:pt x="191834" y="86837"/>
                    <a:pt x="226704" y="50195"/>
                    <a:pt x="268805" y="26534"/>
                  </a:cubicBezTo>
                  <a:cubicBezTo>
                    <a:pt x="317945" y="-1079"/>
                    <a:pt x="379609" y="-5051"/>
                    <a:pt x="433864" y="5084"/>
                  </a:cubicBezTo>
                  <a:cubicBezTo>
                    <a:pt x="452352" y="8532"/>
                    <a:pt x="502034" y="19467"/>
                    <a:pt x="502034" y="19467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023902" y="2284475"/>
              <a:ext cx="509377" cy="298123"/>
            </a:xfrm>
            <a:custGeom>
              <a:avLst/>
              <a:gdLst/>
              <a:ahLst/>
              <a:cxnLst/>
              <a:rect l="l" t="t" r="r" b="b"/>
              <a:pathLst>
                <a:path w="509377" h="298123" extrusionOk="0">
                  <a:moveTo>
                    <a:pt x="0" y="298123"/>
                  </a:moveTo>
                  <a:cubicBezTo>
                    <a:pt x="0" y="298123"/>
                    <a:pt x="23898" y="274158"/>
                    <a:pt x="27937" y="270510"/>
                  </a:cubicBezTo>
                  <a:cubicBezTo>
                    <a:pt x="55064" y="245974"/>
                    <a:pt x="84982" y="227552"/>
                    <a:pt x="114433" y="206121"/>
                  </a:cubicBezTo>
                  <a:cubicBezTo>
                    <a:pt x="159658" y="173203"/>
                    <a:pt x="215503" y="131321"/>
                    <a:pt x="270881" y="118320"/>
                  </a:cubicBezTo>
                  <a:cubicBezTo>
                    <a:pt x="339528" y="102203"/>
                    <a:pt x="416385" y="90373"/>
                    <a:pt x="476050" y="50330"/>
                  </a:cubicBezTo>
                  <a:cubicBezTo>
                    <a:pt x="493100" y="38891"/>
                    <a:pt x="509378" y="0"/>
                    <a:pt x="509378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4022283" y="2030463"/>
              <a:ext cx="188864" cy="539724"/>
            </a:xfrm>
            <a:custGeom>
              <a:avLst/>
              <a:gdLst/>
              <a:ahLst/>
              <a:cxnLst/>
              <a:rect l="l" t="t" r="r" b="b"/>
              <a:pathLst>
                <a:path w="188864" h="539724" extrusionOk="0">
                  <a:moveTo>
                    <a:pt x="0" y="539725"/>
                  </a:moveTo>
                  <a:cubicBezTo>
                    <a:pt x="0" y="539725"/>
                    <a:pt x="19736" y="496338"/>
                    <a:pt x="24222" y="485985"/>
                  </a:cubicBezTo>
                  <a:cubicBezTo>
                    <a:pt x="38167" y="453819"/>
                    <a:pt x="49606" y="416948"/>
                    <a:pt x="59674" y="383591"/>
                  </a:cubicBezTo>
                  <a:cubicBezTo>
                    <a:pt x="77438" y="324736"/>
                    <a:pt x="95203" y="260490"/>
                    <a:pt x="121015" y="204464"/>
                  </a:cubicBezTo>
                  <a:cubicBezTo>
                    <a:pt x="134855" y="174422"/>
                    <a:pt x="154391" y="148171"/>
                    <a:pt x="166592" y="117272"/>
                  </a:cubicBezTo>
                  <a:cubicBezTo>
                    <a:pt x="179480" y="84658"/>
                    <a:pt x="200358" y="31509"/>
                    <a:pt x="180994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830532" y="2290000"/>
              <a:ext cx="37918" cy="452885"/>
            </a:xfrm>
            <a:custGeom>
              <a:avLst/>
              <a:gdLst/>
              <a:ahLst/>
              <a:cxnLst/>
              <a:rect l="l" t="t" r="r" b="b"/>
              <a:pathLst>
                <a:path w="37918" h="452885" extrusionOk="0">
                  <a:moveTo>
                    <a:pt x="36856" y="452885"/>
                  </a:moveTo>
                  <a:cubicBezTo>
                    <a:pt x="36856" y="452885"/>
                    <a:pt x="30303" y="420252"/>
                    <a:pt x="30093" y="414585"/>
                  </a:cubicBezTo>
                  <a:cubicBezTo>
                    <a:pt x="28379" y="370218"/>
                    <a:pt x="41190" y="327441"/>
                    <a:pt x="37113" y="282759"/>
                  </a:cubicBezTo>
                  <a:cubicBezTo>
                    <a:pt x="33122" y="239125"/>
                    <a:pt x="14482" y="200139"/>
                    <a:pt x="5071" y="157734"/>
                  </a:cubicBezTo>
                  <a:cubicBezTo>
                    <a:pt x="-2130" y="125282"/>
                    <a:pt x="70" y="93012"/>
                    <a:pt x="1328" y="60341"/>
                  </a:cubicBezTo>
                  <a:cubicBezTo>
                    <a:pt x="2013" y="42339"/>
                    <a:pt x="4461" y="0"/>
                    <a:pt x="4461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 txBox="1">
            <a:spLocks noGrp="1"/>
          </p:cNvSpPr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body" idx="1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8" name="Google Shape;418;p13"/>
          <p:cNvSpPr/>
          <p:nvPr/>
        </p:nvSpPr>
        <p:spPr>
          <a:xfrm>
            <a:off x="346986" y="4467705"/>
            <a:ext cx="2179146" cy="2179164"/>
          </a:xfrm>
          <a:custGeom>
            <a:avLst/>
            <a:gdLst/>
            <a:ahLst/>
            <a:cxnLst/>
            <a:rect l="l" t="t" r="r" b="b"/>
            <a:pathLst>
              <a:path w="1117511" h="1117520" extrusionOk="0">
                <a:moveTo>
                  <a:pt x="0" y="558765"/>
                </a:moveTo>
                <a:cubicBezTo>
                  <a:pt x="0" y="250165"/>
                  <a:pt x="250165" y="0"/>
                  <a:pt x="558755" y="0"/>
                </a:cubicBezTo>
                <a:cubicBezTo>
                  <a:pt x="867347" y="0"/>
                  <a:pt x="1117511" y="250165"/>
                  <a:pt x="1117511" y="558765"/>
                </a:cubicBezTo>
                <a:cubicBezTo>
                  <a:pt x="1117511" y="867356"/>
                  <a:pt x="867347" y="1117521"/>
                  <a:pt x="558755" y="1117521"/>
                </a:cubicBezTo>
                <a:cubicBezTo>
                  <a:pt x="250165" y="1117521"/>
                  <a:pt x="0" y="867356"/>
                  <a:pt x="0" y="558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13"/>
          <p:cNvGrpSpPr/>
          <p:nvPr/>
        </p:nvGrpSpPr>
        <p:grpSpPr>
          <a:xfrm>
            <a:off x="346965" y="4291263"/>
            <a:ext cx="1543583" cy="2027261"/>
            <a:chOff x="3749116" y="2023694"/>
            <a:chExt cx="791581" cy="1039621"/>
          </a:xfrm>
        </p:grpSpPr>
        <p:sp>
          <p:nvSpPr>
            <p:cNvPr id="420" name="Google Shape;420;p13"/>
            <p:cNvSpPr/>
            <p:nvPr/>
          </p:nvSpPr>
          <p:spPr>
            <a:xfrm>
              <a:off x="3749116" y="2625556"/>
              <a:ext cx="228161" cy="437759"/>
            </a:xfrm>
            <a:custGeom>
              <a:avLst/>
              <a:gdLst/>
              <a:ahLst/>
              <a:cxnLst/>
              <a:rect l="l" t="t" r="r" b="b"/>
              <a:pathLst>
                <a:path w="228161" h="437759" extrusionOk="0">
                  <a:moveTo>
                    <a:pt x="0" y="437760"/>
                  </a:moveTo>
                  <a:cubicBezTo>
                    <a:pt x="0" y="361912"/>
                    <a:pt x="24946" y="321069"/>
                    <a:pt x="57769" y="255413"/>
                  </a:cubicBezTo>
                  <a:cubicBezTo>
                    <a:pt x="123892" y="123168"/>
                    <a:pt x="109452" y="144761"/>
                    <a:pt x="209502" y="18907"/>
                  </a:cubicBezTo>
                  <a:lnTo>
                    <a:pt x="228162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3795131" y="2277860"/>
              <a:ext cx="142602" cy="488638"/>
            </a:xfrm>
            <a:custGeom>
              <a:avLst/>
              <a:gdLst/>
              <a:ahLst/>
              <a:cxnLst/>
              <a:rect l="l" t="t" r="r" b="b"/>
              <a:pathLst>
                <a:path w="142602" h="488638" extrusionOk="0">
                  <a:moveTo>
                    <a:pt x="71047" y="488638"/>
                  </a:moveTo>
                  <a:cubicBezTo>
                    <a:pt x="71047" y="488638"/>
                    <a:pt x="64122" y="407837"/>
                    <a:pt x="58169" y="387054"/>
                  </a:cubicBezTo>
                  <a:cubicBezTo>
                    <a:pt x="42948" y="333933"/>
                    <a:pt x="18317" y="283022"/>
                    <a:pt x="8154" y="228348"/>
                  </a:cubicBezTo>
                  <a:cubicBezTo>
                    <a:pt x="515" y="187267"/>
                    <a:pt x="-743" y="145166"/>
                    <a:pt x="333" y="103637"/>
                  </a:cubicBezTo>
                  <a:cubicBezTo>
                    <a:pt x="1229" y="68843"/>
                    <a:pt x="43282" y="-38076"/>
                    <a:pt x="91945" y="14093"/>
                  </a:cubicBezTo>
                  <a:cubicBezTo>
                    <a:pt x="123825" y="48269"/>
                    <a:pt x="85192" y="116791"/>
                    <a:pt x="89954" y="161054"/>
                  </a:cubicBezTo>
                  <a:cubicBezTo>
                    <a:pt x="91469" y="175161"/>
                    <a:pt x="94745" y="190086"/>
                    <a:pt x="101013" y="202802"/>
                  </a:cubicBezTo>
                  <a:cubicBezTo>
                    <a:pt x="115348" y="231863"/>
                    <a:pt x="151343" y="262276"/>
                    <a:pt x="140646" y="298443"/>
                  </a:cubicBezTo>
                  <a:cubicBezTo>
                    <a:pt x="130664" y="332190"/>
                    <a:pt x="92364" y="374423"/>
                    <a:pt x="80125" y="420163"/>
                  </a:cubicBezTo>
                  <a:lnTo>
                    <a:pt x="71047" y="48863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3996632" y="2023694"/>
              <a:ext cx="270355" cy="585050"/>
            </a:xfrm>
            <a:custGeom>
              <a:avLst/>
              <a:gdLst/>
              <a:ahLst/>
              <a:cxnLst/>
              <a:rect l="l" t="t" r="r" b="b"/>
              <a:pathLst>
                <a:path w="270355" h="585050" extrusionOk="0">
                  <a:moveTo>
                    <a:pt x="0" y="585051"/>
                  </a:moveTo>
                  <a:cubicBezTo>
                    <a:pt x="0" y="585051"/>
                    <a:pt x="45168" y="485391"/>
                    <a:pt x="51683" y="456692"/>
                  </a:cubicBezTo>
                  <a:cubicBezTo>
                    <a:pt x="71828" y="368024"/>
                    <a:pt x="83706" y="279346"/>
                    <a:pt x="103527" y="190535"/>
                  </a:cubicBezTo>
                  <a:cubicBezTo>
                    <a:pt x="110262" y="160350"/>
                    <a:pt x="112776" y="125889"/>
                    <a:pt x="128578" y="98523"/>
                  </a:cubicBezTo>
                  <a:cubicBezTo>
                    <a:pt x="152648" y="56871"/>
                    <a:pt x="174936" y="7817"/>
                    <a:pt x="227848" y="1454"/>
                  </a:cubicBezTo>
                  <a:cubicBezTo>
                    <a:pt x="235620" y="521"/>
                    <a:pt x="246688" y="-1908"/>
                    <a:pt x="253813" y="2845"/>
                  </a:cubicBezTo>
                  <a:cubicBezTo>
                    <a:pt x="296313" y="31239"/>
                    <a:pt x="245040" y="130051"/>
                    <a:pt x="231924" y="164132"/>
                  </a:cubicBezTo>
                  <a:cubicBezTo>
                    <a:pt x="224114" y="184448"/>
                    <a:pt x="213141" y="208213"/>
                    <a:pt x="210807" y="229883"/>
                  </a:cubicBezTo>
                  <a:cubicBezTo>
                    <a:pt x="206912" y="266125"/>
                    <a:pt x="214903" y="310683"/>
                    <a:pt x="194072" y="342830"/>
                  </a:cubicBezTo>
                  <a:cubicBezTo>
                    <a:pt x="155286" y="402657"/>
                    <a:pt x="112976" y="424869"/>
                    <a:pt x="70933" y="478409"/>
                  </a:cubicBezTo>
                  <a:lnTo>
                    <a:pt x="0" y="58505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3977278" y="2259805"/>
              <a:ext cx="563419" cy="365751"/>
            </a:xfrm>
            <a:custGeom>
              <a:avLst/>
              <a:gdLst/>
              <a:ahLst/>
              <a:cxnLst/>
              <a:rect l="l" t="t" r="r" b="b"/>
              <a:pathLst>
                <a:path w="563419" h="365751" extrusionOk="0">
                  <a:moveTo>
                    <a:pt x="0" y="365751"/>
                  </a:moveTo>
                  <a:cubicBezTo>
                    <a:pt x="0" y="365751"/>
                    <a:pt x="22936" y="345692"/>
                    <a:pt x="27346" y="342158"/>
                  </a:cubicBezTo>
                  <a:cubicBezTo>
                    <a:pt x="58921" y="316859"/>
                    <a:pt x="91545" y="302305"/>
                    <a:pt x="127987" y="285141"/>
                  </a:cubicBezTo>
                  <a:cubicBezTo>
                    <a:pt x="182442" y="259491"/>
                    <a:pt x="235772" y="232640"/>
                    <a:pt x="289712" y="206027"/>
                  </a:cubicBezTo>
                  <a:cubicBezTo>
                    <a:pt x="353901" y="174365"/>
                    <a:pt x="428196" y="160345"/>
                    <a:pt x="494528" y="132779"/>
                  </a:cubicBezTo>
                  <a:cubicBezTo>
                    <a:pt x="524789" y="120206"/>
                    <a:pt x="579310" y="71867"/>
                    <a:pt x="558994" y="30062"/>
                  </a:cubicBezTo>
                  <a:cubicBezTo>
                    <a:pt x="529847" y="-29898"/>
                    <a:pt x="427587" y="14679"/>
                    <a:pt x="388125" y="36663"/>
                  </a:cubicBezTo>
                  <a:cubicBezTo>
                    <a:pt x="366817" y="48531"/>
                    <a:pt x="349205" y="65342"/>
                    <a:pt x="328898" y="78392"/>
                  </a:cubicBezTo>
                  <a:cubicBezTo>
                    <a:pt x="217599" y="149915"/>
                    <a:pt x="111614" y="221781"/>
                    <a:pt x="39691" y="33326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831288" y="2586850"/>
              <a:ext cx="536810" cy="245132"/>
            </a:xfrm>
            <a:custGeom>
              <a:avLst/>
              <a:gdLst/>
              <a:ahLst/>
              <a:cxnLst/>
              <a:rect l="l" t="t" r="r" b="b"/>
              <a:pathLst>
                <a:path w="536810" h="245132" extrusionOk="0">
                  <a:moveTo>
                    <a:pt x="0" y="245132"/>
                  </a:moveTo>
                  <a:cubicBezTo>
                    <a:pt x="0" y="245132"/>
                    <a:pt x="32738" y="205127"/>
                    <a:pt x="45415" y="190240"/>
                  </a:cubicBezTo>
                  <a:cubicBezTo>
                    <a:pt x="127406" y="93952"/>
                    <a:pt x="250212" y="32096"/>
                    <a:pt x="372361" y="5236"/>
                  </a:cubicBezTo>
                  <a:cubicBezTo>
                    <a:pt x="411394" y="-3346"/>
                    <a:pt x="521284" y="-7785"/>
                    <a:pt x="534953" y="44984"/>
                  </a:cubicBezTo>
                  <a:cubicBezTo>
                    <a:pt x="545840" y="87046"/>
                    <a:pt x="506844" y="112754"/>
                    <a:pt x="470659" y="119564"/>
                  </a:cubicBezTo>
                  <a:cubicBezTo>
                    <a:pt x="441103" y="125136"/>
                    <a:pt x="411156" y="115173"/>
                    <a:pt x="382134" y="111011"/>
                  </a:cubicBezTo>
                  <a:cubicBezTo>
                    <a:pt x="335995" y="104400"/>
                    <a:pt x="268557" y="102848"/>
                    <a:pt x="228257" y="129794"/>
                  </a:cubicBezTo>
                  <a:cubicBezTo>
                    <a:pt x="209503" y="142338"/>
                    <a:pt x="195882" y="160693"/>
                    <a:pt x="177698" y="173600"/>
                  </a:cubicBezTo>
                  <a:cubicBezTo>
                    <a:pt x="146428" y="195822"/>
                    <a:pt x="109433" y="198098"/>
                    <a:pt x="73533" y="202479"/>
                  </a:cubicBezTo>
                  <a:cubicBezTo>
                    <a:pt x="55769" y="204642"/>
                    <a:pt x="0" y="245132"/>
                    <a:pt x="0" y="2451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3836022" y="2634274"/>
              <a:ext cx="502034" cy="191945"/>
            </a:xfrm>
            <a:custGeom>
              <a:avLst/>
              <a:gdLst/>
              <a:ahLst/>
              <a:cxnLst/>
              <a:rect l="l" t="t" r="r" b="b"/>
              <a:pathLst>
                <a:path w="502034" h="191945" extrusionOk="0">
                  <a:moveTo>
                    <a:pt x="0" y="191946"/>
                  </a:moveTo>
                  <a:cubicBezTo>
                    <a:pt x="0" y="191946"/>
                    <a:pt x="35728" y="160389"/>
                    <a:pt x="46454" y="153246"/>
                  </a:cubicBezTo>
                  <a:cubicBezTo>
                    <a:pt x="75648" y="133795"/>
                    <a:pt x="109233" y="108706"/>
                    <a:pt x="143875" y="99534"/>
                  </a:cubicBezTo>
                  <a:cubicBezTo>
                    <a:pt x="191834" y="86837"/>
                    <a:pt x="226704" y="50195"/>
                    <a:pt x="268805" y="26534"/>
                  </a:cubicBezTo>
                  <a:cubicBezTo>
                    <a:pt x="317945" y="-1079"/>
                    <a:pt x="379609" y="-5051"/>
                    <a:pt x="433864" y="5084"/>
                  </a:cubicBezTo>
                  <a:cubicBezTo>
                    <a:pt x="452352" y="8532"/>
                    <a:pt x="502034" y="19467"/>
                    <a:pt x="502034" y="19467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4023902" y="2284475"/>
              <a:ext cx="509377" cy="298123"/>
            </a:xfrm>
            <a:custGeom>
              <a:avLst/>
              <a:gdLst/>
              <a:ahLst/>
              <a:cxnLst/>
              <a:rect l="l" t="t" r="r" b="b"/>
              <a:pathLst>
                <a:path w="509377" h="298123" extrusionOk="0">
                  <a:moveTo>
                    <a:pt x="0" y="298123"/>
                  </a:moveTo>
                  <a:cubicBezTo>
                    <a:pt x="0" y="298123"/>
                    <a:pt x="23898" y="274158"/>
                    <a:pt x="27937" y="270510"/>
                  </a:cubicBezTo>
                  <a:cubicBezTo>
                    <a:pt x="55064" y="245974"/>
                    <a:pt x="84982" y="227552"/>
                    <a:pt x="114433" y="206121"/>
                  </a:cubicBezTo>
                  <a:cubicBezTo>
                    <a:pt x="159658" y="173203"/>
                    <a:pt x="215503" y="131321"/>
                    <a:pt x="270881" y="118320"/>
                  </a:cubicBezTo>
                  <a:cubicBezTo>
                    <a:pt x="339528" y="102203"/>
                    <a:pt x="416385" y="90373"/>
                    <a:pt x="476050" y="50330"/>
                  </a:cubicBezTo>
                  <a:cubicBezTo>
                    <a:pt x="493100" y="38891"/>
                    <a:pt x="509378" y="0"/>
                    <a:pt x="509378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4022283" y="2030463"/>
              <a:ext cx="188864" cy="539724"/>
            </a:xfrm>
            <a:custGeom>
              <a:avLst/>
              <a:gdLst/>
              <a:ahLst/>
              <a:cxnLst/>
              <a:rect l="l" t="t" r="r" b="b"/>
              <a:pathLst>
                <a:path w="188864" h="539724" extrusionOk="0">
                  <a:moveTo>
                    <a:pt x="0" y="539725"/>
                  </a:moveTo>
                  <a:cubicBezTo>
                    <a:pt x="0" y="539725"/>
                    <a:pt x="19736" y="496338"/>
                    <a:pt x="24222" y="485985"/>
                  </a:cubicBezTo>
                  <a:cubicBezTo>
                    <a:pt x="38167" y="453819"/>
                    <a:pt x="49606" y="416948"/>
                    <a:pt x="59674" y="383591"/>
                  </a:cubicBezTo>
                  <a:cubicBezTo>
                    <a:pt x="77438" y="324736"/>
                    <a:pt x="95203" y="260490"/>
                    <a:pt x="121015" y="204464"/>
                  </a:cubicBezTo>
                  <a:cubicBezTo>
                    <a:pt x="134855" y="174422"/>
                    <a:pt x="154391" y="148171"/>
                    <a:pt x="166592" y="117272"/>
                  </a:cubicBezTo>
                  <a:cubicBezTo>
                    <a:pt x="179480" y="84658"/>
                    <a:pt x="200358" y="31509"/>
                    <a:pt x="180994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830532" y="2290000"/>
              <a:ext cx="37918" cy="452885"/>
            </a:xfrm>
            <a:custGeom>
              <a:avLst/>
              <a:gdLst/>
              <a:ahLst/>
              <a:cxnLst/>
              <a:rect l="l" t="t" r="r" b="b"/>
              <a:pathLst>
                <a:path w="37918" h="452885" extrusionOk="0">
                  <a:moveTo>
                    <a:pt x="36856" y="452885"/>
                  </a:moveTo>
                  <a:cubicBezTo>
                    <a:pt x="36856" y="452885"/>
                    <a:pt x="30303" y="420252"/>
                    <a:pt x="30093" y="414585"/>
                  </a:cubicBezTo>
                  <a:cubicBezTo>
                    <a:pt x="28379" y="370218"/>
                    <a:pt x="41190" y="327441"/>
                    <a:pt x="37113" y="282759"/>
                  </a:cubicBezTo>
                  <a:cubicBezTo>
                    <a:pt x="33122" y="239125"/>
                    <a:pt x="14482" y="200139"/>
                    <a:pt x="5071" y="157734"/>
                  </a:cubicBezTo>
                  <a:cubicBezTo>
                    <a:pt x="-2130" y="125282"/>
                    <a:pt x="70" y="93012"/>
                    <a:pt x="1328" y="60341"/>
                  </a:cubicBezTo>
                  <a:cubicBezTo>
                    <a:pt x="2013" y="42339"/>
                    <a:pt x="4461" y="0"/>
                    <a:pt x="4461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13"/>
          <p:cNvGrpSpPr/>
          <p:nvPr/>
        </p:nvGrpSpPr>
        <p:grpSpPr>
          <a:xfrm>
            <a:off x="183356" y="192652"/>
            <a:ext cx="596848" cy="1503107"/>
            <a:chOff x="3749116" y="747756"/>
            <a:chExt cx="306076" cy="770824"/>
          </a:xfrm>
        </p:grpSpPr>
        <p:sp>
          <p:nvSpPr>
            <p:cNvPr id="430" name="Google Shape;430;p13"/>
            <p:cNvSpPr/>
            <p:nvPr/>
          </p:nvSpPr>
          <p:spPr>
            <a:xfrm>
              <a:off x="3749116" y="747756"/>
              <a:ext cx="306076" cy="34312"/>
            </a:xfrm>
            <a:custGeom>
              <a:avLst/>
              <a:gdLst/>
              <a:ahLst/>
              <a:cxnLst/>
              <a:rect l="l" t="t" r="r" b="b"/>
              <a:pathLst>
                <a:path w="306076" h="34312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3749116" y="829591"/>
              <a:ext cx="306076" cy="34312"/>
            </a:xfrm>
            <a:custGeom>
              <a:avLst/>
              <a:gdLst/>
              <a:ahLst/>
              <a:cxnLst/>
              <a:rect l="l" t="t" r="r" b="b"/>
              <a:pathLst>
                <a:path w="306076" h="34312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3749116" y="911426"/>
              <a:ext cx="306076" cy="34312"/>
            </a:xfrm>
            <a:custGeom>
              <a:avLst/>
              <a:gdLst/>
              <a:ahLst/>
              <a:cxnLst/>
              <a:rect l="l" t="t" r="r" b="b"/>
              <a:pathLst>
                <a:path w="306076" h="34312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3749116" y="993257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3749116" y="1075096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3749116" y="1156935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3749116" y="1238764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749116" y="1320603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749116" y="1402432"/>
              <a:ext cx="306076" cy="34318"/>
            </a:xfrm>
            <a:custGeom>
              <a:avLst/>
              <a:gdLst/>
              <a:ahLst/>
              <a:cxnLst/>
              <a:rect l="l" t="t" r="r" b="b"/>
              <a:pathLst>
                <a:path w="306076" h="34318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749116" y="1484271"/>
              <a:ext cx="306076" cy="34309"/>
            </a:xfrm>
            <a:custGeom>
              <a:avLst/>
              <a:gdLst/>
              <a:ahLst/>
              <a:cxnLst/>
              <a:rect l="l" t="t" r="r" b="b"/>
              <a:pathLst>
                <a:path w="306076" h="34309" extrusionOk="0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13"/>
          <p:cNvSpPr/>
          <p:nvPr/>
        </p:nvSpPr>
        <p:spPr>
          <a:xfrm>
            <a:off x="11283865" y="4559060"/>
            <a:ext cx="690515" cy="2056057"/>
          </a:xfrm>
          <a:custGeom>
            <a:avLst/>
            <a:gdLst/>
            <a:ahLst/>
            <a:cxnLst/>
            <a:rect l="l" t="t" r="r" b="b"/>
            <a:pathLst>
              <a:path w="354110" h="1054388" extrusionOk="0">
                <a:moveTo>
                  <a:pt x="0" y="0"/>
                </a:moveTo>
                <a:lnTo>
                  <a:pt x="354111" y="0"/>
                </a:lnTo>
                <a:lnTo>
                  <a:pt x="354111" y="1054389"/>
                </a:lnTo>
                <a:lnTo>
                  <a:pt x="0" y="10543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3"/>
          <p:cNvSpPr/>
          <p:nvPr/>
        </p:nvSpPr>
        <p:spPr>
          <a:xfrm rot="10800000">
            <a:off x="8864675" y="164875"/>
            <a:ext cx="3182475" cy="4163000"/>
          </a:xfrm>
          <a:custGeom>
            <a:avLst/>
            <a:gdLst/>
            <a:ahLst/>
            <a:cxnLst/>
            <a:rect l="l" t="t" r="r" b="b"/>
            <a:pathLst>
              <a:path w="127299" h="166520" extrusionOk="0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Nunito"/>
              <a:buChar char="■"/>
              <a:defRPr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7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8"/>
          <p:cNvSpPr txBox="1">
            <a:spLocks noGrp="1"/>
          </p:cNvSpPr>
          <p:nvPr>
            <p:ph type="title"/>
          </p:nvPr>
        </p:nvSpPr>
        <p:spPr>
          <a:xfrm>
            <a:off x="1411500" y="21655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muslim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memakmurkan</a:t>
            </a:r>
            <a:r>
              <a:rPr lang="en-US" dirty="0"/>
              <a:t> masjid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9"/>
          <p:cNvSpPr txBox="1">
            <a:spLocks noGrp="1"/>
          </p:cNvSpPr>
          <p:nvPr>
            <p:ph type="title"/>
          </p:nvPr>
        </p:nvSpPr>
        <p:spPr>
          <a:xfrm>
            <a:off x="2753739" y="0"/>
            <a:ext cx="58419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Dimaksud</a:t>
            </a:r>
            <a:r>
              <a:rPr lang="en-ID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Masjid?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8" name="Google Shape;588;p19"/>
          <p:cNvSpPr txBox="1">
            <a:spLocks noGrp="1"/>
          </p:cNvSpPr>
          <p:nvPr>
            <p:ph type="body" idx="1"/>
          </p:nvPr>
        </p:nvSpPr>
        <p:spPr>
          <a:xfrm>
            <a:off x="6149260" y="1129454"/>
            <a:ext cx="4892758" cy="21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dirty="0">
                <a:solidFill>
                  <a:schemeClr val="tx1"/>
                </a:solidFill>
              </a:rPr>
              <a:t>1.Memakmurkan masjid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memperindah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membersihkan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bagian-bagian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A9EF1-AA71-41EB-B56F-BC1BC318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08" y="2180554"/>
            <a:ext cx="4453380" cy="2637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07FBB0-8C90-4D1E-B991-B05C2C2C4A4D}"/>
              </a:ext>
            </a:extLst>
          </p:cNvPr>
          <p:cNvSpPr txBox="1"/>
          <p:nvPr/>
        </p:nvSpPr>
        <p:spPr>
          <a:xfrm>
            <a:off x="6149260" y="3527067"/>
            <a:ext cx="4453380" cy="3337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2.Memakmurkan masjid </a:t>
            </a:r>
            <a:r>
              <a:rPr lang="en-ID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ID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ID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menghidupkan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ibadah-ibadah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masjid,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berdzikir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imam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sholat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muadzin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fasih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bacaannya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menyelenggarakan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kajian-kajian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agama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halaqah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qur’an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tafsir,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ulumul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hadits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fiqih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syariah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dakwah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ilmu-ilmu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0"/>
          <p:cNvSpPr txBox="1">
            <a:spLocks noGrp="1"/>
          </p:cNvSpPr>
          <p:nvPr>
            <p:ph type="title"/>
          </p:nvPr>
        </p:nvSpPr>
        <p:spPr>
          <a:xfrm>
            <a:off x="1243500" y="751875"/>
            <a:ext cx="97050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D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bagaimana</a:t>
            </a:r>
            <a:r>
              <a:rPr lang="en-ID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hukumnya</a:t>
            </a:r>
            <a:r>
              <a:rPr lang="en-ID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memakmurkan</a:t>
            </a:r>
            <a:r>
              <a:rPr lang="en-ID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masjid?</a:t>
            </a:r>
            <a:endParaRPr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A1C330-D4BB-4846-9A4F-B143CC440351}"/>
              </a:ext>
            </a:extLst>
          </p:cNvPr>
          <p:cNvSpPr txBox="1"/>
          <p:nvPr/>
        </p:nvSpPr>
        <p:spPr>
          <a:xfrm>
            <a:off x="1350390" y="1621165"/>
            <a:ext cx="9705000" cy="374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kiranya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dalil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nash-nash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Qur’an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hadits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Nabi SAW.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surah 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Taubah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ke-18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orang-orang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berimanlah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mengindikasikan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kewajiban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laki-laki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mengaku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dirinya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beriman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Allah.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إِنَّمَا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يَعْمُرُ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مَسَٰجِدَ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ٱللَّهِ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مَنْ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ءَامَنَ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بِٱللَّهِ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وَٱلْيَوْمِ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ٱلْءَاخِرِ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وَأَقَامَ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ٱلصَّلَوٰةَ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وَءَاتَى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ٱلزَّكَوٰةَ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وَلَمْ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يَخْشَ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إِلَّا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ٱللَّهَ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ۖ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فَعَسَىٰٓ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أُو۟لَٰٓئِكَ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أَن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يَكُونُوا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۟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مِنَ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ٱلْمُهْتَدِينَ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Sesungguhnya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 Allah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orang-orang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beriman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Allah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menunaikan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zakat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takut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apapun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kecuali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Allah.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mudah-mudahan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orang-orang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petunjuk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 (QS At Taubah:9)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1"/>
          <p:cNvSpPr txBox="1">
            <a:spLocks noGrp="1"/>
          </p:cNvSpPr>
          <p:nvPr>
            <p:ph type="title"/>
          </p:nvPr>
        </p:nvSpPr>
        <p:spPr>
          <a:xfrm>
            <a:off x="1886687" y="2397061"/>
            <a:ext cx="8418626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Allah juga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memerintahkan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masjid-masjid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bertasbih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ibadah-ibadah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mulia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Allah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berfirman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surah An Nur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36;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فِى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بُيُوتٍ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أَذِنَ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ٱللَّهُ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أَن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تُرْفَعَ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وَيُذْكَرَ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فِيهَا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ٱسْمُهُۥ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يُسَبِّحُ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لَهُۥ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فِيهَا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بِٱلْغُدُوِّ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وَٱلْءَاصَالِ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Bertasbih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Allah di masjid-masjid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diperintahkan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dimuliakan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-Nya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petang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b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menyematkan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gelar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kekasih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gemar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masjid. Allah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berfirman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”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-Ku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masjid, para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kekasih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-Ku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-Ku.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berjumpa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-Ku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hendaklah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-Ku,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sungguh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menghormati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tamunya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 (Hadis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Qudsi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720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5"/>
          <p:cNvSpPr txBox="1">
            <a:spLocks noGrp="1"/>
          </p:cNvSpPr>
          <p:nvPr>
            <p:ph type="title"/>
          </p:nvPr>
        </p:nvSpPr>
        <p:spPr>
          <a:xfrm>
            <a:off x="1183650" y="581084"/>
            <a:ext cx="9824700" cy="30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D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Keutamaan</a:t>
            </a:r>
            <a:r>
              <a:rPr lang="en-ID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671" name="Google Shape;671;p25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dirty="0"/>
              <a:t>― Muhamad Fauzan Aqil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7A938-5D0C-429B-95C2-E8A226F21803}"/>
              </a:ext>
            </a:extLst>
          </p:cNvPr>
          <p:cNvSpPr txBox="1"/>
          <p:nvPr/>
        </p:nvSpPr>
        <p:spPr>
          <a:xfrm>
            <a:off x="1193076" y="581084"/>
            <a:ext cx="9805847" cy="1408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1.Disediakan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Surga</a:t>
            </a:r>
            <a:r>
              <a:rPr lang="en-ID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Barangsiapa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 (di dunia),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membangunkan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semisalnya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surga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 (HR. Al Bukhari no 450, Muslim no 533)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52364-3D70-47A5-8AD0-133C0DDC18DD}"/>
              </a:ext>
            </a:extLst>
          </p:cNvPr>
          <p:cNvSpPr txBox="1"/>
          <p:nvPr/>
        </p:nvSpPr>
        <p:spPr>
          <a:xfrm>
            <a:off x="1193076" y="1781460"/>
            <a:ext cx="9449785" cy="2400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2.Tanda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Keimanan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Muslim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 Abu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Sa’id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Khudri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Rasulullah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SAW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bersabda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lelaki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melazimi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saksikanlah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beriman.Sesungguhnya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Ta’ala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berfirman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“Orang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masjid-masjid Allah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beriman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Allah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mendirikan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menunaikan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zakat…”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Taubah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18).” (HR 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Tirmidzi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2617)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C7FA6-25F1-4F95-93E6-E547FA17CEC2}"/>
              </a:ext>
            </a:extLst>
          </p:cNvPr>
          <p:cNvSpPr txBox="1"/>
          <p:nvPr/>
        </p:nvSpPr>
        <p:spPr>
          <a:xfrm>
            <a:off x="1183650" y="4043095"/>
            <a:ext cx="8111179" cy="269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Munculnya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Ketenangan</a:t>
            </a:r>
            <a:endParaRPr lang="en-ID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Rasulullah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shallallahu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alaihi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sallam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bersabda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tidaklah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kaum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berkumpul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salah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Allah (masjid),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kitab Allah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mempelajarinya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kecuali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sakinah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turun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menyelubungi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malaikat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mengelilingi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Allah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menyebut-nyebut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makhluk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mulia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-Nya.” (HR Muslim no. 4867)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9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D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Cara </a:t>
            </a:r>
            <a:r>
              <a:rPr lang="en-ID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Memakmurkan</a:t>
            </a:r>
            <a:r>
              <a:rPr lang="en-ID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Masjid?</a:t>
            </a:r>
            <a:br>
              <a:rPr lang="en-ID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subTitle" idx="1"/>
          </p:nvPr>
        </p:nvSpPr>
        <p:spPr>
          <a:xfrm>
            <a:off x="1189050" y="3668284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Masjid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"/>
          </p:nvPr>
        </p:nvSpPr>
        <p:spPr>
          <a:xfrm>
            <a:off x="4713300" y="3668284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 Agama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7" name="Google Shape;727;p29"/>
          <p:cNvSpPr txBox="1">
            <a:spLocks noGrp="1"/>
          </p:cNvSpPr>
          <p:nvPr>
            <p:ph type="subTitle" idx="3"/>
          </p:nvPr>
        </p:nvSpPr>
        <p:spPr>
          <a:xfrm>
            <a:off x="8237550" y="3648913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Libatkan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8" name="Google Shape;728;p29"/>
          <p:cNvSpPr txBox="1">
            <a:spLocks noGrp="1"/>
          </p:cNvSpPr>
          <p:nvPr>
            <p:ph type="body" idx="4"/>
          </p:nvPr>
        </p:nvSpPr>
        <p:spPr>
          <a:xfrm>
            <a:off x="1189050" y="4170375"/>
            <a:ext cx="26589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organisasi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menyalurkan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u="sng" dirty="0" err="1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donasi</a:t>
            </a:r>
            <a:r>
              <a:rPr lang="en-ID" sz="1800" u="sng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D" sz="1800" u="sng" dirty="0" err="1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bayar</a:t>
            </a:r>
            <a:r>
              <a:rPr lang="en-ID" sz="1800" u="sng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zakat dan </a:t>
            </a:r>
            <a:r>
              <a:rPr lang="en-ID" sz="1800" u="sng" dirty="0" err="1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29" name="Google Shape;729;p29"/>
          <p:cNvSpPr txBox="1">
            <a:spLocks noGrp="1"/>
          </p:cNvSpPr>
          <p:nvPr>
            <p:ph type="body" idx="5"/>
          </p:nvPr>
        </p:nvSpPr>
        <p:spPr>
          <a:xfrm>
            <a:off x="4713300" y="4173675"/>
            <a:ext cx="26589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program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dirty="0"/>
          </a:p>
        </p:txBody>
      </p:sp>
      <p:sp>
        <p:nvSpPr>
          <p:cNvPr id="730" name="Google Shape;730;p29"/>
          <p:cNvSpPr txBox="1">
            <a:spLocks noGrp="1"/>
          </p:cNvSpPr>
          <p:nvPr>
            <p:ph type="body" idx="6"/>
          </p:nvPr>
        </p:nvSpPr>
        <p:spPr>
          <a:xfrm>
            <a:off x="8237250" y="4149429"/>
            <a:ext cx="26589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err="1"/>
              <a:t>Mengajak</a:t>
            </a:r>
            <a:r>
              <a:rPr lang="en-US" dirty="0"/>
              <a:t> orang lain </a:t>
            </a:r>
            <a:endParaRPr dirty="0"/>
          </a:p>
        </p:txBody>
      </p:sp>
      <p:sp>
        <p:nvSpPr>
          <p:cNvPr id="732" name="Google Shape;732;p29"/>
          <p:cNvSpPr/>
          <p:nvPr/>
        </p:nvSpPr>
        <p:spPr>
          <a:xfrm>
            <a:off x="5323717" y="1985967"/>
            <a:ext cx="1393200" cy="139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9"/>
          <p:cNvSpPr/>
          <p:nvPr/>
        </p:nvSpPr>
        <p:spPr>
          <a:xfrm>
            <a:off x="8847142" y="1985984"/>
            <a:ext cx="1393200" cy="139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29"/>
          <p:cNvPicPr preferRelativeResize="0"/>
          <p:nvPr/>
        </p:nvPicPr>
        <p:blipFill rotWithShape="1">
          <a:blip r:embed="rId3">
            <a:alphaModFix/>
          </a:blip>
          <a:srcRect l="32897" t="19488" r="25726" b="14540"/>
          <a:stretch/>
        </p:blipFill>
        <p:spPr>
          <a:xfrm>
            <a:off x="5325375" y="1987613"/>
            <a:ext cx="1389900" cy="1389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36" name="Google Shape;736;p29"/>
          <p:cNvPicPr preferRelativeResize="0"/>
          <p:nvPr/>
        </p:nvPicPr>
        <p:blipFill rotWithShape="1">
          <a:blip r:embed="rId4">
            <a:alphaModFix/>
          </a:blip>
          <a:srcRect l="24173" b="50920"/>
          <a:stretch/>
        </p:blipFill>
        <p:spPr>
          <a:xfrm>
            <a:off x="8848802" y="1967927"/>
            <a:ext cx="1389900" cy="1389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Google Shape;617;p22">
            <a:extLst>
              <a:ext uri="{FF2B5EF4-FFF2-40B4-BE49-F238E27FC236}">
                <a16:creationId xmlns:a16="http://schemas.microsoft.com/office/drawing/2014/main" id="{DECCF8B9-506A-48A1-872C-E4B10A782F6D}"/>
              </a:ext>
            </a:extLst>
          </p:cNvPr>
          <p:cNvSpPr/>
          <p:nvPr/>
        </p:nvSpPr>
        <p:spPr>
          <a:xfrm>
            <a:off x="1515791" y="1547971"/>
            <a:ext cx="2005417" cy="2005417"/>
          </a:xfrm>
          <a:custGeom>
            <a:avLst/>
            <a:gdLst/>
            <a:ahLst/>
            <a:cxnLst/>
            <a:rect l="l" t="t" r="r" b="b"/>
            <a:pathLst>
              <a:path w="889320" h="889320" extrusionOk="0">
                <a:moveTo>
                  <a:pt x="0" y="444665"/>
                </a:moveTo>
                <a:cubicBezTo>
                  <a:pt x="0" y="199082"/>
                  <a:pt x="199082" y="0"/>
                  <a:pt x="444665" y="0"/>
                </a:cubicBezTo>
                <a:cubicBezTo>
                  <a:pt x="690239" y="0"/>
                  <a:pt x="889321" y="199082"/>
                  <a:pt x="889321" y="444665"/>
                </a:cubicBezTo>
                <a:cubicBezTo>
                  <a:pt x="889321" y="690239"/>
                  <a:pt x="690239" y="889321"/>
                  <a:pt x="444665" y="889321"/>
                </a:cubicBezTo>
                <a:cubicBezTo>
                  <a:pt x="199082" y="889321"/>
                  <a:pt x="0" y="690239"/>
                  <a:pt x="0" y="4446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D" sz="9600" b="1" i="0" dirty="0">
                <a:ln>
                  <a:noFill/>
                </a:ln>
                <a:solidFill>
                  <a:schemeClr val="lt1"/>
                </a:solidFill>
                <a:latin typeface="Yeseva One"/>
              </a:rPr>
              <a:t>1</a:t>
            </a:r>
          </a:p>
        </p:txBody>
      </p:sp>
      <p:sp>
        <p:nvSpPr>
          <p:cNvPr id="16" name="Google Shape;617;p22">
            <a:extLst>
              <a:ext uri="{FF2B5EF4-FFF2-40B4-BE49-F238E27FC236}">
                <a16:creationId xmlns:a16="http://schemas.microsoft.com/office/drawing/2014/main" id="{C66E4B70-2D37-4057-90DC-20186CF57897}"/>
              </a:ext>
            </a:extLst>
          </p:cNvPr>
          <p:cNvSpPr/>
          <p:nvPr/>
        </p:nvSpPr>
        <p:spPr>
          <a:xfrm>
            <a:off x="5040041" y="1617383"/>
            <a:ext cx="2005417" cy="2005417"/>
          </a:xfrm>
          <a:custGeom>
            <a:avLst/>
            <a:gdLst/>
            <a:ahLst/>
            <a:cxnLst/>
            <a:rect l="l" t="t" r="r" b="b"/>
            <a:pathLst>
              <a:path w="889320" h="889320" extrusionOk="0">
                <a:moveTo>
                  <a:pt x="0" y="444665"/>
                </a:moveTo>
                <a:cubicBezTo>
                  <a:pt x="0" y="199082"/>
                  <a:pt x="199082" y="0"/>
                  <a:pt x="444665" y="0"/>
                </a:cubicBezTo>
                <a:cubicBezTo>
                  <a:pt x="690239" y="0"/>
                  <a:pt x="889321" y="199082"/>
                  <a:pt x="889321" y="444665"/>
                </a:cubicBezTo>
                <a:cubicBezTo>
                  <a:pt x="889321" y="690239"/>
                  <a:pt x="690239" y="889321"/>
                  <a:pt x="444665" y="889321"/>
                </a:cubicBezTo>
                <a:cubicBezTo>
                  <a:pt x="199082" y="889321"/>
                  <a:pt x="0" y="690239"/>
                  <a:pt x="0" y="4446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9600" b="1" dirty="0">
                <a:solidFill>
                  <a:schemeClr val="lt1"/>
                </a:solidFill>
                <a:latin typeface="Yeseva One"/>
              </a:rPr>
              <a:t>2</a:t>
            </a:r>
            <a:endParaRPr lang="en-ID" sz="9600" b="1" i="0" dirty="0">
              <a:ln>
                <a:noFill/>
              </a:ln>
              <a:solidFill>
                <a:schemeClr val="lt1"/>
              </a:solidFill>
              <a:latin typeface="Yeseva One"/>
            </a:endParaRPr>
          </a:p>
        </p:txBody>
      </p:sp>
      <p:sp>
        <p:nvSpPr>
          <p:cNvPr id="17" name="Google Shape;617;p22">
            <a:extLst>
              <a:ext uri="{FF2B5EF4-FFF2-40B4-BE49-F238E27FC236}">
                <a16:creationId xmlns:a16="http://schemas.microsoft.com/office/drawing/2014/main" id="{375817D4-E2FA-42F8-922B-65312D8D5559}"/>
              </a:ext>
            </a:extLst>
          </p:cNvPr>
          <p:cNvSpPr/>
          <p:nvPr/>
        </p:nvSpPr>
        <p:spPr>
          <a:xfrm>
            <a:off x="8564291" y="1588974"/>
            <a:ext cx="2005417" cy="2005417"/>
          </a:xfrm>
          <a:custGeom>
            <a:avLst/>
            <a:gdLst/>
            <a:ahLst/>
            <a:cxnLst/>
            <a:rect l="l" t="t" r="r" b="b"/>
            <a:pathLst>
              <a:path w="889320" h="889320" extrusionOk="0">
                <a:moveTo>
                  <a:pt x="0" y="444665"/>
                </a:moveTo>
                <a:cubicBezTo>
                  <a:pt x="0" y="199082"/>
                  <a:pt x="199082" y="0"/>
                  <a:pt x="444665" y="0"/>
                </a:cubicBezTo>
                <a:cubicBezTo>
                  <a:pt x="690239" y="0"/>
                  <a:pt x="889321" y="199082"/>
                  <a:pt x="889321" y="444665"/>
                </a:cubicBezTo>
                <a:cubicBezTo>
                  <a:pt x="889321" y="690239"/>
                  <a:pt x="690239" y="889321"/>
                  <a:pt x="444665" y="889321"/>
                </a:cubicBezTo>
                <a:cubicBezTo>
                  <a:pt x="199082" y="889321"/>
                  <a:pt x="0" y="690239"/>
                  <a:pt x="0" y="4446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9600" b="1" dirty="0">
                <a:solidFill>
                  <a:schemeClr val="lt1"/>
                </a:solidFill>
                <a:latin typeface="Yeseva One"/>
              </a:rPr>
              <a:t>3</a:t>
            </a:r>
            <a:endParaRPr lang="en-ID" sz="9600" b="1" i="0" dirty="0">
              <a:ln>
                <a:noFill/>
              </a:ln>
              <a:solidFill>
                <a:schemeClr val="lt1"/>
              </a:solidFill>
              <a:latin typeface="Yesev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title"/>
          </p:nvPr>
        </p:nvSpPr>
        <p:spPr>
          <a:xfrm>
            <a:off x="2994200" y="1614002"/>
            <a:ext cx="55815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817" name="Google Shape;817;p33"/>
          <p:cNvSpPr txBox="1">
            <a:spLocks noGrp="1"/>
          </p:cNvSpPr>
          <p:nvPr>
            <p:ph type="body" idx="1"/>
          </p:nvPr>
        </p:nvSpPr>
        <p:spPr>
          <a:xfrm>
            <a:off x="2994200" y="3624134"/>
            <a:ext cx="5581500" cy="1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b="1" dirty="0"/>
              <a:t>Do you have any questions</a:t>
            </a:r>
            <a:r>
              <a:rPr lang="en" sz="3200" b="1" dirty="0"/>
              <a:t>?</a:t>
            </a:r>
            <a:endParaRPr sz="32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994426"/>
      </a:dk1>
      <a:lt1>
        <a:srgbClr val="F5D3B7"/>
      </a:lt1>
      <a:dk2>
        <a:srgbClr val="624228"/>
      </a:dk2>
      <a:lt2>
        <a:srgbClr val="EEEEEE"/>
      </a:lt2>
      <a:accent1>
        <a:srgbClr val="C77A34"/>
      </a:accent1>
      <a:accent2>
        <a:srgbClr val="624228"/>
      </a:accent2>
      <a:accent3>
        <a:srgbClr val="906441"/>
      </a:accent3>
      <a:accent4>
        <a:srgbClr val="82341E"/>
      </a:accent4>
      <a:accent5>
        <a:srgbClr val="DBA274"/>
      </a:accent5>
      <a:accent6>
        <a:srgbClr val="C26A59"/>
      </a:accent6>
      <a:hlink>
        <a:srgbClr val="7028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Yeseva One</vt:lpstr>
      <vt:lpstr>Abril Fatface</vt:lpstr>
      <vt:lpstr>Arial</vt:lpstr>
      <vt:lpstr>Playfair Display</vt:lpstr>
      <vt:lpstr>Aldrich</vt:lpstr>
      <vt:lpstr>Nunito</vt:lpstr>
      <vt:lpstr>Calibri</vt:lpstr>
      <vt:lpstr>SlidesMania</vt:lpstr>
      <vt:lpstr>Upaya generasi muslim dalam memakmurkan masjid</vt:lpstr>
      <vt:lpstr>Apa yang Dimaksud dengan Memakmurkan Masjid?</vt:lpstr>
      <vt:lpstr>bagaimana hukumnya memakmurkan masjid?</vt:lpstr>
      <vt:lpstr>Dalam ayat lain Allah juga telah memerintahkan agar masjid-masjid dipakai untuk tempat bertasbih dan melakukan ibadah-ibadah mulia lainnya. Allah berfirman dalam surah An Nur ayat 36; فِى بُيُوتٍ أَذِنَ ٱللَّهُ أَن تُرْفَعَ وَيُذْكَرَ فِيهَا ٱسْمُهُۥ يُسَبِّحُ لَهُۥ فِيهَا بِٱلْغُدُوِّ وَٱلْءَاصَالِ “Bertasbih kepada Allah di masjid-masjid yang telah diperintahkan untuk dimuliakan dan disebut nama-Nya di dalamnya, pada waktu pagi dan waktu petang.”   Allah menyematkan gelar kekasih kepada siapa saja yang gemar memakmurkan masjid. Allah berfirman, ”Rumah-Ku di muka bumi adalah masjid, para kekasih-Ku adalah mereka yang memakmurkan rumah-Ku. Barang siapa yang ingin berjumpa dengan-Ku hendaklah ia datang ke rumah-Ku, sungguh wajib bagi tuan rumah menghormati para tamunya.” (Hadis Qudsi).  </vt:lpstr>
      <vt:lpstr>Keutamaan Memakmurkan Masjid </vt:lpstr>
      <vt:lpstr>Bagaimana Cara Memakmurkan Masjid?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Upaya generasi muslim dalam memakmurkan masjid</dc:title>
  <dc:creator>M Fauzan Aqil</dc:creator>
  <cp:lastModifiedBy>M Fauzan Aqil</cp:lastModifiedBy>
  <cp:revision>1</cp:revision>
  <dcterms:modified xsi:type="dcterms:W3CDTF">2023-11-21T19:27:38Z</dcterms:modified>
</cp:coreProperties>
</file>