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5"/>
  </p:notesMasterIdLst>
  <p:sldIdLst>
    <p:sldId id="256" r:id="rId2"/>
    <p:sldId id="260" r:id="rId3"/>
    <p:sldId id="264" r:id="rId4"/>
    <p:sldId id="257" r:id="rId5"/>
    <p:sldId id="262" r:id="rId6"/>
    <p:sldId id="265" r:id="rId7"/>
    <p:sldId id="261" r:id="rId8"/>
    <p:sldId id="268" r:id="rId9"/>
    <p:sldId id="313" r:id="rId10"/>
    <p:sldId id="314" r:id="rId11"/>
    <p:sldId id="293" r:id="rId12"/>
    <p:sldId id="277" r:id="rId13"/>
    <p:sldId id="291" r:id="rId14"/>
  </p:sldIdLst>
  <p:sldSz cx="9144000" cy="5143500" type="screen16x9"/>
  <p:notesSz cx="6858000" cy="9144000"/>
  <p:embeddedFontLst>
    <p:embeddedFont>
      <p:font typeface="Berkshire Swash" panose="020B0604020202020204" charset="0"/>
      <p:regular r:id="rId16"/>
    </p:embeddedFont>
    <p:embeddedFont>
      <p:font typeface="Calibri" panose="020F0502020204030204" pitchFamily="34" charset="0"/>
      <p:regular r:id="rId17"/>
      <p:bold r:id="rId18"/>
      <p:italic r:id="rId19"/>
      <p:boldItalic r:id="rId20"/>
    </p:embeddedFont>
    <p:embeddedFont>
      <p:font typeface="Crimson Text"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96CD64D-B5F8-4462-A6B0-32B2E16B80FE}">
          <p14:sldIdLst>
            <p14:sldId id="256"/>
            <p14:sldId id="260"/>
            <p14:sldId id="264"/>
            <p14:sldId id="257"/>
            <p14:sldId id="262"/>
            <p14:sldId id="265"/>
            <p14:sldId id="261"/>
            <p14:sldId id="268"/>
            <p14:sldId id="313"/>
            <p14:sldId id="314"/>
            <p14:sldId id="293"/>
            <p14:sldId id="277"/>
            <p14:sldId id="291"/>
          </p14:sldIdLst>
        </p14:section>
        <p14:section name="Untitled Section" id="{34E55C63-ED75-448E-A6A7-44079996C29A}">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spurbaya906@gmail.com" initials="" lastIdx="1" clrIdx="0">
    <p:extLst>
      <p:ext uri="{19B8F6BF-5375-455C-9EA6-DF929625EA0E}">
        <p15:presenceInfo xmlns:p15="http://schemas.microsoft.com/office/powerpoint/2012/main" userId="9821ae176d1ce3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2715B1-5004-4D57-B526-78DA3350BC5A}">
  <a:tblStyle styleId="{542715B1-5004-4D57-B526-78DA3350BC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8T08:18:09.210"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d68a48663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d68a48663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ed68a48663_0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ed68a48663_0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ed68a48663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ed68a48663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d407d0b06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d407d0b06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d68a4866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d68a4866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ed68a48663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ed68a48663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d68a4866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d68a4866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ed68a48663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ed68a48663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ed68a48663_0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ed68a48663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d68a48663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d68a48663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d68a48663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d68a48663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d68a48663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d68a48663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00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76500" y="816875"/>
            <a:ext cx="5391000" cy="95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168398" y="1984150"/>
            <a:ext cx="4807200" cy="30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flipH="1">
            <a:off x="-743582"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108718"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1994850" y="1036550"/>
            <a:ext cx="5154300" cy="112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81" name="Google Shape;81;p15"/>
          <p:cNvSpPr txBox="1">
            <a:spLocks noGrp="1"/>
          </p:cNvSpPr>
          <p:nvPr>
            <p:ph type="subTitle" idx="1"/>
          </p:nvPr>
        </p:nvSpPr>
        <p:spPr>
          <a:xfrm>
            <a:off x="1994850" y="2466650"/>
            <a:ext cx="5154300" cy="5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 name="Google Shape;82;p15"/>
          <p:cNvSpPr/>
          <p:nvPr/>
        </p:nvSpPr>
        <p:spPr>
          <a:xfrm flipH="1">
            <a:off x="-743582"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7108718"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rot="5400000" flipH="1">
            <a:off x="-5168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rot="-5400000">
            <a:off x="77061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268150" y="2771351"/>
            <a:ext cx="27120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p17"/>
          <p:cNvSpPr txBox="1">
            <a:spLocks noGrp="1"/>
          </p:cNvSpPr>
          <p:nvPr>
            <p:ph type="title" idx="2" hasCustomPrompt="1"/>
          </p:nvPr>
        </p:nvSpPr>
        <p:spPr>
          <a:xfrm>
            <a:off x="1268150" y="1418039"/>
            <a:ext cx="1861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17"/>
          <p:cNvSpPr txBox="1">
            <a:spLocks noGrp="1"/>
          </p:cNvSpPr>
          <p:nvPr>
            <p:ph type="subTitle" idx="1"/>
          </p:nvPr>
        </p:nvSpPr>
        <p:spPr>
          <a:xfrm>
            <a:off x="1268150" y="3576139"/>
            <a:ext cx="2712000" cy="58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CUSTOM_7_2_1">
    <p:spTree>
      <p:nvGrpSpPr>
        <p:cNvPr id="1" name="Shape 217"/>
        <p:cNvGrpSpPr/>
        <p:nvPr/>
      </p:nvGrpSpPr>
      <p:grpSpPr>
        <a:xfrm>
          <a:off x="0" y="0"/>
          <a:ext cx="0" cy="0"/>
          <a:chOff x="0" y="0"/>
          <a:chExt cx="0" cy="0"/>
        </a:xfrm>
      </p:grpSpPr>
      <p:sp>
        <p:nvSpPr>
          <p:cNvPr id="218" name="Google Shape;218;p31"/>
          <p:cNvSpPr txBox="1">
            <a:spLocks noGrp="1"/>
          </p:cNvSpPr>
          <p:nvPr>
            <p:ph type="subTitle" idx="1"/>
          </p:nvPr>
        </p:nvSpPr>
        <p:spPr>
          <a:xfrm>
            <a:off x="571500" y="1099675"/>
            <a:ext cx="8001000" cy="35091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1600"/>
              <a:buChar char="●"/>
              <a:defRPr sz="1600"/>
            </a:lvl1pPr>
            <a:lvl2pPr lvl="1" algn="ctr" rtl="0">
              <a:spcBef>
                <a:spcPts val="0"/>
              </a:spcBef>
              <a:spcAft>
                <a:spcPts val="0"/>
              </a:spcAft>
              <a:buSzPts val="1600"/>
              <a:buChar char="○"/>
              <a:defRPr sz="1600"/>
            </a:lvl2pPr>
            <a:lvl3pPr lvl="2" algn="ctr" rtl="0">
              <a:spcBef>
                <a:spcPts val="0"/>
              </a:spcBef>
              <a:spcAft>
                <a:spcPts val="0"/>
              </a:spcAft>
              <a:buSzPts val="1600"/>
              <a:buChar char="■"/>
              <a:defRPr sz="1600"/>
            </a:lvl3pPr>
            <a:lvl4pPr lvl="3" algn="ctr" rtl="0">
              <a:spcBef>
                <a:spcPts val="0"/>
              </a:spcBef>
              <a:spcAft>
                <a:spcPts val="0"/>
              </a:spcAft>
              <a:buSzPts val="1600"/>
              <a:buChar char="●"/>
              <a:defRPr sz="1600"/>
            </a:lvl4pPr>
            <a:lvl5pPr lvl="4" algn="ctr" rtl="0">
              <a:spcBef>
                <a:spcPts val="0"/>
              </a:spcBef>
              <a:spcAft>
                <a:spcPts val="0"/>
              </a:spcAft>
              <a:buSzPts val="1600"/>
              <a:buChar char="○"/>
              <a:defRPr sz="1600"/>
            </a:lvl5pPr>
            <a:lvl6pPr lvl="5" algn="ctr" rtl="0">
              <a:spcBef>
                <a:spcPts val="0"/>
              </a:spcBef>
              <a:spcAft>
                <a:spcPts val="0"/>
              </a:spcAft>
              <a:buSzPts val="1600"/>
              <a:buChar char="■"/>
              <a:defRPr sz="1600"/>
            </a:lvl6pPr>
            <a:lvl7pPr lvl="6" algn="ctr" rtl="0">
              <a:spcBef>
                <a:spcPts val="0"/>
              </a:spcBef>
              <a:spcAft>
                <a:spcPts val="0"/>
              </a:spcAft>
              <a:buSzPts val="1600"/>
              <a:buChar char="●"/>
              <a:defRPr sz="1600"/>
            </a:lvl7pPr>
            <a:lvl8pPr lvl="7" algn="ctr" rtl="0">
              <a:spcBef>
                <a:spcPts val="0"/>
              </a:spcBef>
              <a:spcAft>
                <a:spcPts val="0"/>
              </a:spcAft>
              <a:buSzPts val="1600"/>
              <a:buChar char="○"/>
              <a:defRPr sz="1600"/>
            </a:lvl8pPr>
            <a:lvl9pPr lvl="8" algn="ctr" rtl="0">
              <a:spcBef>
                <a:spcPts val="0"/>
              </a:spcBef>
              <a:spcAft>
                <a:spcPts val="0"/>
              </a:spcAft>
              <a:buSzPts val="1600"/>
              <a:buChar char="■"/>
              <a:defRPr sz="1600"/>
            </a:lvl9pPr>
          </a:lstStyle>
          <a:p>
            <a:endParaRPr/>
          </a:p>
        </p:txBody>
      </p:sp>
      <p:sp>
        <p:nvSpPr>
          <p:cNvPr id="219" name="Google Shape;219;p31"/>
          <p:cNvSpPr txBox="1">
            <a:spLocks noGrp="1"/>
          </p:cNvSpPr>
          <p:nvPr>
            <p:ph type="title"/>
          </p:nvPr>
        </p:nvSpPr>
        <p:spPr>
          <a:xfrm>
            <a:off x="604300" y="445025"/>
            <a:ext cx="793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0" name="Google Shape;220;p31"/>
          <p:cNvSpPr/>
          <p:nvPr/>
        </p:nvSpPr>
        <p:spPr>
          <a:xfrm rot="5400000" flipH="1">
            <a:off x="-5168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rot="-5400000">
            <a:off x="77061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3211900" y="691900"/>
            <a:ext cx="2720100" cy="78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0" name="Google Shape;230;p33"/>
          <p:cNvSpPr txBox="1">
            <a:spLocks noGrp="1"/>
          </p:cNvSpPr>
          <p:nvPr>
            <p:ph type="subTitle" idx="1"/>
          </p:nvPr>
        </p:nvSpPr>
        <p:spPr>
          <a:xfrm>
            <a:off x="2854650" y="1588950"/>
            <a:ext cx="3434700" cy="12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1" name="Google Shape;231;p33"/>
          <p:cNvSpPr txBox="1"/>
          <p:nvPr/>
        </p:nvSpPr>
        <p:spPr>
          <a:xfrm>
            <a:off x="2952300" y="3581875"/>
            <a:ext cx="3239400" cy="61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000">
                <a:solidFill>
                  <a:schemeClr val="dk2"/>
                </a:solidFill>
                <a:latin typeface="Open Sans"/>
                <a:ea typeface="Open Sans"/>
                <a:cs typeface="Open Sans"/>
                <a:sym typeface="Open Sans"/>
              </a:rPr>
              <a:t>CREDITS: This presentation template was created by </a:t>
            </a:r>
            <a:r>
              <a:rPr lang="en" sz="10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dk2"/>
                </a:solidFill>
                <a:latin typeface="Open Sans"/>
                <a:ea typeface="Open Sans"/>
                <a:cs typeface="Open Sans"/>
                <a:sym typeface="Open Sans"/>
              </a:rPr>
              <a:t>, including icons by </a:t>
            </a:r>
            <a:r>
              <a:rPr lang="en" sz="10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2"/>
                </a:solidFill>
                <a:latin typeface="Open Sans"/>
                <a:ea typeface="Open Sans"/>
                <a:cs typeface="Open Sans"/>
                <a:sym typeface="Open Sans"/>
              </a:rPr>
              <a:t>, and infographics &amp; images by </a:t>
            </a:r>
            <a:r>
              <a:rPr lang="en" sz="10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a:solidFill>
                <a:schemeClr val="dk2"/>
              </a:solidFill>
              <a:latin typeface="Open Sans"/>
              <a:ea typeface="Open Sans"/>
              <a:cs typeface="Open Sans"/>
              <a:sym typeface="Open Sans"/>
            </a:endParaRPr>
          </a:p>
        </p:txBody>
      </p:sp>
      <p:sp>
        <p:nvSpPr>
          <p:cNvPr id="232" name="Google Shape;232;p33"/>
          <p:cNvSpPr/>
          <p:nvPr/>
        </p:nvSpPr>
        <p:spPr>
          <a:xfrm rot="5400000" flipH="1">
            <a:off x="-5168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7108718"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rot="-5400000">
            <a:off x="77061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flipH="1">
            <a:off x="-748161"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236"/>
        <p:cNvGrpSpPr/>
        <p:nvPr/>
      </p:nvGrpSpPr>
      <p:grpSpPr>
        <a:xfrm>
          <a:off x="0" y="0"/>
          <a:ext cx="0" cy="0"/>
          <a:chOff x="0" y="0"/>
          <a:chExt cx="0" cy="0"/>
        </a:xfrm>
      </p:grpSpPr>
      <p:sp>
        <p:nvSpPr>
          <p:cNvPr id="237" name="Google Shape;237;p34"/>
          <p:cNvSpPr/>
          <p:nvPr/>
        </p:nvSpPr>
        <p:spPr>
          <a:xfrm rot="-5400000">
            <a:off x="77061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rot="-5400000" flipH="1">
            <a:off x="7706100" y="3732300"/>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rot="5400000" flipH="1">
            <a:off x="-5168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rot="5400000">
            <a:off x="-516800" y="3732300"/>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241"/>
        <p:cNvGrpSpPr/>
        <p:nvPr/>
      </p:nvGrpSpPr>
      <p:grpSpPr>
        <a:xfrm>
          <a:off x="0" y="0"/>
          <a:ext cx="0" cy="0"/>
          <a:chOff x="0" y="0"/>
          <a:chExt cx="0" cy="0"/>
        </a:xfrm>
      </p:grpSpPr>
      <p:sp>
        <p:nvSpPr>
          <p:cNvPr id="242" name="Google Shape;242;p35"/>
          <p:cNvSpPr/>
          <p:nvPr/>
        </p:nvSpPr>
        <p:spPr>
          <a:xfrm rot="5400000" flipH="1">
            <a:off x="-5168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7108718"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 name="Shape 244"/>
        <p:cNvGrpSpPr/>
        <p:nvPr/>
      </p:nvGrpSpPr>
      <p:grpSpPr>
        <a:xfrm>
          <a:off x="0" y="0"/>
          <a:ext cx="0" cy="0"/>
          <a:chOff x="0" y="0"/>
          <a:chExt cx="0" cy="0"/>
        </a:xfrm>
      </p:grpSpPr>
      <p:sp>
        <p:nvSpPr>
          <p:cNvPr id="245" name="Google Shape;245;p36"/>
          <p:cNvSpPr/>
          <p:nvPr/>
        </p:nvSpPr>
        <p:spPr>
          <a:xfrm>
            <a:off x="7108718"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flipH="1">
            <a:off x="-743582" y="3105235"/>
            <a:ext cx="2785567" cy="2784896"/>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04300" y="445025"/>
            <a:ext cx="79353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604300" y="1152475"/>
            <a:ext cx="7935300" cy="3416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AutoNum type="arabicPeriod"/>
              <a:defRPr sz="13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20" name="Google Shape;20;p4"/>
          <p:cNvSpPr/>
          <p:nvPr/>
        </p:nvSpPr>
        <p:spPr>
          <a:xfrm rot="5400000" flipH="1">
            <a:off x="-5168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5400000">
            <a:off x="77061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4300" y="445025"/>
            <a:ext cx="79353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5903888" y="2426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800">
                <a:solidFill>
                  <a:schemeClr val="dk1"/>
                </a:solidFill>
                <a:latin typeface="Berkshire Swash"/>
                <a:ea typeface="Berkshire Swash"/>
                <a:cs typeface="Berkshire Swash"/>
                <a:sym typeface="Berkshire Swash"/>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 name="Google Shape;25;p5"/>
          <p:cNvSpPr txBox="1">
            <a:spLocks noGrp="1"/>
          </p:cNvSpPr>
          <p:nvPr>
            <p:ph type="subTitle" idx="2"/>
          </p:nvPr>
        </p:nvSpPr>
        <p:spPr>
          <a:xfrm>
            <a:off x="5903875" y="2739875"/>
            <a:ext cx="2238300" cy="10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 name="Google Shape;26;p5"/>
          <p:cNvSpPr txBox="1">
            <a:spLocks noGrp="1"/>
          </p:cNvSpPr>
          <p:nvPr>
            <p:ph type="subTitle" idx="3"/>
          </p:nvPr>
        </p:nvSpPr>
        <p:spPr>
          <a:xfrm>
            <a:off x="1001863" y="2426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800">
                <a:solidFill>
                  <a:schemeClr val="dk1"/>
                </a:solidFill>
                <a:latin typeface="Berkshire Swash"/>
                <a:ea typeface="Berkshire Swash"/>
                <a:cs typeface="Berkshire Swash"/>
                <a:sym typeface="Berkshire Swash"/>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 name="Google Shape;27;p5"/>
          <p:cNvSpPr txBox="1">
            <a:spLocks noGrp="1"/>
          </p:cNvSpPr>
          <p:nvPr>
            <p:ph type="subTitle" idx="4"/>
          </p:nvPr>
        </p:nvSpPr>
        <p:spPr>
          <a:xfrm>
            <a:off x="1001850" y="2739875"/>
            <a:ext cx="2238300" cy="10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8" name="Google Shape;28;p5"/>
          <p:cNvSpPr/>
          <p:nvPr/>
        </p:nvSpPr>
        <p:spPr>
          <a:xfrm rot="5400000" flipH="1">
            <a:off x="-5168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rot="-5400000">
            <a:off x="77061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5400000">
            <a:off x="-516800" y="3732300"/>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rot="-5400000" flipH="1">
            <a:off x="7706100" y="3732300"/>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2135175" y="869675"/>
            <a:ext cx="4873800" cy="2094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subTitle" idx="1"/>
          </p:nvPr>
        </p:nvSpPr>
        <p:spPr>
          <a:xfrm>
            <a:off x="2290950" y="1676541"/>
            <a:ext cx="4562100" cy="248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Char char="●"/>
              <a:defRPr sz="1600"/>
            </a:lvl1pPr>
            <a:lvl2pPr lvl="1" algn="ctr" rtl="0">
              <a:spcBef>
                <a:spcPts val="0"/>
              </a:spcBef>
              <a:spcAft>
                <a:spcPts val="0"/>
              </a:spcAft>
              <a:buSzPts val="1600"/>
              <a:buChar char="○"/>
              <a:defRPr sz="1600"/>
            </a:lvl2pPr>
            <a:lvl3pPr lvl="2" algn="ctr" rtl="0">
              <a:spcBef>
                <a:spcPts val="0"/>
              </a:spcBef>
              <a:spcAft>
                <a:spcPts val="0"/>
              </a:spcAft>
              <a:buSzPts val="1600"/>
              <a:buChar char="■"/>
              <a:defRPr sz="1600"/>
            </a:lvl3pPr>
            <a:lvl4pPr lvl="3" algn="ctr" rtl="0">
              <a:spcBef>
                <a:spcPts val="0"/>
              </a:spcBef>
              <a:spcAft>
                <a:spcPts val="0"/>
              </a:spcAft>
              <a:buSzPts val="1600"/>
              <a:buChar char="●"/>
              <a:defRPr sz="1600"/>
            </a:lvl4pPr>
            <a:lvl5pPr lvl="4" algn="ctr" rtl="0">
              <a:spcBef>
                <a:spcPts val="0"/>
              </a:spcBef>
              <a:spcAft>
                <a:spcPts val="0"/>
              </a:spcAft>
              <a:buSzPts val="1600"/>
              <a:buChar char="○"/>
              <a:defRPr sz="1600"/>
            </a:lvl5pPr>
            <a:lvl6pPr lvl="5" algn="ctr" rtl="0">
              <a:spcBef>
                <a:spcPts val="0"/>
              </a:spcBef>
              <a:spcAft>
                <a:spcPts val="0"/>
              </a:spcAft>
              <a:buSzPts val="1600"/>
              <a:buChar char="■"/>
              <a:defRPr sz="1600"/>
            </a:lvl6pPr>
            <a:lvl7pPr lvl="6" algn="ctr" rtl="0">
              <a:spcBef>
                <a:spcPts val="0"/>
              </a:spcBef>
              <a:spcAft>
                <a:spcPts val="0"/>
              </a:spcAft>
              <a:buSzPts val="1600"/>
              <a:buChar char="●"/>
              <a:defRPr sz="1600"/>
            </a:lvl7pPr>
            <a:lvl8pPr lvl="7" algn="ctr" rtl="0">
              <a:spcBef>
                <a:spcPts val="0"/>
              </a:spcBef>
              <a:spcAft>
                <a:spcPts val="0"/>
              </a:spcAft>
              <a:buSzPts val="1600"/>
              <a:buChar char="○"/>
              <a:defRPr sz="1600"/>
            </a:lvl8pPr>
            <a:lvl9pPr lvl="8" algn="ctr" rtl="0">
              <a:spcBef>
                <a:spcPts val="0"/>
              </a:spcBef>
              <a:spcAft>
                <a:spcPts val="0"/>
              </a:spcAft>
              <a:buSzPts val="1600"/>
              <a:buChar char="■"/>
              <a:defRPr sz="1600"/>
            </a:lvl9pPr>
          </a:lstStyle>
          <a:p>
            <a:endParaRPr/>
          </a:p>
        </p:txBody>
      </p:sp>
      <p:sp>
        <p:nvSpPr>
          <p:cNvPr id="43" name="Google Shape;43;p9"/>
          <p:cNvSpPr txBox="1">
            <a:spLocks noGrp="1"/>
          </p:cNvSpPr>
          <p:nvPr>
            <p:ph type="title"/>
          </p:nvPr>
        </p:nvSpPr>
        <p:spPr>
          <a:xfrm>
            <a:off x="2290950" y="984449"/>
            <a:ext cx="4562100" cy="610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44" name="Google Shape;44;p9"/>
          <p:cNvSpPr/>
          <p:nvPr/>
        </p:nvSpPr>
        <p:spPr>
          <a:xfrm rot="5400000" flipH="1">
            <a:off x="-5168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7706100" y="-527875"/>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516800" y="3732300"/>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flipH="1">
            <a:off x="7706100" y="3732300"/>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604300" y="445025"/>
            <a:ext cx="4275600" cy="944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600">
                <a:solidFill>
                  <a:schemeClr val="dk1"/>
                </a:solidFill>
                <a:latin typeface="Berkshire Swash"/>
                <a:ea typeface="Berkshire Swash"/>
                <a:cs typeface="Berkshire Swash"/>
                <a:sym typeface="Berkshire Swash"/>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3556025" y="2375350"/>
            <a:ext cx="43464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78" name="Google Shape;78;p14"/>
          <p:cNvSpPr txBox="1">
            <a:spLocks noGrp="1"/>
          </p:cNvSpPr>
          <p:nvPr>
            <p:ph type="subTitle" idx="1"/>
          </p:nvPr>
        </p:nvSpPr>
        <p:spPr>
          <a:xfrm>
            <a:off x="2918600" y="1046550"/>
            <a:ext cx="5621100" cy="12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4300" y="445025"/>
            <a:ext cx="79353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Berkshire Swash"/>
              <a:buNone/>
              <a:defRPr sz="3600">
                <a:solidFill>
                  <a:schemeClr val="dk1"/>
                </a:solidFill>
                <a:latin typeface="Berkshire Swash"/>
                <a:ea typeface="Berkshire Swash"/>
                <a:cs typeface="Berkshire Swash"/>
                <a:sym typeface="Berkshire Swash"/>
              </a:defRPr>
            </a:lvl1pPr>
            <a:lvl2pPr lvl="1" algn="ctr">
              <a:spcBef>
                <a:spcPts val="0"/>
              </a:spcBef>
              <a:spcAft>
                <a:spcPts val="0"/>
              </a:spcAft>
              <a:buClr>
                <a:schemeClr val="dk1"/>
              </a:buClr>
              <a:buSzPts val="3000"/>
              <a:buFont typeface="Berkshire Swash"/>
              <a:buNone/>
              <a:defRPr sz="3000">
                <a:solidFill>
                  <a:schemeClr val="dk1"/>
                </a:solidFill>
                <a:latin typeface="Berkshire Swash"/>
                <a:ea typeface="Berkshire Swash"/>
                <a:cs typeface="Berkshire Swash"/>
                <a:sym typeface="Berkshire Swash"/>
              </a:defRPr>
            </a:lvl2pPr>
            <a:lvl3pPr lvl="2" algn="ctr">
              <a:spcBef>
                <a:spcPts val="0"/>
              </a:spcBef>
              <a:spcAft>
                <a:spcPts val="0"/>
              </a:spcAft>
              <a:buClr>
                <a:schemeClr val="dk1"/>
              </a:buClr>
              <a:buSzPts val="3000"/>
              <a:buFont typeface="Berkshire Swash"/>
              <a:buNone/>
              <a:defRPr sz="3000">
                <a:solidFill>
                  <a:schemeClr val="dk1"/>
                </a:solidFill>
                <a:latin typeface="Berkshire Swash"/>
                <a:ea typeface="Berkshire Swash"/>
                <a:cs typeface="Berkshire Swash"/>
                <a:sym typeface="Berkshire Swash"/>
              </a:defRPr>
            </a:lvl3pPr>
            <a:lvl4pPr lvl="3" algn="ctr">
              <a:spcBef>
                <a:spcPts val="0"/>
              </a:spcBef>
              <a:spcAft>
                <a:spcPts val="0"/>
              </a:spcAft>
              <a:buClr>
                <a:schemeClr val="dk1"/>
              </a:buClr>
              <a:buSzPts val="3000"/>
              <a:buFont typeface="Berkshire Swash"/>
              <a:buNone/>
              <a:defRPr sz="3000">
                <a:solidFill>
                  <a:schemeClr val="dk1"/>
                </a:solidFill>
                <a:latin typeface="Berkshire Swash"/>
                <a:ea typeface="Berkshire Swash"/>
                <a:cs typeface="Berkshire Swash"/>
                <a:sym typeface="Berkshire Swash"/>
              </a:defRPr>
            </a:lvl4pPr>
            <a:lvl5pPr lvl="4" algn="ctr">
              <a:spcBef>
                <a:spcPts val="0"/>
              </a:spcBef>
              <a:spcAft>
                <a:spcPts val="0"/>
              </a:spcAft>
              <a:buClr>
                <a:schemeClr val="dk1"/>
              </a:buClr>
              <a:buSzPts val="3000"/>
              <a:buFont typeface="Berkshire Swash"/>
              <a:buNone/>
              <a:defRPr sz="3000">
                <a:solidFill>
                  <a:schemeClr val="dk1"/>
                </a:solidFill>
                <a:latin typeface="Berkshire Swash"/>
                <a:ea typeface="Berkshire Swash"/>
                <a:cs typeface="Berkshire Swash"/>
                <a:sym typeface="Berkshire Swash"/>
              </a:defRPr>
            </a:lvl5pPr>
            <a:lvl6pPr lvl="5" algn="ctr">
              <a:spcBef>
                <a:spcPts val="0"/>
              </a:spcBef>
              <a:spcAft>
                <a:spcPts val="0"/>
              </a:spcAft>
              <a:buClr>
                <a:schemeClr val="dk1"/>
              </a:buClr>
              <a:buSzPts val="3000"/>
              <a:buFont typeface="Berkshire Swash"/>
              <a:buNone/>
              <a:defRPr sz="3000">
                <a:solidFill>
                  <a:schemeClr val="dk1"/>
                </a:solidFill>
                <a:latin typeface="Berkshire Swash"/>
                <a:ea typeface="Berkshire Swash"/>
                <a:cs typeface="Berkshire Swash"/>
                <a:sym typeface="Berkshire Swash"/>
              </a:defRPr>
            </a:lvl6pPr>
            <a:lvl7pPr lvl="6" algn="ctr">
              <a:spcBef>
                <a:spcPts val="0"/>
              </a:spcBef>
              <a:spcAft>
                <a:spcPts val="0"/>
              </a:spcAft>
              <a:buClr>
                <a:schemeClr val="dk1"/>
              </a:buClr>
              <a:buSzPts val="3000"/>
              <a:buFont typeface="Berkshire Swash"/>
              <a:buNone/>
              <a:defRPr sz="3000">
                <a:solidFill>
                  <a:schemeClr val="dk1"/>
                </a:solidFill>
                <a:latin typeface="Berkshire Swash"/>
                <a:ea typeface="Berkshire Swash"/>
                <a:cs typeface="Berkshire Swash"/>
                <a:sym typeface="Berkshire Swash"/>
              </a:defRPr>
            </a:lvl7pPr>
            <a:lvl8pPr lvl="7" algn="ctr">
              <a:spcBef>
                <a:spcPts val="0"/>
              </a:spcBef>
              <a:spcAft>
                <a:spcPts val="0"/>
              </a:spcAft>
              <a:buClr>
                <a:schemeClr val="dk1"/>
              </a:buClr>
              <a:buSzPts val="3000"/>
              <a:buFont typeface="Berkshire Swash"/>
              <a:buNone/>
              <a:defRPr sz="3000">
                <a:solidFill>
                  <a:schemeClr val="dk1"/>
                </a:solidFill>
                <a:latin typeface="Berkshire Swash"/>
                <a:ea typeface="Berkshire Swash"/>
                <a:cs typeface="Berkshire Swash"/>
                <a:sym typeface="Berkshire Swash"/>
              </a:defRPr>
            </a:lvl8pPr>
            <a:lvl9pPr lvl="8" algn="ctr">
              <a:spcBef>
                <a:spcPts val="0"/>
              </a:spcBef>
              <a:spcAft>
                <a:spcPts val="0"/>
              </a:spcAft>
              <a:buClr>
                <a:schemeClr val="dk1"/>
              </a:buClr>
              <a:buSzPts val="3000"/>
              <a:buFont typeface="Berkshire Swash"/>
              <a:buNone/>
              <a:defRPr sz="3000">
                <a:solidFill>
                  <a:schemeClr val="dk1"/>
                </a:solidFill>
                <a:latin typeface="Berkshire Swash"/>
                <a:ea typeface="Berkshire Swash"/>
                <a:cs typeface="Berkshire Swash"/>
                <a:sym typeface="Berkshire Swash"/>
              </a:defRPr>
            </a:lvl9pPr>
          </a:lstStyle>
          <a:p>
            <a:endParaRPr/>
          </a:p>
        </p:txBody>
      </p:sp>
      <p:sp>
        <p:nvSpPr>
          <p:cNvPr id="7" name="Google Shape;7;p1"/>
          <p:cNvSpPr txBox="1">
            <a:spLocks noGrp="1"/>
          </p:cNvSpPr>
          <p:nvPr>
            <p:ph type="body" idx="1"/>
          </p:nvPr>
        </p:nvSpPr>
        <p:spPr>
          <a:xfrm>
            <a:off x="604300" y="1152475"/>
            <a:ext cx="7935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 id="2147483660" r:id="rId9"/>
    <p:sldLayoutId id="2147483661" r:id="rId10"/>
    <p:sldLayoutId id="2147483663" r:id="rId11"/>
    <p:sldLayoutId id="2147483677" r:id="rId12"/>
    <p:sldLayoutId id="2147483679" r:id="rId13"/>
    <p:sldLayoutId id="2147483680" r:id="rId14"/>
    <p:sldLayoutId id="2147483681"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ms.wikipedia.org/wiki/Allah"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ms.wikipedia.org/wiki/Tauhid#Tauhid_Rububiya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ms.wikipedia.org/wiki/Musli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ctrTitle"/>
          </p:nvPr>
        </p:nvSpPr>
        <p:spPr>
          <a:xfrm>
            <a:off x="1918000" y="1150847"/>
            <a:ext cx="5391000" cy="956700"/>
          </a:xfrm>
          <a:prstGeom prst="rect">
            <a:avLst/>
          </a:prstGeom>
        </p:spPr>
        <p:txBody>
          <a:bodyPr spcFirstLastPara="1" wrap="square" lIns="91425" tIns="91425" rIns="91425" bIns="91425" anchor="ctr" anchorCtr="0">
            <a:noAutofit/>
          </a:bodyPr>
          <a:lstStyle/>
          <a:p>
            <a:r>
              <a:rPr lang="en-ID" sz="4400" kern="100" dirty="0">
                <a:effectLst/>
                <a:latin typeface="Times New Roman" panose="02020603050405020304" pitchFamily="18" charset="0"/>
                <a:ea typeface="Calibri" panose="020F0502020204030204" pitchFamily="34" charset="0"/>
                <a:cs typeface="Times New Roman" panose="02020603050405020304" pitchFamily="18" charset="0"/>
              </a:rPr>
              <a:t>TAUHID RUBUBIYAH</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58" name="Google Shape;258;p40"/>
          <p:cNvSpPr txBox="1">
            <a:spLocks noGrp="1"/>
          </p:cNvSpPr>
          <p:nvPr>
            <p:ph type="subTitle" idx="1"/>
          </p:nvPr>
        </p:nvSpPr>
        <p:spPr>
          <a:xfrm>
            <a:off x="2178325" y="1954852"/>
            <a:ext cx="4807200" cy="7154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Dimas Adji Purbaya</a:t>
            </a:r>
          </a:p>
          <a:p>
            <a:pPr marL="0" lvl="0" indent="0" algn="ctr"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grpSp>
        <p:nvGrpSpPr>
          <p:cNvPr id="259" name="Google Shape;259;p40"/>
          <p:cNvGrpSpPr/>
          <p:nvPr/>
        </p:nvGrpSpPr>
        <p:grpSpPr>
          <a:xfrm>
            <a:off x="1950462" y="2670375"/>
            <a:ext cx="5242985" cy="2720543"/>
            <a:chOff x="1950462" y="2670375"/>
            <a:chExt cx="5242985" cy="2720543"/>
          </a:xfrm>
        </p:grpSpPr>
        <p:sp>
          <p:nvSpPr>
            <p:cNvPr id="260" name="Google Shape;260;p40"/>
            <p:cNvSpPr/>
            <p:nvPr/>
          </p:nvSpPr>
          <p:spPr>
            <a:xfrm>
              <a:off x="1950462" y="2670375"/>
              <a:ext cx="5242985" cy="2720543"/>
            </a:xfrm>
            <a:custGeom>
              <a:avLst/>
              <a:gdLst/>
              <a:ahLst/>
              <a:cxnLst/>
              <a:rect l="l" t="t" r="r" b="b"/>
              <a:pathLst>
                <a:path w="76512" h="51102" extrusionOk="0">
                  <a:moveTo>
                    <a:pt x="1809" y="18994"/>
                  </a:moveTo>
                  <a:cubicBezTo>
                    <a:pt x="1809" y="18994"/>
                    <a:pt x="2175" y="19037"/>
                    <a:pt x="2175" y="19726"/>
                  </a:cubicBezTo>
                  <a:lnTo>
                    <a:pt x="2175" y="20911"/>
                  </a:lnTo>
                  <a:lnTo>
                    <a:pt x="1443" y="20911"/>
                  </a:lnTo>
                  <a:lnTo>
                    <a:pt x="1443" y="19726"/>
                  </a:lnTo>
                  <a:cubicBezTo>
                    <a:pt x="1443" y="19037"/>
                    <a:pt x="1809" y="18994"/>
                    <a:pt x="1809" y="18994"/>
                  </a:cubicBezTo>
                  <a:close/>
                  <a:moveTo>
                    <a:pt x="2907" y="18757"/>
                  </a:moveTo>
                  <a:cubicBezTo>
                    <a:pt x="2907" y="18757"/>
                    <a:pt x="3381" y="18800"/>
                    <a:pt x="3381" y="19489"/>
                  </a:cubicBezTo>
                  <a:lnTo>
                    <a:pt x="3381" y="20911"/>
                  </a:lnTo>
                  <a:lnTo>
                    <a:pt x="2433" y="20911"/>
                  </a:lnTo>
                  <a:lnTo>
                    <a:pt x="2433" y="19489"/>
                  </a:lnTo>
                  <a:cubicBezTo>
                    <a:pt x="2433" y="18800"/>
                    <a:pt x="2907" y="18757"/>
                    <a:pt x="2907" y="18757"/>
                  </a:cubicBezTo>
                  <a:close/>
                  <a:moveTo>
                    <a:pt x="4113" y="18994"/>
                  </a:moveTo>
                  <a:cubicBezTo>
                    <a:pt x="4113" y="18994"/>
                    <a:pt x="4350" y="19037"/>
                    <a:pt x="4350" y="19726"/>
                  </a:cubicBezTo>
                  <a:lnTo>
                    <a:pt x="4350" y="20911"/>
                  </a:lnTo>
                  <a:lnTo>
                    <a:pt x="3876" y="20911"/>
                  </a:lnTo>
                  <a:lnTo>
                    <a:pt x="3876" y="19726"/>
                  </a:lnTo>
                  <a:cubicBezTo>
                    <a:pt x="3876" y="19037"/>
                    <a:pt x="4113" y="18994"/>
                    <a:pt x="4113" y="18994"/>
                  </a:cubicBezTo>
                  <a:close/>
                  <a:moveTo>
                    <a:pt x="72420" y="19016"/>
                  </a:moveTo>
                  <a:cubicBezTo>
                    <a:pt x="72420" y="19016"/>
                    <a:pt x="72656" y="19037"/>
                    <a:pt x="72656" y="19748"/>
                  </a:cubicBezTo>
                  <a:lnTo>
                    <a:pt x="72656" y="20932"/>
                  </a:lnTo>
                  <a:lnTo>
                    <a:pt x="72161" y="20932"/>
                  </a:lnTo>
                  <a:lnTo>
                    <a:pt x="72161" y="19748"/>
                  </a:lnTo>
                  <a:cubicBezTo>
                    <a:pt x="72161" y="19037"/>
                    <a:pt x="72420" y="19016"/>
                    <a:pt x="72420" y="19016"/>
                  </a:cubicBezTo>
                  <a:close/>
                  <a:moveTo>
                    <a:pt x="73626" y="18779"/>
                  </a:moveTo>
                  <a:cubicBezTo>
                    <a:pt x="73626" y="18779"/>
                    <a:pt x="74099" y="18822"/>
                    <a:pt x="74099" y="19511"/>
                  </a:cubicBezTo>
                  <a:lnTo>
                    <a:pt x="74099" y="20932"/>
                  </a:lnTo>
                  <a:lnTo>
                    <a:pt x="73152" y="20932"/>
                  </a:lnTo>
                  <a:lnTo>
                    <a:pt x="73152" y="19511"/>
                  </a:lnTo>
                  <a:cubicBezTo>
                    <a:pt x="73152" y="18822"/>
                    <a:pt x="73626" y="18779"/>
                    <a:pt x="73626" y="18779"/>
                  </a:cubicBezTo>
                  <a:close/>
                  <a:moveTo>
                    <a:pt x="74702" y="19016"/>
                  </a:moveTo>
                  <a:cubicBezTo>
                    <a:pt x="74702" y="19016"/>
                    <a:pt x="75068" y="19037"/>
                    <a:pt x="75068" y="19748"/>
                  </a:cubicBezTo>
                  <a:lnTo>
                    <a:pt x="75068" y="20932"/>
                  </a:lnTo>
                  <a:lnTo>
                    <a:pt x="74358" y="20932"/>
                  </a:lnTo>
                  <a:lnTo>
                    <a:pt x="74358" y="19748"/>
                  </a:lnTo>
                  <a:cubicBezTo>
                    <a:pt x="74358" y="19037"/>
                    <a:pt x="74702" y="19016"/>
                    <a:pt x="74702" y="19016"/>
                  </a:cubicBezTo>
                  <a:close/>
                  <a:moveTo>
                    <a:pt x="9669" y="27457"/>
                  </a:moveTo>
                  <a:cubicBezTo>
                    <a:pt x="9669" y="27457"/>
                    <a:pt x="9906" y="27479"/>
                    <a:pt x="9906" y="27995"/>
                  </a:cubicBezTo>
                  <a:lnTo>
                    <a:pt x="9906" y="28900"/>
                  </a:lnTo>
                  <a:lnTo>
                    <a:pt x="9432" y="28900"/>
                  </a:lnTo>
                  <a:lnTo>
                    <a:pt x="9432" y="27995"/>
                  </a:lnTo>
                  <a:cubicBezTo>
                    <a:pt x="9432" y="27479"/>
                    <a:pt x="9669" y="27457"/>
                    <a:pt x="9669" y="27457"/>
                  </a:cubicBezTo>
                  <a:close/>
                  <a:moveTo>
                    <a:pt x="10509" y="27285"/>
                  </a:moveTo>
                  <a:cubicBezTo>
                    <a:pt x="10509" y="27285"/>
                    <a:pt x="10875" y="27306"/>
                    <a:pt x="10875" y="27823"/>
                  </a:cubicBezTo>
                  <a:lnTo>
                    <a:pt x="10875" y="28900"/>
                  </a:lnTo>
                  <a:lnTo>
                    <a:pt x="10143" y="28900"/>
                  </a:lnTo>
                  <a:lnTo>
                    <a:pt x="10143" y="27823"/>
                  </a:lnTo>
                  <a:cubicBezTo>
                    <a:pt x="10143" y="27306"/>
                    <a:pt x="10509" y="27285"/>
                    <a:pt x="10509" y="27285"/>
                  </a:cubicBezTo>
                  <a:close/>
                  <a:moveTo>
                    <a:pt x="11349" y="27457"/>
                  </a:moveTo>
                  <a:cubicBezTo>
                    <a:pt x="11349" y="27457"/>
                    <a:pt x="11585" y="27479"/>
                    <a:pt x="11585" y="27995"/>
                  </a:cubicBezTo>
                  <a:lnTo>
                    <a:pt x="11585" y="28900"/>
                  </a:lnTo>
                  <a:lnTo>
                    <a:pt x="11112" y="28900"/>
                  </a:lnTo>
                  <a:lnTo>
                    <a:pt x="11112" y="27995"/>
                  </a:lnTo>
                  <a:cubicBezTo>
                    <a:pt x="11112" y="27479"/>
                    <a:pt x="11349" y="27457"/>
                    <a:pt x="11349" y="27457"/>
                  </a:cubicBezTo>
                  <a:close/>
                  <a:moveTo>
                    <a:pt x="65163" y="27457"/>
                  </a:moveTo>
                  <a:cubicBezTo>
                    <a:pt x="65163" y="27457"/>
                    <a:pt x="65399" y="27479"/>
                    <a:pt x="65399" y="27995"/>
                  </a:cubicBezTo>
                  <a:lnTo>
                    <a:pt x="65421" y="28900"/>
                  </a:lnTo>
                  <a:lnTo>
                    <a:pt x="64926" y="28900"/>
                  </a:lnTo>
                  <a:lnTo>
                    <a:pt x="64926" y="27995"/>
                  </a:lnTo>
                  <a:cubicBezTo>
                    <a:pt x="64926" y="27479"/>
                    <a:pt x="65163" y="27457"/>
                    <a:pt x="65163" y="27457"/>
                  </a:cubicBezTo>
                  <a:close/>
                  <a:moveTo>
                    <a:pt x="66024" y="27285"/>
                  </a:moveTo>
                  <a:cubicBezTo>
                    <a:pt x="66024" y="27285"/>
                    <a:pt x="66368" y="27306"/>
                    <a:pt x="66368" y="27823"/>
                  </a:cubicBezTo>
                  <a:lnTo>
                    <a:pt x="66368" y="28900"/>
                  </a:lnTo>
                  <a:lnTo>
                    <a:pt x="65658" y="28900"/>
                  </a:lnTo>
                  <a:lnTo>
                    <a:pt x="65658" y="27823"/>
                  </a:lnTo>
                  <a:cubicBezTo>
                    <a:pt x="65658" y="27306"/>
                    <a:pt x="66024" y="27285"/>
                    <a:pt x="66024" y="27285"/>
                  </a:cubicBezTo>
                  <a:close/>
                  <a:moveTo>
                    <a:pt x="66864" y="27457"/>
                  </a:moveTo>
                  <a:cubicBezTo>
                    <a:pt x="66864" y="27457"/>
                    <a:pt x="67101" y="27479"/>
                    <a:pt x="67101" y="27995"/>
                  </a:cubicBezTo>
                  <a:lnTo>
                    <a:pt x="67101" y="28900"/>
                  </a:lnTo>
                  <a:lnTo>
                    <a:pt x="66627" y="28900"/>
                  </a:lnTo>
                  <a:lnTo>
                    <a:pt x="66627" y="27995"/>
                  </a:lnTo>
                  <a:cubicBezTo>
                    <a:pt x="66627" y="27479"/>
                    <a:pt x="66864" y="27457"/>
                    <a:pt x="66864" y="27457"/>
                  </a:cubicBezTo>
                  <a:close/>
                  <a:moveTo>
                    <a:pt x="20479" y="28361"/>
                  </a:moveTo>
                  <a:lnTo>
                    <a:pt x="20802" y="28921"/>
                  </a:lnTo>
                  <a:lnTo>
                    <a:pt x="21254" y="28857"/>
                  </a:lnTo>
                  <a:lnTo>
                    <a:pt x="21276" y="32518"/>
                  </a:lnTo>
                  <a:lnTo>
                    <a:pt x="20781" y="32518"/>
                  </a:lnTo>
                  <a:lnTo>
                    <a:pt x="20781" y="29718"/>
                  </a:lnTo>
                  <a:cubicBezTo>
                    <a:pt x="20781" y="29675"/>
                    <a:pt x="20867" y="29610"/>
                    <a:pt x="20910" y="29610"/>
                  </a:cubicBezTo>
                  <a:lnTo>
                    <a:pt x="20781" y="29610"/>
                  </a:lnTo>
                  <a:cubicBezTo>
                    <a:pt x="20802" y="29610"/>
                    <a:pt x="20802" y="29481"/>
                    <a:pt x="20802" y="29438"/>
                  </a:cubicBezTo>
                  <a:cubicBezTo>
                    <a:pt x="20802" y="29287"/>
                    <a:pt x="20694" y="29137"/>
                    <a:pt x="20544" y="29094"/>
                  </a:cubicBezTo>
                  <a:cubicBezTo>
                    <a:pt x="20544" y="28835"/>
                    <a:pt x="20522" y="28598"/>
                    <a:pt x="20479" y="28361"/>
                  </a:cubicBezTo>
                  <a:close/>
                  <a:moveTo>
                    <a:pt x="56032" y="28383"/>
                  </a:moveTo>
                  <a:cubicBezTo>
                    <a:pt x="55989" y="28620"/>
                    <a:pt x="55967" y="28857"/>
                    <a:pt x="55967" y="29094"/>
                  </a:cubicBezTo>
                  <a:cubicBezTo>
                    <a:pt x="55817" y="29137"/>
                    <a:pt x="55709" y="29287"/>
                    <a:pt x="55709" y="29460"/>
                  </a:cubicBezTo>
                  <a:cubicBezTo>
                    <a:pt x="55709" y="29503"/>
                    <a:pt x="55709" y="29610"/>
                    <a:pt x="55731" y="29610"/>
                  </a:cubicBezTo>
                  <a:lnTo>
                    <a:pt x="55623" y="29610"/>
                  </a:lnTo>
                  <a:cubicBezTo>
                    <a:pt x="55644" y="29610"/>
                    <a:pt x="55752" y="29697"/>
                    <a:pt x="55752" y="29718"/>
                  </a:cubicBezTo>
                  <a:lnTo>
                    <a:pt x="55752" y="32518"/>
                  </a:lnTo>
                  <a:lnTo>
                    <a:pt x="55257" y="32518"/>
                  </a:lnTo>
                  <a:lnTo>
                    <a:pt x="55257" y="28857"/>
                  </a:lnTo>
                  <a:lnTo>
                    <a:pt x="55709" y="28921"/>
                  </a:lnTo>
                  <a:lnTo>
                    <a:pt x="56032" y="28383"/>
                  </a:lnTo>
                  <a:close/>
                  <a:moveTo>
                    <a:pt x="61050" y="29912"/>
                  </a:moveTo>
                  <a:cubicBezTo>
                    <a:pt x="61050" y="29933"/>
                    <a:pt x="61308" y="29933"/>
                    <a:pt x="61308" y="29933"/>
                  </a:cubicBezTo>
                  <a:lnTo>
                    <a:pt x="61308" y="33121"/>
                  </a:lnTo>
                  <a:lnTo>
                    <a:pt x="61050" y="33121"/>
                  </a:lnTo>
                  <a:lnTo>
                    <a:pt x="61050" y="29912"/>
                  </a:lnTo>
                  <a:close/>
                  <a:moveTo>
                    <a:pt x="15462" y="29912"/>
                  </a:moveTo>
                  <a:lnTo>
                    <a:pt x="15462" y="33121"/>
                  </a:lnTo>
                  <a:lnTo>
                    <a:pt x="15225" y="33142"/>
                  </a:lnTo>
                  <a:lnTo>
                    <a:pt x="15225" y="29933"/>
                  </a:lnTo>
                  <a:cubicBezTo>
                    <a:pt x="15225" y="29933"/>
                    <a:pt x="15462" y="29933"/>
                    <a:pt x="15462" y="29912"/>
                  </a:cubicBezTo>
                  <a:close/>
                  <a:moveTo>
                    <a:pt x="38288" y="1"/>
                  </a:moveTo>
                  <a:lnTo>
                    <a:pt x="38008" y="582"/>
                  </a:lnTo>
                  <a:cubicBezTo>
                    <a:pt x="38008" y="582"/>
                    <a:pt x="38051" y="647"/>
                    <a:pt x="38202" y="647"/>
                  </a:cubicBezTo>
                  <a:lnTo>
                    <a:pt x="38202" y="711"/>
                  </a:lnTo>
                  <a:cubicBezTo>
                    <a:pt x="38094" y="733"/>
                    <a:pt x="38029" y="819"/>
                    <a:pt x="38029" y="927"/>
                  </a:cubicBezTo>
                  <a:cubicBezTo>
                    <a:pt x="38029" y="1034"/>
                    <a:pt x="38094" y="1121"/>
                    <a:pt x="38202" y="1142"/>
                  </a:cubicBezTo>
                  <a:lnTo>
                    <a:pt x="38202" y="1422"/>
                  </a:lnTo>
                  <a:cubicBezTo>
                    <a:pt x="37900" y="1379"/>
                    <a:pt x="37642" y="1164"/>
                    <a:pt x="37599" y="862"/>
                  </a:cubicBezTo>
                  <a:cubicBezTo>
                    <a:pt x="37577" y="905"/>
                    <a:pt x="37577" y="948"/>
                    <a:pt x="37577" y="991"/>
                  </a:cubicBezTo>
                  <a:cubicBezTo>
                    <a:pt x="37577" y="1336"/>
                    <a:pt x="37836" y="1637"/>
                    <a:pt x="38202" y="1680"/>
                  </a:cubicBezTo>
                  <a:lnTo>
                    <a:pt x="38202" y="2025"/>
                  </a:lnTo>
                  <a:cubicBezTo>
                    <a:pt x="38008" y="2068"/>
                    <a:pt x="37857" y="2240"/>
                    <a:pt x="37857" y="2434"/>
                  </a:cubicBezTo>
                  <a:cubicBezTo>
                    <a:pt x="37857" y="2628"/>
                    <a:pt x="37986" y="2800"/>
                    <a:pt x="38180" y="2843"/>
                  </a:cubicBezTo>
                  <a:lnTo>
                    <a:pt x="38180" y="3037"/>
                  </a:lnTo>
                  <a:cubicBezTo>
                    <a:pt x="38073" y="3037"/>
                    <a:pt x="37986" y="3080"/>
                    <a:pt x="37986" y="3123"/>
                  </a:cubicBezTo>
                  <a:cubicBezTo>
                    <a:pt x="37986" y="3166"/>
                    <a:pt x="38073" y="3209"/>
                    <a:pt x="38180" y="3209"/>
                  </a:cubicBezTo>
                  <a:lnTo>
                    <a:pt x="38180" y="3662"/>
                  </a:lnTo>
                  <a:cubicBezTo>
                    <a:pt x="38073" y="3662"/>
                    <a:pt x="37986" y="3705"/>
                    <a:pt x="37986" y="3748"/>
                  </a:cubicBezTo>
                  <a:cubicBezTo>
                    <a:pt x="37986" y="3769"/>
                    <a:pt x="37986" y="3775"/>
                    <a:pt x="37989" y="3775"/>
                  </a:cubicBezTo>
                  <a:cubicBezTo>
                    <a:pt x="37992" y="3775"/>
                    <a:pt x="37997" y="3769"/>
                    <a:pt x="38008" y="3769"/>
                  </a:cubicBezTo>
                  <a:cubicBezTo>
                    <a:pt x="37405" y="4049"/>
                    <a:pt x="37513" y="4954"/>
                    <a:pt x="38180" y="5040"/>
                  </a:cubicBezTo>
                  <a:lnTo>
                    <a:pt x="38180" y="5212"/>
                  </a:lnTo>
                  <a:cubicBezTo>
                    <a:pt x="37685" y="5320"/>
                    <a:pt x="37685" y="6009"/>
                    <a:pt x="38180" y="6138"/>
                  </a:cubicBezTo>
                  <a:lnTo>
                    <a:pt x="38180" y="6203"/>
                  </a:lnTo>
                  <a:cubicBezTo>
                    <a:pt x="37943" y="6246"/>
                    <a:pt x="37771" y="6440"/>
                    <a:pt x="37750" y="6655"/>
                  </a:cubicBezTo>
                  <a:lnTo>
                    <a:pt x="37706" y="6655"/>
                  </a:lnTo>
                  <a:cubicBezTo>
                    <a:pt x="37663" y="6655"/>
                    <a:pt x="37599" y="6741"/>
                    <a:pt x="37599" y="6784"/>
                  </a:cubicBezTo>
                  <a:cubicBezTo>
                    <a:pt x="37599" y="6849"/>
                    <a:pt x="37642" y="6892"/>
                    <a:pt x="37685" y="6913"/>
                  </a:cubicBezTo>
                  <a:cubicBezTo>
                    <a:pt x="37685" y="6913"/>
                    <a:pt x="37405" y="6956"/>
                    <a:pt x="37426" y="7086"/>
                  </a:cubicBezTo>
                  <a:cubicBezTo>
                    <a:pt x="37426" y="7086"/>
                    <a:pt x="36802" y="7387"/>
                    <a:pt x="37039" y="7387"/>
                  </a:cubicBezTo>
                  <a:lnTo>
                    <a:pt x="37147" y="7387"/>
                  </a:lnTo>
                  <a:lnTo>
                    <a:pt x="34842" y="9541"/>
                  </a:lnTo>
                  <a:cubicBezTo>
                    <a:pt x="34713" y="9562"/>
                    <a:pt x="34606" y="9605"/>
                    <a:pt x="34476" y="9648"/>
                  </a:cubicBezTo>
                  <a:cubicBezTo>
                    <a:pt x="33550" y="10057"/>
                    <a:pt x="33723" y="10596"/>
                    <a:pt x="33723" y="10596"/>
                  </a:cubicBezTo>
                  <a:cubicBezTo>
                    <a:pt x="33723" y="10596"/>
                    <a:pt x="24161" y="15441"/>
                    <a:pt x="28511" y="25605"/>
                  </a:cubicBezTo>
                  <a:lnTo>
                    <a:pt x="28511" y="25863"/>
                  </a:lnTo>
                  <a:cubicBezTo>
                    <a:pt x="28059" y="25196"/>
                    <a:pt x="27456" y="24636"/>
                    <a:pt x="26767" y="24227"/>
                  </a:cubicBezTo>
                  <a:cubicBezTo>
                    <a:pt x="26767" y="24227"/>
                    <a:pt x="26810" y="24055"/>
                    <a:pt x="26509" y="23904"/>
                  </a:cubicBezTo>
                  <a:cubicBezTo>
                    <a:pt x="26466" y="23882"/>
                    <a:pt x="26401" y="23861"/>
                    <a:pt x="26358" y="23839"/>
                  </a:cubicBezTo>
                  <a:lnTo>
                    <a:pt x="25561" y="23086"/>
                  </a:lnTo>
                  <a:lnTo>
                    <a:pt x="25583" y="23086"/>
                  </a:lnTo>
                  <a:cubicBezTo>
                    <a:pt x="25647" y="23086"/>
                    <a:pt x="25432" y="22935"/>
                    <a:pt x="25432" y="22935"/>
                  </a:cubicBezTo>
                  <a:cubicBezTo>
                    <a:pt x="25432" y="22892"/>
                    <a:pt x="25346" y="22827"/>
                    <a:pt x="25346" y="22827"/>
                  </a:cubicBezTo>
                  <a:lnTo>
                    <a:pt x="25324" y="22827"/>
                  </a:lnTo>
                  <a:cubicBezTo>
                    <a:pt x="25324" y="22827"/>
                    <a:pt x="25346" y="22741"/>
                    <a:pt x="25195" y="22698"/>
                  </a:cubicBezTo>
                  <a:lnTo>
                    <a:pt x="25195" y="22483"/>
                  </a:lnTo>
                  <a:lnTo>
                    <a:pt x="25281" y="22483"/>
                  </a:lnTo>
                  <a:cubicBezTo>
                    <a:pt x="25324" y="22483"/>
                    <a:pt x="25367" y="22483"/>
                    <a:pt x="25432" y="22461"/>
                  </a:cubicBezTo>
                  <a:cubicBezTo>
                    <a:pt x="24937" y="22310"/>
                    <a:pt x="24937" y="21621"/>
                    <a:pt x="25432" y="21492"/>
                  </a:cubicBezTo>
                  <a:cubicBezTo>
                    <a:pt x="25367" y="21470"/>
                    <a:pt x="25324" y="21470"/>
                    <a:pt x="25281" y="21449"/>
                  </a:cubicBezTo>
                  <a:cubicBezTo>
                    <a:pt x="24721" y="21470"/>
                    <a:pt x="24571" y="22246"/>
                    <a:pt x="25087" y="22440"/>
                  </a:cubicBezTo>
                  <a:lnTo>
                    <a:pt x="25087" y="22719"/>
                  </a:lnTo>
                  <a:cubicBezTo>
                    <a:pt x="25044" y="22763"/>
                    <a:pt x="25001" y="22806"/>
                    <a:pt x="24937" y="22827"/>
                  </a:cubicBezTo>
                  <a:lnTo>
                    <a:pt x="24915" y="22827"/>
                  </a:lnTo>
                  <a:cubicBezTo>
                    <a:pt x="24915" y="22827"/>
                    <a:pt x="24807" y="22892"/>
                    <a:pt x="24807" y="22935"/>
                  </a:cubicBezTo>
                  <a:cubicBezTo>
                    <a:pt x="24807" y="22935"/>
                    <a:pt x="24592" y="23086"/>
                    <a:pt x="24678" y="23086"/>
                  </a:cubicBezTo>
                  <a:lnTo>
                    <a:pt x="24743" y="23086"/>
                  </a:lnTo>
                  <a:lnTo>
                    <a:pt x="23925" y="23839"/>
                  </a:lnTo>
                  <a:cubicBezTo>
                    <a:pt x="23881" y="23861"/>
                    <a:pt x="23838" y="23882"/>
                    <a:pt x="23795" y="23904"/>
                  </a:cubicBezTo>
                  <a:cubicBezTo>
                    <a:pt x="23472" y="24033"/>
                    <a:pt x="23537" y="24227"/>
                    <a:pt x="23537" y="24227"/>
                  </a:cubicBezTo>
                  <a:cubicBezTo>
                    <a:pt x="23537" y="24227"/>
                    <a:pt x="21039" y="25497"/>
                    <a:pt x="21319" y="28146"/>
                  </a:cubicBezTo>
                  <a:lnTo>
                    <a:pt x="20479" y="28297"/>
                  </a:lnTo>
                  <a:cubicBezTo>
                    <a:pt x="20479" y="28254"/>
                    <a:pt x="20458" y="28232"/>
                    <a:pt x="20458" y="28232"/>
                  </a:cubicBezTo>
                  <a:cubicBezTo>
                    <a:pt x="20371" y="28232"/>
                    <a:pt x="20350" y="28814"/>
                    <a:pt x="20328" y="29051"/>
                  </a:cubicBezTo>
                  <a:cubicBezTo>
                    <a:pt x="20178" y="29115"/>
                    <a:pt x="20091" y="29266"/>
                    <a:pt x="20091" y="29438"/>
                  </a:cubicBezTo>
                  <a:cubicBezTo>
                    <a:pt x="20091" y="29481"/>
                    <a:pt x="20091" y="29589"/>
                    <a:pt x="20113" y="29589"/>
                  </a:cubicBezTo>
                  <a:lnTo>
                    <a:pt x="20005" y="29589"/>
                  </a:lnTo>
                  <a:cubicBezTo>
                    <a:pt x="20091" y="29654"/>
                    <a:pt x="20199" y="29697"/>
                    <a:pt x="20307" y="29697"/>
                  </a:cubicBezTo>
                  <a:lnTo>
                    <a:pt x="20307" y="32431"/>
                  </a:lnTo>
                  <a:lnTo>
                    <a:pt x="18369" y="32690"/>
                  </a:lnTo>
                  <a:lnTo>
                    <a:pt x="18369" y="32410"/>
                  </a:lnTo>
                  <a:lnTo>
                    <a:pt x="18756" y="32044"/>
                  </a:lnTo>
                  <a:lnTo>
                    <a:pt x="18369" y="31742"/>
                  </a:lnTo>
                  <a:lnTo>
                    <a:pt x="18369" y="31269"/>
                  </a:lnTo>
                  <a:lnTo>
                    <a:pt x="17400" y="29890"/>
                  </a:lnTo>
                  <a:lnTo>
                    <a:pt x="17400" y="28512"/>
                  </a:lnTo>
                  <a:cubicBezTo>
                    <a:pt x="17400" y="28491"/>
                    <a:pt x="17507" y="28383"/>
                    <a:pt x="17529" y="28383"/>
                  </a:cubicBezTo>
                  <a:lnTo>
                    <a:pt x="17421" y="28383"/>
                  </a:lnTo>
                  <a:cubicBezTo>
                    <a:pt x="17443" y="28383"/>
                    <a:pt x="17443" y="28275"/>
                    <a:pt x="17443" y="28232"/>
                  </a:cubicBezTo>
                  <a:cubicBezTo>
                    <a:pt x="17443" y="28082"/>
                    <a:pt x="17335" y="27931"/>
                    <a:pt x="17184" y="27866"/>
                  </a:cubicBezTo>
                  <a:cubicBezTo>
                    <a:pt x="17184" y="27629"/>
                    <a:pt x="17141" y="27048"/>
                    <a:pt x="17077" y="27048"/>
                  </a:cubicBezTo>
                  <a:cubicBezTo>
                    <a:pt x="17012" y="27048"/>
                    <a:pt x="16969" y="27608"/>
                    <a:pt x="16969" y="27866"/>
                  </a:cubicBezTo>
                  <a:cubicBezTo>
                    <a:pt x="16818" y="27931"/>
                    <a:pt x="16711" y="28082"/>
                    <a:pt x="16711" y="28232"/>
                  </a:cubicBezTo>
                  <a:cubicBezTo>
                    <a:pt x="16711" y="28297"/>
                    <a:pt x="16732" y="28340"/>
                    <a:pt x="16732" y="28383"/>
                  </a:cubicBezTo>
                  <a:lnTo>
                    <a:pt x="16624" y="28383"/>
                  </a:lnTo>
                  <a:cubicBezTo>
                    <a:pt x="16646" y="28383"/>
                    <a:pt x="16667" y="28448"/>
                    <a:pt x="16775" y="28469"/>
                  </a:cubicBezTo>
                  <a:lnTo>
                    <a:pt x="16775" y="29589"/>
                  </a:lnTo>
                  <a:lnTo>
                    <a:pt x="15935" y="29589"/>
                  </a:lnTo>
                  <a:lnTo>
                    <a:pt x="15935" y="26703"/>
                  </a:lnTo>
                  <a:cubicBezTo>
                    <a:pt x="15935" y="26682"/>
                    <a:pt x="16043" y="26703"/>
                    <a:pt x="16086" y="26466"/>
                  </a:cubicBezTo>
                  <a:lnTo>
                    <a:pt x="15957" y="26466"/>
                  </a:lnTo>
                  <a:cubicBezTo>
                    <a:pt x="15978" y="26466"/>
                    <a:pt x="15978" y="26423"/>
                    <a:pt x="15978" y="26380"/>
                  </a:cubicBezTo>
                  <a:cubicBezTo>
                    <a:pt x="15978" y="26230"/>
                    <a:pt x="15892" y="26100"/>
                    <a:pt x="15742" y="26057"/>
                  </a:cubicBezTo>
                  <a:cubicBezTo>
                    <a:pt x="15742" y="25799"/>
                    <a:pt x="15698" y="25239"/>
                    <a:pt x="15634" y="25239"/>
                  </a:cubicBezTo>
                  <a:cubicBezTo>
                    <a:pt x="15548" y="25239"/>
                    <a:pt x="15526" y="25820"/>
                    <a:pt x="15505" y="26079"/>
                  </a:cubicBezTo>
                  <a:cubicBezTo>
                    <a:pt x="15375" y="26122"/>
                    <a:pt x="15268" y="26230"/>
                    <a:pt x="15268" y="26380"/>
                  </a:cubicBezTo>
                  <a:cubicBezTo>
                    <a:pt x="15268" y="26423"/>
                    <a:pt x="15268" y="26488"/>
                    <a:pt x="15289" y="26488"/>
                  </a:cubicBezTo>
                  <a:lnTo>
                    <a:pt x="15182" y="26488"/>
                  </a:lnTo>
                  <a:cubicBezTo>
                    <a:pt x="15203" y="26682"/>
                    <a:pt x="15203" y="26703"/>
                    <a:pt x="15332" y="26703"/>
                  </a:cubicBezTo>
                  <a:lnTo>
                    <a:pt x="15332" y="29438"/>
                  </a:lnTo>
                  <a:cubicBezTo>
                    <a:pt x="15246" y="29374"/>
                    <a:pt x="15289" y="29331"/>
                    <a:pt x="15203" y="29309"/>
                  </a:cubicBezTo>
                  <a:cubicBezTo>
                    <a:pt x="15203" y="29051"/>
                    <a:pt x="15139" y="28491"/>
                    <a:pt x="15074" y="28491"/>
                  </a:cubicBezTo>
                  <a:cubicBezTo>
                    <a:pt x="15009" y="28491"/>
                    <a:pt x="14966" y="29051"/>
                    <a:pt x="14945" y="29309"/>
                  </a:cubicBezTo>
                  <a:cubicBezTo>
                    <a:pt x="14794" y="29374"/>
                    <a:pt x="14708" y="29524"/>
                    <a:pt x="14708" y="29697"/>
                  </a:cubicBezTo>
                  <a:cubicBezTo>
                    <a:pt x="14708" y="29706"/>
                    <a:pt x="14708" y="29708"/>
                    <a:pt x="14708" y="29708"/>
                  </a:cubicBezTo>
                  <a:cubicBezTo>
                    <a:pt x="14708" y="29708"/>
                    <a:pt x="14709" y="29708"/>
                    <a:pt x="14709" y="29708"/>
                  </a:cubicBezTo>
                  <a:cubicBezTo>
                    <a:pt x="14711" y="29708"/>
                    <a:pt x="14716" y="29722"/>
                    <a:pt x="14729" y="29869"/>
                  </a:cubicBezTo>
                  <a:lnTo>
                    <a:pt x="14600" y="29869"/>
                  </a:lnTo>
                  <a:cubicBezTo>
                    <a:pt x="14643" y="29869"/>
                    <a:pt x="14729" y="29933"/>
                    <a:pt x="14729" y="29955"/>
                  </a:cubicBezTo>
                  <a:lnTo>
                    <a:pt x="14729" y="34176"/>
                  </a:lnTo>
                  <a:lnTo>
                    <a:pt x="14643" y="34197"/>
                  </a:lnTo>
                  <a:cubicBezTo>
                    <a:pt x="14557" y="34197"/>
                    <a:pt x="14493" y="34283"/>
                    <a:pt x="14493" y="34370"/>
                  </a:cubicBezTo>
                  <a:cubicBezTo>
                    <a:pt x="14493" y="34499"/>
                    <a:pt x="14579" y="34563"/>
                    <a:pt x="14686" y="34563"/>
                  </a:cubicBezTo>
                  <a:lnTo>
                    <a:pt x="14729" y="34563"/>
                  </a:lnTo>
                  <a:lnTo>
                    <a:pt x="14729" y="38590"/>
                  </a:lnTo>
                  <a:lnTo>
                    <a:pt x="12059" y="38590"/>
                  </a:lnTo>
                  <a:lnTo>
                    <a:pt x="12038" y="37772"/>
                  </a:lnTo>
                  <a:lnTo>
                    <a:pt x="12318" y="37470"/>
                  </a:lnTo>
                  <a:lnTo>
                    <a:pt x="12318" y="36889"/>
                  </a:lnTo>
                  <a:lnTo>
                    <a:pt x="12059" y="36889"/>
                  </a:lnTo>
                  <a:lnTo>
                    <a:pt x="11930" y="29933"/>
                  </a:lnTo>
                  <a:lnTo>
                    <a:pt x="12318" y="29546"/>
                  </a:lnTo>
                  <a:lnTo>
                    <a:pt x="12318" y="28900"/>
                  </a:lnTo>
                  <a:lnTo>
                    <a:pt x="11844" y="28900"/>
                  </a:lnTo>
                  <a:lnTo>
                    <a:pt x="11844" y="27134"/>
                  </a:lnTo>
                  <a:lnTo>
                    <a:pt x="12339" y="26919"/>
                  </a:lnTo>
                  <a:cubicBezTo>
                    <a:pt x="12339" y="26919"/>
                    <a:pt x="12167" y="26876"/>
                    <a:pt x="11908" y="26854"/>
                  </a:cubicBezTo>
                  <a:cubicBezTo>
                    <a:pt x="11995" y="25928"/>
                    <a:pt x="11133" y="25476"/>
                    <a:pt x="11133" y="25476"/>
                  </a:cubicBezTo>
                  <a:cubicBezTo>
                    <a:pt x="11133" y="25476"/>
                    <a:pt x="11133" y="25411"/>
                    <a:pt x="11026" y="25368"/>
                  </a:cubicBezTo>
                  <a:cubicBezTo>
                    <a:pt x="11026" y="25368"/>
                    <a:pt x="11004" y="25325"/>
                    <a:pt x="10982" y="25325"/>
                  </a:cubicBezTo>
                  <a:lnTo>
                    <a:pt x="10746" y="25067"/>
                  </a:lnTo>
                  <a:lnTo>
                    <a:pt x="10595" y="25067"/>
                  </a:lnTo>
                  <a:lnTo>
                    <a:pt x="10595" y="24894"/>
                  </a:lnTo>
                  <a:lnTo>
                    <a:pt x="10659" y="24894"/>
                  </a:lnTo>
                  <a:cubicBezTo>
                    <a:pt x="10724" y="24894"/>
                    <a:pt x="10767" y="24894"/>
                    <a:pt x="10810" y="24873"/>
                  </a:cubicBezTo>
                  <a:cubicBezTo>
                    <a:pt x="10336" y="24722"/>
                    <a:pt x="10336" y="24055"/>
                    <a:pt x="10810" y="23904"/>
                  </a:cubicBezTo>
                  <a:cubicBezTo>
                    <a:pt x="10767" y="23882"/>
                    <a:pt x="10724" y="23882"/>
                    <a:pt x="10659" y="23882"/>
                  </a:cubicBezTo>
                  <a:cubicBezTo>
                    <a:pt x="10100" y="23882"/>
                    <a:pt x="9949" y="24658"/>
                    <a:pt x="10487" y="24873"/>
                  </a:cubicBezTo>
                  <a:lnTo>
                    <a:pt x="10487" y="25067"/>
                  </a:lnTo>
                  <a:lnTo>
                    <a:pt x="10358" y="25067"/>
                  </a:lnTo>
                  <a:lnTo>
                    <a:pt x="10121" y="25325"/>
                  </a:lnTo>
                  <a:cubicBezTo>
                    <a:pt x="10100" y="25325"/>
                    <a:pt x="10100" y="25347"/>
                    <a:pt x="10078" y="25347"/>
                  </a:cubicBezTo>
                  <a:cubicBezTo>
                    <a:pt x="9970" y="25390"/>
                    <a:pt x="9992" y="25454"/>
                    <a:pt x="9992" y="25476"/>
                  </a:cubicBezTo>
                  <a:cubicBezTo>
                    <a:pt x="9992" y="25476"/>
                    <a:pt x="9131" y="25907"/>
                    <a:pt x="9217" y="26833"/>
                  </a:cubicBezTo>
                  <a:cubicBezTo>
                    <a:pt x="9087" y="26854"/>
                    <a:pt x="8937" y="26876"/>
                    <a:pt x="8808" y="26940"/>
                  </a:cubicBezTo>
                  <a:lnTo>
                    <a:pt x="9174" y="27112"/>
                  </a:lnTo>
                  <a:lnTo>
                    <a:pt x="9174" y="28900"/>
                  </a:lnTo>
                  <a:lnTo>
                    <a:pt x="8937" y="28900"/>
                  </a:lnTo>
                  <a:lnTo>
                    <a:pt x="8937" y="29524"/>
                  </a:lnTo>
                  <a:lnTo>
                    <a:pt x="9238" y="29912"/>
                  </a:lnTo>
                  <a:lnTo>
                    <a:pt x="9023" y="36867"/>
                  </a:lnTo>
                  <a:lnTo>
                    <a:pt x="8700" y="36867"/>
                  </a:lnTo>
                  <a:lnTo>
                    <a:pt x="8700" y="37449"/>
                  </a:lnTo>
                  <a:lnTo>
                    <a:pt x="9001" y="37772"/>
                  </a:lnTo>
                  <a:lnTo>
                    <a:pt x="8851" y="43866"/>
                  </a:lnTo>
                  <a:lnTo>
                    <a:pt x="8463" y="43866"/>
                  </a:lnTo>
                  <a:lnTo>
                    <a:pt x="8463" y="44512"/>
                  </a:lnTo>
                  <a:lnTo>
                    <a:pt x="8851" y="44857"/>
                  </a:lnTo>
                  <a:lnTo>
                    <a:pt x="8808" y="45976"/>
                  </a:lnTo>
                  <a:lnTo>
                    <a:pt x="5340" y="45976"/>
                  </a:lnTo>
                  <a:lnTo>
                    <a:pt x="5254" y="42639"/>
                  </a:lnTo>
                  <a:lnTo>
                    <a:pt x="5793" y="42165"/>
                  </a:lnTo>
                  <a:lnTo>
                    <a:pt x="5793" y="41454"/>
                  </a:lnTo>
                  <a:lnTo>
                    <a:pt x="5233" y="41454"/>
                  </a:lnTo>
                  <a:lnTo>
                    <a:pt x="5061" y="33077"/>
                  </a:lnTo>
                  <a:lnTo>
                    <a:pt x="5556" y="32561"/>
                  </a:lnTo>
                  <a:lnTo>
                    <a:pt x="5556" y="31785"/>
                  </a:lnTo>
                  <a:lnTo>
                    <a:pt x="4996" y="31785"/>
                  </a:lnTo>
                  <a:lnTo>
                    <a:pt x="4802" y="22353"/>
                  </a:lnTo>
                  <a:lnTo>
                    <a:pt x="5319" y="21815"/>
                  </a:lnTo>
                  <a:lnTo>
                    <a:pt x="5319" y="20911"/>
                  </a:lnTo>
                  <a:lnTo>
                    <a:pt x="4587" y="20911"/>
                  </a:lnTo>
                  <a:lnTo>
                    <a:pt x="4587" y="18563"/>
                  </a:lnTo>
                  <a:lnTo>
                    <a:pt x="5297" y="18283"/>
                  </a:lnTo>
                  <a:cubicBezTo>
                    <a:pt x="5125" y="18240"/>
                    <a:pt x="4953" y="18219"/>
                    <a:pt x="4759" y="18197"/>
                  </a:cubicBezTo>
                  <a:cubicBezTo>
                    <a:pt x="4888" y="16948"/>
                    <a:pt x="3704" y="16345"/>
                    <a:pt x="3704" y="16345"/>
                  </a:cubicBezTo>
                  <a:cubicBezTo>
                    <a:pt x="3704" y="16345"/>
                    <a:pt x="3725" y="16259"/>
                    <a:pt x="3575" y="16195"/>
                  </a:cubicBezTo>
                  <a:lnTo>
                    <a:pt x="3532" y="16195"/>
                  </a:lnTo>
                  <a:lnTo>
                    <a:pt x="3122" y="15850"/>
                  </a:lnTo>
                  <a:lnTo>
                    <a:pt x="3144" y="15850"/>
                  </a:lnTo>
                  <a:cubicBezTo>
                    <a:pt x="3187" y="15850"/>
                    <a:pt x="3079" y="15721"/>
                    <a:pt x="3079" y="15721"/>
                  </a:cubicBezTo>
                  <a:cubicBezTo>
                    <a:pt x="3079" y="15678"/>
                    <a:pt x="3058" y="15635"/>
                    <a:pt x="3036" y="15592"/>
                  </a:cubicBezTo>
                  <a:lnTo>
                    <a:pt x="2993" y="15592"/>
                  </a:lnTo>
                  <a:lnTo>
                    <a:pt x="2993" y="15376"/>
                  </a:lnTo>
                  <a:lnTo>
                    <a:pt x="3058" y="15376"/>
                  </a:lnTo>
                  <a:cubicBezTo>
                    <a:pt x="3122" y="15376"/>
                    <a:pt x="3166" y="15355"/>
                    <a:pt x="3209" y="15355"/>
                  </a:cubicBezTo>
                  <a:cubicBezTo>
                    <a:pt x="2735" y="15204"/>
                    <a:pt x="2735" y="14515"/>
                    <a:pt x="3209" y="14364"/>
                  </a:cubicBezTo>
                  <a:cubicBezTo>
                    <a:pt x="3166" y="14364"/>
                    <a:pt x="3122" y="14343"/>
                    <a:pt x="3058" y="14343"/>
                  </a:cubicBezTo>
                  <a:cubicBezTo>
                    <a:pt x="2498" y="14343"/>
                    <a:pt x="2369" y="15139"/>
                    <a:pt x="2886" y="15333"/>
                  </a:cubicBezTo>
                  <a:lnTo>
                    <a:pt x="2886" y="15592"/>
                  </a:lnTo>
                  <a:lnTo>
                    <a:pt x="2843" y="15592"/>
                  </a:lnTo>
                  <a:cubicBezTo>
                    <a:pt x="2821" y="15635"/>
                    <a:pt x="2799" y="15678"/>
                    <a:pt x="2799" y="15721"/>
                  </a:cubicBezTo>
                  <a:cubicBezTo>
                    <a:pt x="2799" y="15721"/>
                    <a:pt x="2692" y="15850"/>
                    <a:pt x="2735" y="15850"/>
                  </a:cubicBezTo>
                  <a:lnTo>
                    <a:pt x="2756" y="15850"/>
                  </a:lnTo>
                  <a:lnTo>
                    <a:pt x="2369" y="16195"/>
                  </a:lnTo>
                  <a:lnTo>
                    <a:pt x="2304" y="16195"/>
                  </a:lnTo>
                  <a:cubicBezTo>
                    <a:pt x="2153" y="16259"/>
                    <a:pt x="2175" y="16324"/>
                    <a:pt x="2175" y="16345"/>
                  </a:cubicBezTo>
                  <a:cubicBezTo>
                    <a:pt x="2175" y="16345"/>
                    <a:pt x="1012" y="16927"/>
                    <a:pt x="1120" y="18176"/>
                  </a:cubicBezTo>
                  <a:cubicBezTo>
                    <a:pt x="775" y="18240"/>
                    <a:pt x="581" y="18240"/>
                    <a:pt x="581" y="18240"/>
                  </a:cubicBezTo>
                  <a:lnTo>
                    <a:pt x="1335" y="18499"/>
                  </a:lnTo>
                  <a:lnTo>
                    <a:pt x="1206" y="18499"/>
                  </a:lnTo>
                  <a:lnTo>
                    <a:pt x="1206" y="20911"/>
                  </a:lnTo>
                  <a:lnTo>
                    <a:pt x="732" y="20911"/>
                  </a:lnTo>
                  <a:lnTo>
                    <a:pt x="732" y="21815"/>
                  </a:lnTo>
                  <a:lnTo>
                    <a:pt x="1141" y="22353"/>
                  </a:lnTo>
                  <a:lnTo>
                    <a:pt x="861" y="31807"/>
                  </a:lnTo>
                  <a:lnTo>
                    <a:pt x="474" y="31807"/>
                  </a:lnTo>
                  <a:lnTo>
                    <a:pt x="474" y="32561"/>
                  </a:lnTo>
                  <a:lnTo>
                    <a:pt x="883" y="33077"/>
                  </a:lnTo>
                  <a:lnTo>
                    <a:pt x="603" y="41454"/>
                  </a:lnTo>
                  <a:lnTo>
                    <a:pt x="0" y="41454"/>
                  </a:lnTo>
                  <a:lnTo>
                    <a:pt x="0" y="42165"/>
                  </a:lnTo>
                  <a:lnTo>
                    <a:pt x="581" y="42639"/>
                  </a:lnTo>
                  <a:lnTo>
                    <a:pt x="495" y="45976"/>
                  </a:lnTo>
                  <a:lnTo>
                    <a:pt x="388" y="45976"/>
                  </a:lnTo>
                  <a:lnTo>
                    <a:pt x="388" y="51102"/>
                  </a:lnTo>
                  <a:lnTo>
                    <a:pt x="76145" y="51102"/>
                  </a:lnTo>
                  <a:lnTo>
                    <a:pt x="76145" y="45976"/>
                  </a:lnTo>
                  <a:lnTo>
                    <a:pt x="76016" y="45976"/>
                  </a:lnTo>
                  <a:lnTo>
                    <a:pt x="75951" y="42639"/>
                  </a:lnTo>
                  <a:lnTo>
                    <a:pt x="76511" y="42165"/>
                  </a:lnTo>
                  <a:lnTo>
                    <a:pt x="76511" y="41454"/>
                  </a:lnTo>
                  <a:lnTo>
                    <a:pt x="75908" y="41454"/>
                  </a:lnTo>
                  <a:lnTo>
                    <a:pt x="75650" y="33077"/>
                  </a:lnTo>
                  <a:lnTo>
                    <a:pt x="76037" y="32561"/>
                  </a:lnTo>
                  <a:lnTo>
                    <a:pt x="76037" y="31785"/>
                  </a:lnTo>
                  <a:lnTo>
                    <a:pt x="75671" y="31785"/>
                  </a:lnTo>
                  <a:lnTo>
                    <a:pt x="75391" y="22353"/>
                  </a:lnTo>
                  <a:lnTo>
                    <a:pt x="75800" y="21815"/>
                  </a:lnTo>
                  <a:lnTo>
                    <a:pt x="75800" y="20911"/>
                  </a:lnTo>
                  <a:lnTo>
                    <a:pt x="75327" y="20911"/>
                  </a:lnTo>
                  <a:lnTo>
                    <a:pt x="75327" y="18499"/>
                  </a:lnTo>
                  <a:lnTo>
                    <a:pt x="75219" y="18499"/>
                  </a:lnTo>
                  <a:lnTo>
                    <a:pt x="75951" y="18240"/>
                  </a:lnTo>
                  <a:cubicBezTo>
                    <a:pt x="75951" y="18240"/>
                    <a:pt x="75779" y="18219"/>
                    <a:pt x="75413" y="18176"/>
                  </a:cubicBezTo>
                  <a:cubicBezTo>
                    <a:pt x="75542" y="16927"/>
                    <a:pt x="74379" y="16324"/>
                    <a:pt x="74379" y="16324"/>
                  </a:cubicBezTo>
                  <a:cubicBezTo>
                    <a:pt x="74379" y="16324"/>
                    <a:pt x="74379" y="16238"/>
                    <a:pt x="74250" y="16173"/>
                  </a:cubicBezTo>
                  <a:lnTo>
                    <a:pt x="74185" y="16173"/>
                  </a:lnTo>
                  <a:lnTo>
                    <a:pt x="73798" y="15829"/>
                  </a:lnTo>
                  <a:lnTo>
                    <a:pt x="73819" y="15829"/>
                  </a:lnTo>
                  <a:cubicBezTo>
                    <a:pt x="73862" y="15829"/>
                    <a:pt x="73755" y="15699"/>
                    <a:pt x="73755" y="15699"/>
                  </a:cubicBezTo>
                  <a:cubicBezTo>
                    <a:pt x="73733" y="15656"/>
                    <a:pt x="73733" y="15635"/>
                    <a:pt x="73712" y="15592"/>
                  </a:cubicBezTo>
                  <a:lnTo>
                    <a:pt x="73669" y="15592"/>
                  </a:lnTo>
                  <a:lnTo>
                    <a:pt x="73669" y="15333"/>
                  </a:lnTo>
                  <a:cubicBezTo>
                    <a:pt x="74185" y="15118"/>
                    <a:pt x="74056" y="14343"/>
                    <a:pt x="73496" y="14343"/>
                  </a:cubicBezTo>
                  <a:cubicBezTo>
                    <a:pt x="73432" y="14343"/>
                    <a:pt x="73389" y="14343"/>
                    <a:pt x="73346" y="14364"/>
                  </a:cubicBezTo>
                  <a:cubicBezTo>
                    <a:pt x="73819" y="14493"/>
                    <a:pt x="73819" y="15182"/>
                    <a:pt x="73346" y="15333"/>
                  </a:cubicBezTo>
                  <a:cubicBezTo>
                    <a:pt x="73389" y="15355"/>
                    <a:pt x="73432" y="15355"/>
                    <a:pt x="73496" y="15355"/>
                  </a:cubicBezTo>
                  <a:lnTo>
                    <a:pt x="73561" y="15355"/>
                  </a:lnTo>
                  <a:lnTo>
                    <a:pt x="73561" y="15592"/>
                  </a:lnTo>
                  <a:lnTo>
                    <a:pt x="73475" y="15592"/>
                  </a:lnTo>
                  <a:cubicBezTo>
                    <a:pt x="73453" y="15613"/>
                    <a:pt x="73453" y="15656"/>
                    <a:pt x="73432" y="15699"/>
                  </a:cubicBezTo>
                  <a:cubicBezTo>
                    <a:pt x="73432" y="15699"/>
                    <a:pt x="73324" y="15829"/>
                    <a:pt x="73367" y="15829"/>
                  </a:cubicBezTo>
                  <a:lnTo>
                    <a:pt x="73389" y="15829"/>
                  </a:lnTo>
                  <a:lnTo>
                    <a:pt x="73001" y="16173"/>
                  </a:lnTo>
                  <a:cubicBezTo>
                    <a:pt x="72987" y="16173"/>
                    <a:pt x="72972" y="16163"/>
                    <a:pt x="72964" y="16163"/>
                  </a:cubicBezTo>
                  <a:cubicBezTo>
                    <a:pt x="72960" y="16163"/>
                    <a:pt x="72958" y="16166"/>
                    <a:pt x="72958" y="16173"/>
                  </a:cubicBezTo>
                  <a:cubicBezTo>
                    <a:pt x="72786" y="16238"/>
                    <a:pt x="72807" y="16324"/>
                    <a:pt x="72807" y="16324"/>
                  </a:cubicBezTo>
                  <a:cubicBezTo>
                    <a:pt x="72807" y="16324"/>
                    <a:pt x="71644" y="16927"/>
                    <a:pt x="71752" y="18176"/>
                  </a:cubicBezTo>
                  <a:cubicBezTo>
                    <a:pt x="71580" y="18197"/>
                    <a:pt x="71386" y="18240"/>
                    <a:pt x="71214" y="18283"/>
                  </a:cubicBezTo>
                  <a:lnTo>
                    <a:pt x="71924" y="18542"/>
                  </a:lnTo>
                  <a:lnTo>
                    <a:pt x="71924" y="20889"/>
                  </a:lnTo>
                  <a:lnTo>
                    <a:pt x="71214" y="20889"/>
                  </a:lnTo>
                  <a:lnTo>
                    <a:pt x="71214" y="21794"/>
                  </a:lnTo>
                  <a:lnTo>
                    <a:pt x="71709" y="22332"/>
                  </a:lnTo>
                  <a:lnTo>
                    <a:pt x="71515" y="31785"/>
                  </a:lnTo>
                  <a:lnTo>
                    <a:pt x="70977" y="31785"/>
                  </a:lnTo>
                  <a:lnTo>
                    <a:pt x="70977" y="32539"/>
                  </a:lnTo>
                  <a:lnTo>
                    <a:pt x="71451" y="33056"/>
                  </a:lnTo>
                  <a:lnTo>
                    <a:pt x="71278" y="41433"/>
                  </a:lnTo>
                  <a:lnTo>
                    <a:pt x="70718" y="41433"/>
                  </a:lnTo>
                  <a:lnTo>
                    <a:pt x="70718" y="42143"/>
                  </a:lnTo>
                  <a:lnTo>
                    <a:pt x="71257" y="42617"/>
                  </a:lnTo>
                  <a:lnTo>
                    <a:pt x="71171" y="45976"/>
                  </a:lnTo>
                  <a:lnTo>
                    <a:pt x="67704" y="45976"/>
                  </a:lnTo>
                  <a:lnTo>
                    <a:pt x="67661" y="44857"/>
                  </a:lnTo>
                  <a:lnTo>
                    <a:pt x="68070" y="44512"/>
                  </a:lnTo>
                  <a:lnTo>
                    <a:pt x="68070" y="43845"/>
                  </a:lnTo>
                  <a:lnTo>
                    <a:pt x="67661" y="43845"/>
                  </a:lnTo>
                  <a:lnTo>
                    <a:pt x="67510" y="37750"/>
                  </a:lnTo>
                  <a:lnTo>
                    <a:pt x="67811" y="37427"/>
                  </a:lnTo>
                  <a:lnTo>
                    <a:pt x="67811" y="36846"/>
                  </a:lnTo>
                  <a:lnTo>
                    <a:pt x="67488" y="36846"/>
                  </a:lnTo>
                  <a:lnTo>
                    <a:pt x="67273" y="29890"/>
                  </a:lnTo>
                  <a:lnTo>
                    <a:pt x="67574" y="29503"/>
                  </a:lnTo>
                  <a:lnTo>
                    <a:pt x="67574" y="28900"/>
                  </a:lnTo>
                  <a:lnTo>
                    <a:pt x="67338" y="28900"/>
                  </a:lnTo>
                  <a:lnTo>
                    <a:pt x="67338" y="27134"/>
                  </a:lnTo>
                  <a:lnTo>
                    <a:pt x="67704" y="26962"/>
                  </a:lnTo>
                  <a:cubicBezTo>
                    <a:pt x="67574" y="26897"/>
                    <a:pt x="67445" y="26876"/>
                    <a:pt x="67316" y="26854"/>
                  </a:cubicBezTo>
                  <a:cubicBezTo>
                    <a:pt x="67402" y="25928"/>
                    <a:pt x="66541" y="25497"/>
                    <a:pt x="66541" y="25497"/>
                  </a:cubicBezTo>
                  <a:cubicBezTo>
                    <a:pt x="66541" y="25497"/>
                    <a:pt x="66541" y="25411"/>
                    <a:pt x="66433" y="25368"/>
                  </a:cubicBezTo>
                  <a:cubicBezTo>
                    <a:pt x="66433" y="25368"/>
                    <a:pt x="66412" y="25347"/>
                    <a:pt x="66390" y="25347"/>
                  </a:cubicBezTo>
                  <a:lnTo>
                    <a:pt x="66153" y="25088"/>
                  </a:lnTo>
                  <a:lnTo>
                    <a:pt x="66045" y="25088"/>
                  </a:lnTo>
                  <a:lnTo>
                    <a:pt x="66045" y="24873"/>
                  </a:lnTo>
                  <a:cubicBezTo>
                    <a:pt x="66562" y="24658"/>
                    <a:pt x="66412" y="23882"/>
                    <a:pt x="65852" y="23882"/>
                  </a:cubicBezTo>
                  <a:cubicBezTo>
                    <a:pt x="65809" y="23882"/>
                    <a:pt x="65766" y="23882"/>
                    <a:pt x="65701" y="23904"/>
                  </a:cubicBezTo>
                  <a:cubicBezTo>
                    <a:pt x="66196" y="24033"/>
                    <a:pt x="66196" y="24722"/>
                    <a:pt x="65701" y="24873"/>
                  </a:cubicBezTo>
                  <a:cubicBezTo>
                    <a:pt x="65766" y="24894"/>
                    <a:pt x="65809" y="24894"/>
                    <a:pt x="65852" y="24894"/>
                  </a:cubicBezTo>
                  <a:lnTo>
                    <a:pt x="65938" y="24894"/>
                  </a:lnTo>
                  <a:lnTo>
                    <a:pt x="65938" y="25067"/>
                  </a:lnTo>
                  <a:lnTo>
                    <a:pt x="65787" y="25067"/>
                  </a:lnTo>
                  <a:lnTo>
                    <a:pt x="65529" y="25325"/>
                  </a:lnTo>
                  <a:cubicBezTo>
                    <a:pt x="65529" y="25325"/>
                    <a:pt x="65507" y="25368"/>
                    <a:pt x="65486" y="25368"/>
                  </a:cubicBezTo>
                  <a:cubicBezTo>
                    <a:pt x="65378" y="25411"/>
                    <a:pt x="65399" y="25476"/>
                    <a:pt x="65399" y="25476"/>
                  </a:cubicBezTo>
                  <a:cubicBezTo>
                    <a:pt x="65399" y="25476"/>
                    <a:pt x="64517" y="25928"/>
                    <a:pt x="64603" y="26833"/>
                  </a:cubicBezTo>
                  <a:cubicBezTo>
                    <a:pt x="64344" y="26876"/>
                    <a:pt x="64194" y="26919"/>
                    <a:pt x="64194" y="26919"/>
                  </a:cubicBezTo>
                  <a:lnTo>
                    <a:pt x="64689" y="27112"/>
                  </a:lnTo>
                  <a:lnTo>
                    <a:pt x="64689" y="28900"/>
                  </a:lnTo>
                  <a:lnTo>
                    <a:pt x="64194" y="28900"/>
                  </a:lnTo>
                  <a:lnTo>
                    <a:pt x="64194" y="29524"/>
                  </a:lnTo>
                  <a:lnTo>
                    <a:pt x="64581" y="29912"/>
                  </a:lnTo>
                  <a:lnTo>
                    <a:pt x="64452" y="36867"/>
                  </a:lnTo>
                  <a:lnTo>
                    <a:pt x="64194" y="36867"/>
                  </a:lnTo>
                  <a:lnTo>
                    <a:pt x="64194" y="37449"/>
                  </a:lnTo>
                  <a:lnTo>
                    <a:pt x="64473" y="37772"/>
                  </a:lnTo>
                  <a:lnTo>
                    <a:pt x="64430" y="38569"/>
                  </a:lnTo>
                  <a:lnTo>
                    <a:pt x="61782" y="38569"/>
                  </a:lnTo>
                  <a:lnTo>
                    <a:pt x="61782" y="34542"/>
                  </a:lnTo>
                  <a:lnTo>
                    <a:pt x="61825" y="34542"/>
                  </a:lnTo>
                  <a:cubicBezTo>
                    <a:pt x="61932" y="34542"/>
                    <a:pt x="61997" y="34477"/>
                    <a:pt x="61997" y="34348"/>
                  </a:cubicBezTo>
                  <a:cubicBezTo>
                    <a:pt x="62019" y="34262"/>
                    <a:pt x="61954" y="34176"/>
                    <a:pt x="61868" y="34176"/>
                  </a:cubicBezTo>
                  <a:lnTo>
                    <a:pt x="61760" y="34154"/>
                  </a:lnTo>
                  <a:lnTo>
                    <a:pt x="61760" y="29933"/>
                  </a:lnTo>
                  <a:cubicBezTo>
                    <a:pt x="61760" y="29890"/>
                    <a:pt x="61868" y="29847"/>
                    <a:pt x="61889" y="29847"/>
                  </a:cubicBezTo>
                  <a:lnTo>
                    <a:pt x="61782" y="29847"/>
                  </a:lnTo>
                  <a:cubicBezTo>
                    <a:pt x="61795" y="29700"/>
                    <a:pt x="61800" y="29686"/>
                    <a:pt x="61802" y="29686"/>
                  </a:cubicBezTo>
                  <a:cubicBezTo>
                    <a:pt x="61803" y="29686"/>
                    <a:pt x="61803" y="29687"/>
                    <a:pt x="61803" y="29687"/>
                  </a:cubicBezTo>
                  <a:cubicBezTo>
                    <a:pt x="61803" y="29687"/>
                    <a:pt x="61803" y="29685"/>
                    <a:pt x="61803" y="29675"/>
                  </a:cubicBezTo>
                  <a:cubicBezTo>
                    <a:pt x="61803" y="29503"/>
                    <a:pt x="61696" y="29352"/>
                    <a:pt x="61545" y="29287"/>
                  </a:cubicBezTo>
                  <a:cubicBezTo>
                    <a:pt x="61545" y="29029"/>
                    <a:pt x="61502" y="28448"/>
                    <a:pt x="61416" y="28448"/>
                  </a:cubicBezTo>
                  <a:cubicBezTo>
                    <a:pt x="61329" y="28448"/>
                    <a:pt x="61286" y="29029"/>
                    <a:pt x="61286" y="29287"/>
                  </a:cubicBezTo>
                  <a:cubicBezTo>
                    <a:pt x="61222" y="29309"/>
                    <a:pt x="61243" y="29352"/>
                    <a:pt x="61157" y="29417"/>
                  </a:cubicBezTo>
                  <a:lnTo>
                    <a:pt x="61157" y="26703"/>
                  </a:lnTo>
                  <a:cubicBezTo>
                    <a:pt x="61286" y="26682"/>
                    <a:pt x="61286" y="26660"/>
                    <a:pt x="61308" y="26466"/>
                  </a:cubicBezTo>
                  <a:lnTo>
                    <a:pt x="61200" y="26466"/>
                  </a:lnTo>
                  <a:cubicBezTo>
                    <a:pt x="61222" y="26466"/>
                    <a:pt x="61222" y="26423"/>
                    <a:pt x="61222" y="26380"/>
                  </a:cubicBezTo>
                  <a:cubicBezTo>
                    <a:pt x="61222" y="26230"/>
                    <a:pt x="61136" y="26100"/>
                    <a:pt x="60985" y="26079"/>
                  </a:cubicBezTo>
                  <a:cubicBezTo>
                    <a:pt x="60985" y="25820"/>
                    <a:pt x="60963" y="25239"/>
                    <a:pt x="60877" y="25239"/>
                  </a:cubicBezTo>
                  <a:cubicBezTo>
                    <a:pt x="60791" y="25239"/>
                    <a:pt x="60770" y="25799"/>
                    <a:pt x="60748" y="26036"/>
                  </a:cubicBezTo>
                  <a:cubicBezTo>
                    <a:pt x="60619" y="26079"/>
                    <a:pt x="60511" y="26208"/>
                    <a:pt x="60511" y="26380"/>
                  </a:cubicBezTo>
                  <a:cubicBezTo>
                    <a:pt x="60511" y="26423"/>
                    <a:pt x="60511" y="26466"/>
                    <a:pt x="60533" y="26466"/>
                  </a:cubicBezTo>
                  <a:lnTo>
                    <a:pt x="60425" y="26466"/>
                  </a:lnTo>
                  <a:cubicBezTo>
                    <a:pt x="60447" y="26703"/>
                    <a:pt x="60554" y="26682"/>
                    <a:pt x="60554" y="26703"/>
                  </a:cubicBezTo>
                  <a:lnTo>
                    <a:pt x="60554" y="29610"/>
                  </a:lnTo>
                  <a:lnTo>
                    <a:pt x="59757" y="29610"/>
                  </a:lnTo>
                  <a:lnTo>
                    <a:pt x="59757" y="28491"/>
                  </a:lnTo>
                  <a:cubicBezTo>
                    <a:pt x="59865" y="28469"/>
                    <a:pt x="59887" y="28405"/>
                    <a:pt x="59908" y="28405"/>
                  </a:cubicBezTo>
                  <a:lnTo>
                    <a:pt x="59801" y="28405"/>
                  </a:lnTo>
                  <a:cubicBezTo>
                    <a:pt x="59801" y="28361"/>
                    <a:pt x="59822" y="28297"/>
                    <a:pt x="59822" y="28254"/>
                  </a:cubicBezTo>
                  <a:cubicBezTo>
                    <a:pt x="59822" y="28103"/>
                    <a:pt x="59714" y="27952"/>
                    <a:pt x="59564" y="27888"/>
                  </a:cubicBezTo>
                  <a:cubicBezTo>
                    <a:pt x="59564" y="27629"/>
                    <a:pt x="59542" y="27069"/>
                    <a:pt x="59456" y="27069"/>
                  </a:cubicBezTo>
                  <a:cubicBezTo>
                    <a:pt x="59370" y="27069"/>
                    <a:pt x="59348" y="27651"/>
                    <a:pt x="59348" y="27888"/>
                  </a:cubicBezTo>
                  <a:cubicBezTo>
                    <a:pt x="59198" y="27952"/>
                    <a:pt x="59090" y="28103"/>
                    <a:pt x="59090" y="28254"/>
                  </a:cubicBezTo>
                  <a:cubicBezTo>
                    <a:pt x="59090" y="28297"/>
                    <a:pt x="59090" y="28405"/>
                    <a:pt x="59111" y="28405"/>
                  </a:cubicBezTo>
                  <a:lnTo>
                    <a:pt x="59004" y="28405"/>
                  </a:lnTo>
                  <a:cubicBezTo>
                    <a:pt x="59025" y="28405"/>
                    <a:pt x="59133" y="28491"/>
                    <a:pt x="59133" y="28534"/>
                  </a:cubicBezTo>
                  <a:lnTo>
                    <a:pt x="59133" y="29912"/>
                  </a:lnTo>
                  <a:lnTo>
                    <a:pt x="58164" y="31290"/>
                  </a:lnTo>
                  <a:lnTo>
                    <a:pt x="58164" y="31764"/>
                  </a:lnTo>
                  <a:lnTo>
                    <a:pt x="57776" y="32065"/>
                  </a:lnTo>
                  <a:lnTo>
                    <a:pt x="58164" y="32431"/>
                  </a:lnTo>
                  <a:lnTo>
                    <a:pt x="58164" y="32711"/>
                  </a:lnTo>
                  <a:lnTo>
                    <a:pt x="56247" y="32453"/>
                  </a:lnTo>
                  <a:lnTo>
                    <a:pt x="56247" y="29718"/>
                  </a:lnTo>
                  <a:cubicBezTo>
                    <a:pt x="56334" y="29697"/>
                    <a:pt x="56441" y="29675"/>
                    <a:pt x="56527" y="29610"/>
                  </a:cubicBezTo>
                  <a:lnTo>
                    <a:pt x="56420" y="29610"/>
                  </a:lnTo>
                  <a:cubicBezTo>
                    <a:pt x="56420" y="29610"/>
                    <a:pt x="56441" y="29481"/>
                    <a:pt x="56441" y="29438"/>
                  </a:cubicBezTo>
                  <a:cubicBezTo>
                    <a:pt x="56441" y="29287"/>
                    <a:pt x="56355" y="29137"/>
                    <a:pt x="56204" y="29072"/>
                  </a:cubicBezTo>
                  <a:cubicBezTo>
                    <a:pt x="56204" y="28814"/>
                    <a:pt x="56161" y="28232"/>
                    <a:pt x="56075" y="28232"/>
                  </a:cubicBezTo>
                  <a:cubicBezTo>
                    <a:pt x="56075" y="28232"/>
                    <a:pt x="56054" y="28254"/>
                    <a:pt x="56054" y="28297"/>
                  </a:cubicBezTo>
                  <a:lnTo>
                    <a:pt x="55214" y="28146"/>
                  </a:lnTo>
                  <a:cubicBezTo>
                    <a:pt x="55494" y="25519"/>
                    <a:pt x="53017" y="24248"/>
                    <a:pt x="53017" y="24227"/>
                  </a:cubicBezTo>
                  <a:cubicBezTo>
                    <a:pt x="52996" y="24227"/>
                    <a:pt x="53060" y="24055"/>
                    <a:pt x="52737" y="23904"/>
                  </a:cubicBezTo>
                  <a:cubicBezTo>
                    <a:pt x="52694" y="23882"/>
                    <a:pt x="52651" y="23861"/>
                    <a:pt x="52608" y="23861"/>
                  </a:cubicBezTo>
                  <a:lnTo>
                    <a:pt x="51811" y="23086"/>
                  </a:lnTo>
                  <a:lnTo>
                    <a:pt x="51854" y="23086"/>
                  </a:lnTo>
                  <a:cubicBezTo>
                    <a:pt x="51941" y="23086"/>
                    <a:pt x="51725" y="22935"/>
                    <a:pt x="51725" y="22935"/>
                  </a:cubicBezTo>
                  <a:cubicBezTo>
                    <a:pt x="51725" y="22892"/>
                    <a:pt x="51618" y="22849"/>
                    <a:pt x="51618" y="22849"/>
                  </a:cubicBezTo>
                  <a:lnTo>
                    <a:pt x="51596" y="22849"/>
                  </a:lnTo>
                  <a:cubicBezTo>
                    <a:pt x="51553" y="22806"/>
                    <a:pt x="51488" y="22763"/>
                    <a:pt x="51445" y="22719"/>
                  </a:cubicBezTo>
                  <a:lnTo>
                    <a:pt x="51445" y="22461"/>
                  </a:lnTo>
                  <a:cubicBezTo>
                    <a:pt x="51962" y="22246"/>
                    <a:pt x="51811" y="21470"/>
                    <a:pt x="51251" y="21470"/>
                  </a:cubicBezTo>
                  <a:cubicBezTo>
                    <a:pt x="51208" y="21470"/>
                    <a:pt x="51165" y="21470"/>
                    <a:pt x="51122" y="21492"/>
                  </a:cubicBezTo>
                  <a:cubicBezTo>
                    <a:pt x="51596" y="21643"/>
                    <a:pt x="51596" y="22332"/>
                    <a:pt x="51122" y="22461"/>
                  </a:cubicBezTo>
                  <a:cubicBezTo>
                    <a:pt x="51165" y="22483"/>
                    <a:pt x="51208" y="22483"/>
                    <a:pt x="51251" y="22483"/>
                  </a:cubicBezTo>
                  <a:cubicBezTo>
                    <a:pt x="51262" y="22493"/>
                    <a:pt x="51278" y="22499"/>
                    <a:pt x="51295" y="22499"/>
                  </a:cubicBezTo>
                  <a:cubicBezTo>
                    <a:pt x="51311" y="22499"/>
                    <a:pt x="51327" y="22493"/>
                    <a:pt x="51338" y="22483"/>
                  </a:cubicBezTo>
                  <a:lnTo>
                    <a:pt x="51338" y="22719"/>
                  </a:lnTo>
                  <a:cubicBezTo>
                    <a:pt x="51187" y="22741"/>
                    <a:pt x="51230" y="22849"/>
                    <a:pt x="51208" y="22849"/>
                  </a:cubicBezTo>
                  <a:cubicBezTo>
                    <a:pt x="51208" y="22849"/>
                    <a:pt x="51101" y="22892"/>
                    <a:pt x="51101" y="22935"/>
                  </a:cubicBezTo>
                  <a:cubicBezTo>
                    <a:pt x="51101" y="22935"/>
                    <a:pt x="50885" y="23086"/>
                    <a:pt x="50972" y="23086"/>
                  </a:cubicBezTo>
                  <a:lnTo>
                    <a:pt x="51015" y="23086"/>
                  </a:lnTo>
                  <a:lnTo>
                    <a:pt x="50218" y="23839"/>
                  </a:lnTo>
                  <a:cubicBezTo>
                    <a:pt x="50175" y="23861"/>
                    <a:pt x="50110" y="23882"/>
                    <a:pt x="50067" y="23904"/>
                  </a:cubicBezTo>
                  <a:cubicBezTo>
                    <a:pt x="49744" y="24055"/>
                    <a:pt x="49809" y="24227"/>
                    <a:pt x="49809" y="24227"/>
                  </a:cubicBezTo>
                  <a:cubicBezTo>
                    <a:pt x="49120" y="24636"/>
                    <a:pt x="48517" y="25196"/>
                    <a:pt x="48064" y="25885"/>
                  </a:cubicBezTo>
                  <a:lnTo>
                    <a:pt x="48064" y="25605"/>
                  </a:lnTo>
                  <a:cubicBezTo>
                    <a:pt x="52371" y="15441"/>
                    <a:pt x="42810" y="10596"/>
                    <a:pt x="42810" y="10596"/>
                  </a:cubicBezTo>
                  <a:cubicBezTo>
                    <a:pt x="42810" y="10596"/>
                    <a:pt x="42961" y="10057"/>
                    <a:pt x="42056" y="9670"/>
                  </a:cubicBezTo>
                  <a:cubicBezTo>
                    <a:pt x="41927" y="9605"/>
                    <a:pt x="41798" y="9562"/>
                    <a:pt x="41690" y="9541"/>
                  </a:cubicBezTo>
                  <a:lnTo>
                    <a:pt x="39386" y="7387"/>
                  </a:lnTo>
                  <a:lnTo>
                    <a:pt x="39537" y="7387"/>
                  </a:lnTo>
                  <a:cubicBezTo>
                    <a:pt x="39752" y="7387"/>
                    <a:pt x="39149" y="7086"/>
                    <a:pt x="39149" y="7086"/>
                  </a:cubicBezTo>
                  <a:cubicBezTo>
                    <a:pt x="39149" y="6956"/>
                    <a:pt x="38869" y="6913"/>
                    <a:pt x="38869" y="6913"/>
                  </a:cubicBezTo>
                  <a:cubicBezTo>
                    <a:pt x="38934" y="6892"/>
                    <a:pt x="38955" y="6849"/>
                    <a:pt x="38955" y="6784"/>
                  </a:cubicBezTo>
                  <a:cubicBezTo>
                    <a:pt x="38955" y="6741"/>
                    <a:pt x="38912" y="6676"/>
                    <a:pt x="38869" y="6676"/>
                  </a:cubicBezTo>
                  <a:lnTo>
                    <a:pt x="38805" y="6676"/>
                  </a:lnTo>
                  <a:cubicBezTo>
                    <a:pt x="38783" y="6440"/>
                    <a:pt x="38611" y="6246"/>
                    <a:pt x="38396" y="6203"/>
                  </a:cubicBezTo>
                  <a:lnTo>
                    <a:pt x="38396" y="6138"/>
                  </a:lnTo>
                  <a:cubicBezTo>
                    <a:pt x="38869" y="6030"/>
                    <a:pt x="38869" y="5341"/>
                    <a:pt x="38396" y="5212"/>
                  </a:cubicBezTo>
                  <a:lnTo>
                    <a:pt x="38396" y="5040"/>
                  </a:lnTo>
                  <a:cubicBezTo>
                    <a:pt x="39042" y="4954"/>
                    <a:pt x="39171" y="4049"/>
                    <a:pt x="38546" y="3769"/>
                  </a:cubicBezTo>
                  <a:cubicBezTo>
                    <a:pt x="38546" y="3769"/>
                    <a:pt x="38568" y="3748"/>
                    <a:pt x="38568" y="3748"/>
                  </a:cubicBezTo>
                  <a:cubicBezTo>
                    <a:pt x="38568" y="3726"/>
                    <a:pt x="38482" y="3662"/>
                    <a:pt x="38374" y="3662"/>
                  </a:cubicBezTo>
                  <a:lnTo>
                    <a:pt x="38374" y="3209"/>
                  </a:lnTo>
                  <a:cubicBezTo>
                    <a:pt x="38503" y="3209"/>
                    <a:pt x="38568" y="3166"/>
                    <a:pt x="38568" y="3123"/>
                  </a:cubicBezTo>
                  <a:cubicBezTo>
                    <a:pt x="38568" y="3080"/>
                    <a:pt x="38482" y="3037"/>
                    <a:pt x="38374" y="3037"/>
                  </a:cubicBezTo>
                  <a:lnTo>
                    <a:pt x="38374" y="2843"/>
                  </a:lnTo>
                  <a:cubicBezTo>
                    <a:pt x="38568" y="2800"/>
                    <a:pt x="38697" y="2628"/>
                    <a:pt x="38697" y="2434"/>
                  </a:cubicBezTo>
                  <a:cubicBezTo>
                    <a:pt x="38697" y="2240"/>
                    <a:pt x="38568" y="2068"/>
                    <a:pt x="38374" y="2025"/>
                  </a:cubicBezTo>
                  <a:lnTo>
                    <a:pt x="38374" y="1680"/>
                  </a:lnTo>
                  <a:cubicBezTo>
                    <a:pt x="38719" y="1637"/>
                    <a:pt x="38977" y="1336"/>
                    <a:pt x="38998" y="991"/>
                  </a:cubicBezTo>
                  <a:cubicBezTo>
                    <a:pt x="38977" y="948"/>
                    <a:pt x="38977" y="905"/>
                    <a:pt x="38977" y="862"/>
                  </a:cubicBezTo>
                  <a:cubicBezTo>
                    <a:pt x="38912" y="1164"/>
                    <a:pt x="38675" y="1379"/>
                    <a:pt x="38374" y="1422"/>
                  </a:cubicBezTo>
                  <a:lnTo>
                    <a:pt x="38374" y="1142"/>
                  </a:lnTo>
                  <a:cubicBezTo>
                    <a:pt x="38460" y="1121"/>
                    <a:pt x="38525" y="1034"/>
                    <a:pt x="38525" y="927"/>
                  </a:cubicBezTo>
                  <a:cubicBezTo>
                    <a:pt x="38525" y="819"/>
                    <a:pt x="38460" y="733"/>
                    <a:pt x="38374" y="711"/>
                  </a:cubicBezTo>
                  <a:lnTo>
                    <a:pt x="38374" y="647"/>
                  </a:lnTo>
                  <a:cubicBezTo>
                    <a:pt x="38525" y="647"/>
                    <a:pt x="38546" y="582"/>
                    <a:pt x="38546" y="582"/>
                  </a:cubicBezTo>
                  <a:lnTo>
                    <a:pt x="38288" y="1"/>
                  </a:lnTo>
                  <a:close/>
                </a:path>
              </a:pathLst>
            </a:custGeom>
            <a:gradFill>
              <a:gsLst>
                <a:gs pos="0">
                  <a:srgbClr val="FFD06C"/>
                </a:gs>
                <a:gs pos="100000">
                  <a:srgbClr val="BF7A2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p:nvPr/>
          </p:nvSpPr>
          <p:spPr>
            <a:xfrm>
              <a:off x="4222858" y="4433564"/>
              <a:ext cx="702518" cy="957317"/>
            </a:xfrm>
            <a:custGeom>
              <a:avLst/>
              <a:gdLst/>
              <a:ahLst/>
              <a:cxnLst/>
              <a:rect l="l" t="t" r="r" b="b"/>
              <a:pathLst>
                <a:path w="10252" h="17982" extrusionOk="0">
                  <a:moveTo>
                    <a:pt x="5061" y="1"/>
                  </a:moveTo>
                  <a:lnTo>
                    <a:pt x="1164" y="3209"/>
                  </a:lnTo>
                  <a:cubicBezTo>
                    <a:pt x="431" y="3769"/>
                    <a:pt x="1" y="4630"/>
                    <a:pt x="1" y="5556"/>
                  </a:cubicBezTo>
                  <a:lnTo>
                    <a:pt x="1" y="17982"/>
                  </a:lnTo>
                  <a:lnTo>
                    <a:pt x="10251" y="17982"/>
                  </a:lnTo>
                  <a:lnTo>
                    <a:pt x="10251" y="5578"/>
                  </a:lnTo>
                  <a:cubicBezTo>
                    <a:pt x="10251" y="4652"/>
                    <a:pt x="9799" y="3769"/>
                    <a:pt x="9067" y="3209"/>
                  </a:cubicBezTo>
                  <a:lnTo>
                    <a:pt x="5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3902645" y="4897839"/>
              <a:ext cx="180084" cy="493032"/>
            </a:xfrm>
            <a:custGeom>
              <a:avLst/>
              <a:gdLst/>
              <a:ahLst/>
              <a:cxnLst/>
              <a:rect l="l" t="t" r="r" b="b"/>
              <a:pathLst>
                <a:path w="2628" h="9261" extrusionOk="0">
                  <a:moveTo>
                    <a:pt x="1314" y="1"/>
                  </a:moveTo>
                  <a:cubicBezTo>
                    <a:pt x="582" y="1"/>
                    <a:pt x="1" y="604"/>
                    <a:pt x="1" y="1336"/>
                  </a:cubicBezTo>
                  <a:lnTo>
                    <a:pt x="1" y="9261"/>
                  </a:lnTo>
                  <a:lnTo>
                    <a:pt x="2628" y="9261"/>
                  </a:lnTo>
                  <a:lnTo>
                    <a:pt x="2628" y="1336"/>
                  </a:lnTo>
                  <a:cubicBezTo>
                    <a:pt x="2628" y="604"/>
                    <a:pt x="2047" y="1"/>
                    <a:pt x="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0"/>
            <p:cNvSpPr/>
            <p:nvPr/>
          </p:nvSpPr>
          <p:spPr>
            <a:xfrm>
              <a:off x="3569207" y="4897839"/>
              <a:ext cx="180084" cy="493032"/>
            </a:xfrm>
            <a:custGeom>
              <a:avLst/>
              <a:gdLst/>
              <a:ahLst/>
              <a:cxnLst/>
              <a:rect l="l" t="t" r="r" b="b"/>
              <a:pathLst>
                <a:path w="2628" h="9261" extrusionOk="0">
                  <a:moveTo>
                    <a:pt x="1314" y="1"/>
                  </a:moveTo>
                  <a:cubicBezTo>
                    <a:pt x="581" y="1"/>
                    <a:pt x="0" y="604"/>
                    <a:pt x="0" y="1336"/>
                  </a:cubicBezTo>
                  <a:lnTo>
                    <a:pt x="0" y="9261"/>
                  </a:lnTo>
                  <a:lnTo>
                    <a:pt x="2627" y="9261"/>
                  </a:lnTo>
                  <a:lnTo>
                    <a:pt x="2627" y="1336"/>
                  </a:lnTo>
                  <a:cubicBezTo>
                    <a:pt x="2627" y="604"/>
                    <a:pt x="2046" y="1"/>
                    <a:pt x="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3234192" y="4897839"/>
              <a:ext cx="181591" cy="493032"/>
            </a:xfrm>
            <a:custGeom>
              <a:avLst/>
              <a:gdLst/>
              <a:ahLst/>
              <a:cxnLst/>
              <a:rect l="l" t="t" r="r" b="b"/>
              <a:pathLst>
                <a:path w="2650" h="9261" extrusionOk="0">
                  <a:moveTo>
                    <a:pt x="1336" y="1"/>
                  </a:moveTo>
                  <a:cubicBezTo>
                    <a:pt x="604" y="1"/>
                    <a:pt x="1" y="604"/>
                    <a:pt x="22" y="1336"/>
                  </a:cubicBezTo>
                  <a:lnTo>
                    <a:pt x="22" y="9261"/>
                  </a:lnTo>
                  <a:lnTo>
                    <a:pt x="2649" y="9261"/>
                  </a:lnTo>
                  <a:lnTo>
                    <a:pt x="2649" y="1336"/>
                  </a:lnTo>
                  <a:cubicBezTo>
                    <a:pt x="2649" y="604"/>
                    <a:pt x="2068" y="1"/>
                    <a:pt x="1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0"/>
            <p:cNvSpPr/>
            <p:nvPr/>
          </p:nvSpPr>
          <p:spPr>
            <a:xfrm>
              <a:off x="4268632" y="3883313"/>
              <a:ext cx="73801" cy="146776"/>
            </a:xfrm>
            <a:custGeom>
              <a:avLst/>
              <a:gdLst/>
              <a:ahLst/>
              <a:cxnLst/>
              <a:rect l="l" t="t" r="r" b="b"/>
              <a:pathLst>
                <a:path w="1077" h="2757" extrusionOk="0">
                  <a:moveTo>
                    <a:pt x="452" y="0"/>
                  </a:moveTo>
                  <a:cubicBezTo>
                    <a:pt x="194" y="0"/>
                    <a:pt x="0" y="215"/>
                    <a:pt x="0" y="474"/>
                  </a:cubicBezTo>
                  <a:lnTo>
                    <a:pt x="0" y="2756"/>
                  </a:lnTo>
                  <a:lnTo>
                    <a:pt x="1077" y="2756"/>
                  </a:lnTo>
                  <a:lnTo>
                    <a:pt x="1077" y="474"/>
                  </a:lnTo>
                  <a:cubicBezTo>
                    <a:pt x="1077" y="215"/>
                    <a:pt x="862"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4132886" y="3883313"/>
              <a:ext cx="73801" cy="146776"/>
            </a:xfrm>
            <a:custGeom>
              <a:avLst/>
              <a:gdLst/>
              <a:ahLst/>
              <a:cxnLst/>
              <a:rect l="l" t="t" r="r" b="b"/>
              <a:pathLst>
                <a:path w="1077" h="2757" extrusionOk="0">
                  <a:moveTo>
                    <a:pt x="452" y="0"/>
                  </a:moveTo>
                  <a:cubicBezTo>
                    <a:pt x="194" y="0"/>
                    <a:pt x="0" y="215"/>
                    <a:pt x="0" y="474"/>
                  </a:cubicBezTo>
                  <a:lnTo>
                    <a:pt x="0" y="2756"/>
                  </a:lnTo>
                  <a:lnTo>
                    <a:pt x="1077" y="2756"/>
                  </a:lnTo>
                  <a:lnTo>
                    <a:pt x="1077" y="474"/>
                  </a:lnTo>
                  <a:cubicBezTo>
                    <a:pt x="1077" y="215"/>
                    <a:pt x="861"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a:off x="3995632" y="3883313"/>
              <a:ext cx="75309" cy="146776"/>
            </a:xfrm>
            <a:custGeom>
              <a:avLst/>
              <a:gdLst/>
              <a:ahLst/>
              <a:cxnLst/>
              <a:rect l="l" t="t" r="r" b="b"/>
              <a:pathLst>
                <a:path w="1099" h="2757" extrusionOk="0">
                  <a:moveTo>
                    <a:pt x="474" y="0"/>
                  </a:moveTo>
                  <a:cubicBezTo>
                    <a:pt x="216" y="0"/>
                    <a:pt x="0" y="215"/>
                    <a:pt x="22" y="474"/>
                  </a:cubicBezTo>
                  <a:lnTo>
                    <a:pt x="22" y="2756"/>
                  </a:lnTo>
                  <a:lnTo>
                    <a:pt x="1099" y="2756"/>
                  </a:lnTo>
                  <a:lnTo>
                    <a:pt x="1077" y="474"/>
                  </a:lnTo>
                  <a:cubicBezTo>
                    <a:pt x="1077" y="215"/>
                    <a:pt x="883" y="0"/>
                    <a:pt x="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0"/>
            <p:cNvSpPr/>
            <p:nvPr/>
          </p:nvSpPr>
          <p:spPr>
            <a:xfrm>
              <a:off x="4672925" y="3883313"/>
              <a:ext cx="73870" cy="146776"/>
            </a:xfrm>
            <a:custGeom>
              <a:avLst/>
              <a:gdLst/>
              <a:ahLst/>
              <a:cxnLst/>
              <a:rect l="l" t="t" r="r" b="b"/>
              <a:pathLst>
                <a:path w="1078" h="2757" extrusionOk="0">
                  <a:moveTo>
                    <a:pt x="453" y="0"/>
                  </a:moveTo>
                  <a:cubicBezTo>
                    <a:pt x="194" y="0"/>
                    <a:pt x="1" y="215"/>
                    <a:pt x="1" y="474"/>
                  </a:cubicBezTo>
                  <a:lnTo>
                    <a:pt x="1" y="2756"/>
                  </a:lnTo>
                  <a:lnTo>
                    <a:pt x="1077" y="2756"/>
                  </a:lnTo>
                  <a:lnTo>
                    <a:pt x="1077" y="474"/>
                  </a:lnTo>
                  <a:cubicBezTo>
                    <a:pt x="1077" y="215"/>
                    <a:pt x="862" y="0"/>
                    <a:pt x="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0"/>
            <p:cNvSpPr/>
            <p:nvPr/>
          </p:nvSpPr>
          <p:spPr>
            <a:xfrm>
              <a:off x="4537178" y="3883313"/>
              <a:ext cx="73870" cy="146776"/>
            </a:xfrm>
            <a:custGeom>
              <a:avLst/>
              <a:gdLst/>
              <a:ahLst/>
              <a:cxnLst/>
              <a:rect l="l" t="t" r="r" b="b"/>
              <a:pathLst>
                <a:path w="1078" h="2757" extrusionOk="0">
                  <a:moveTo>
                    <a:pt x="453" y="0"/>
                  </a:moveTo>
                  <a:cubicBezTo>
                    <a:pt x="194" y="0"/>
                    <a:pt x="1" y="215"/>
                    <a:pt x="1" y="474"/>
                  </a:cubicBezTo>
                  <a:lnTo>
                    <a:pt x="1" y="2756"/>
                  </a:lnTo>
                  <a:lnTo>
                    <a:pt x="1077" y="2756"/>
                  </a:lnTo>
                  <a:lnTo>
                    <a:pt x="1077" y="474"/>
                  </a:lnTo>
                  <a:cubicBezTo>
                    <a:pt x="1077" y="215"/>
                    <a:pt x="862"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0"/>
            <p:cNvSpPr/>
            <p:nvPr/>
          </p:nvSpPr>
          <p:spPr>
            <a:xfrm>
              <a:off x="4401432" y="3883313"/>
              <a:ext cx="73870" cy="146776"/>
            </a:xfrm>
            <a:custGeom>
              <a:avLst/>
              <a:gdLst/>
              <a:ahLst/>
              <a:cxnLst/>
              <a:rect l="l" t="t" r="r" b="b"/>
              <a:pathLst>
                <a:path w="1078" h="2757" extrusionOk="0">
                  <a:moveTo>
                    <a:pt x="453" y="0"/>
                  </a:moveTo>
                  <a:cubicBezTo>
                    <a:pt x="194" y="0"/>
                    <a:pt x="0" y="215"/>
                    <a:pt x="0" y="474"/>
                  </a:cubicBezTo>
                  <a:lnTo>
                    <a:pt x="0" y="2756"/>
                  </a:lnTo>
                  <a:lnTo>
                    <a:pt x="1077" y="2756"/>
                  </a:lnTo>
                  <a:lnTo>
                    <a:pt x="1056" y="474"/>
                  </a:lnTo>
                  <a:cubicBezTo>
                    <a:pt x="1056" y="215"/>
                    <a:pt x="862"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0"/>
            <p:cNvSpPr/>
            <p:nvPr/>
          </p:nvSpPr>
          <p:spPr>
            <a:xfrm>
              <a:off x="5077286" y="3883313"/>
              <a:ext cx="73801" cy="146776"/>
            </a:xfrm>
            <a:custGeom>
              <a:avLst/>
              <a:gdLst/>
              <a:ahLst/>
              <a:cxnLst/>
              <a:rect l="l" t="t" r="r" b="b"/>
              <a:pathLst>
                <a:path w="1077" h="2757" extrusionOk="0">
                  <a:moveTo>
                    <a:pt x="452" y="0"/>
                  </a:moveTo>
                  <a:cubicBezTo>
                    <a:pt x="194" y="0"/>
                    <a:pt x="0" y="215"/>
                    <a:pt x="0" y="474"/>
                  </a:cubicBezTo>
                  <a:lnTo>
                    <a:pt x="0" y="2756"/>
                  </a:lnTo>
                  <a:lnTo>
                    <a:pt x="1077" y="2756"/>
                  </a:lnTo>
                  <a:lnTo>
                    <a:pt x="1077" y="474"/>
                  </a:lnTo>
                  <a:cubicBezTo>
                    <a:pt x="1077" y="215"/>
                    <a:pt x="861"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0"/>
            <p:cNvSpPr/>
            <p:nvPr/>
          </p:nvSpPr>
          <p:spPr>
            <a:xfrm>
              <a:off x="4941471" y="3883313"/>
              <a:ext cx="73870" cy="146776"/>
            </a:xfrm>
            <a:custGeom>
              <a:avLst/>
              <a:gdLst/>
              <a:ahLst/>
              <a:cxnLst/>
              <a:rect l="l" t="t" r="r" b="b"/>
              <a:pathLst>
                <a:path w="1078" h="2757" extrusionOk="0">
                  <a:moveTo>
                    <a:pt x="453" y="0"/>
                  </a:moveTo>
                  <a:cubicBezTo>
                    <a:pt x="195" y="0"/>
                    <a:pt x="1" y="215"/>
                    <a:pt x="1" y="474"/>
                  </a:cubicBezTo>
                  <a:lnTo>
                    <a:pt x="1" y="2756"/>
                  </a:lnTo>
                  <a:lnTo>
                    <a:pt x="1078" y="2756"/>
                  </a:lnTo>
                  <a:lnTo>
                    <a:pt x="1078" y="474"/>
                  </a:lnTo>
                  <a:cubicBezTo>
                    <a:pt x="1078" y="215"/>
                    <a:pt x="862" y="0"/>
                    <a:pt x="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p:nvPr/>
          </p:nvSpPr>
          <p:spPr>
            <a:xfrm>
              <a:off x="4805725" y="3883313"/>
              <a:ext cx="73870" cy="146776"/>
            </a:xfrm>
            <a:custGeom>
              <a:avLst/>
              <a:gdLst/>
              <a:ahLst/>
              <a:cxnLst/>
              <a:rect l="l" t="t" r="r" b="b"/>
              <a:pathLst>
                <a:path w="1078" h="2757" extrusionOk="0">
                  <a:moveTo>
                    <a:pt x="453" y="0"/>
                  </a:moveTo>
                  <a:cubicBezTo>
                    <a:pt x="195" y="0"/>
                    <a:pt x="1" y="215"/>
                    <a:pt x="1" y="474"/>
                  </a:cubicBezTo>
                  <a:lnTo>
                    <a:pt x="1" y="2756"/>
                  </a:lnTo>
                  <a:lnTo>
                    <a:pt x="1077" y="2756"/>
                  </a:lnTo>
                  <a:lnTo>
                    <a:pt x="1077" y="474"/>
                  </a:lnTo>
                  <a:cubicBezTo>
                    <a:pt x="1077" y="215"/>
                    <a:pt x="862" y="0"/>
                    <a:pt x="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0"/>
            <p:cNvSpPr/>
            <p:nvPr/>
          </p:nvSpPr>
          <p:spPr>
            <a:xfrm>
              <a:off x="5055152" y="4897839"/>
              <a:ext cx="181523" cy="493032"/>
            </a:xfrm>
            <a:custGeom>
              <a:avLst/>
              <a:gdLst/>
              <a:ahLst/>
              <a:cxnLst/>
              <a:rect l="l" t="t" r="r" b="b"/>
              <a:pathLst>
                <a:path w="2649" h="9261" extrusionOk="0">
                  <a:moveTo>
                    <a:pt x="1314" y="1"/>
                  </a:moveTo>
                  <a:cubicBezTo>
                    <a:pt x="581" y="1"/>
                    <a:pt x="0" y="604"/>
                    <a:pt x="0" y="1336"/>
                  </a:cubicBezTo>
                  <a:lnTo>
                    <a:pt x="0" y="9261"/>
                  </a:lnTo>
                  <a:lnTo>
                    <a:pt x="2649" y="9261"/>
                  </a:lnTo>
                  <a:lnTo>
                    <a:pt x="2649" y="1336"/>
                  </a:lnTo>
                  <a:cubicBezTo>
                    <a:pt x="2649" y="604"/>
                    <a:pt x="2046" y="1"/>
                    <a:pt x="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0"/>
            <p:cNvSpPr/>
            <p:nvPr/>
          </p:nvSpPr>
          <p:spPr>
            <a:xfrm>
              <a:off x="5388591" y="4897839"/>
              <a:ext cx="181591" cy="493032"/>
            </a:xfrm>
            <a:custGeom>
              <a:avLst/>
              <a:gdLst/>
              <a:ahLst/>
              <a:cxnLst/>
              <a:rect l="l" t="t" r="r" b="b"/>
              <a:pathLst>
                <a:path w="2650" h="9261" extrusionOk="0">
                  <a:moveTo>
                    <a:pt x="1314" y="1"/>
                  </a:moveTo>
                  <a:cubicBezTo>
                    <a:pt x="604" y="1"/>
                    <a:pt x="1" y="604"/>
                    <a:pt x="1" y="1336"/>
                  </a:cubicBezTo>
                  <a:lnTo>
                    <a:pt x="1" y="9261"/>
                  </a:lnTo>
                  <a:lnTo>
                    <a:pt x="2649" y="9261"/>
                  </a:lnTo>
                  <a:lnTo>
                    <a:pt x="2649" y="1336"/>
                  </a:lnTo>
                  <a:cubicBezTo>
                    <a:pt x="2649" y="604"/>
                    <a:pt x="2047" y="1"/>
                    <a:pt x="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5722098" y="4897839"/>
              <a:ext cx="181591" cy="493032"/>
            </a:xfrm>
            <a:custGeom>
              <a:avLst/>
              <a:gdLst/>
              <a:ahLst/>
              <a:cxnLst/>
              <a:rect l="l" t="t" r="r" b="b"/>
              <a:pathLst>
                <a:path w="2650" h="9261" extrusionOk="0">
                  <a:moveTo>
                    <a:pt x="1336" y="1"/>
                  </a:moveTo>
                  <a:cubicBezTo>
                    <a:pt x="603" y="1"/>
                    <a:pt x="0" y="604"/>
                    <a:pt x="0" y="1336"/>
                  </a:cubicBezTo>
                  <a:lnTo>
                    <a:pt x="0" y="9261"/>
                  </a:lnTo>
                  <a:lnTo>
                    <a:pt x="2649" y="9261"/>
                  </a:lnTo>
                  <a:lnTo>
                    <a:pt x="2649" y="1336"/>
                  </a:lnTo>
                  <a:cubicBezTo>
                    <a:pt x="2649" y="604"/>
                    <a:pt x="2046" y="1"/>
                    <a:pt x="1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40"/>
          <p:cNvGrpSpPr/>
          <p:nvPr/>
        </p:nvGrpSpPr>
        <p:grpSpPr>
          <a:xfrm>
            <a:off x="756744" y="-26325"/>
            <a:ext cx="1142893" cy="3363397"/>
            <a:chOff x="756694" y="-26325"/>
            <a:chExt cx="1142893" cy="3363397"/>
          </a:xfrm>
        </p:grpSpPr>
        <p:grpSp>
          <p:nvGrpSpPr>
            <p:cNvPr id="278" name="Google Shape;278;p40"/>
            <p:cNvGrpSpPr/>
            <p:nvPr/>
          </p:nvGrpSpPr>
          <p:grpSpPr>
            <a:xfrm flipH="1">
              <a:off x="1499680" y="-13151"/>
              <a:ext cx="399906" cy="2644271"/>
              <a:chOff x="7445325" y="80042"/>
              <a:chExt cx="443845" cy="2934808"/>
            </a:xfrm>
          </p:grpSpPr>
          <p:sp>
            <p:nvSpPr>
              <p:cNvPr id="279" name="Google Shape;279;p40"/>
              <p:cNvSpPr/>
              <p:nvPr/>
            </p:nvSpPr>
            <p:spPr>
              <a:xfrm>
                <a:off x="7661180" y="80042"/>
                <a:ext cx="12153" cy="2072342"/>
              </a:xfrm>
              <a:custGeom>
                <a:avLst/>
                <a:gdLst/>
                <a:ahLst/>
                <a:cxnLst/>
                <a:rect l="l" t="t" r="r" b="b"/>
                <a:pathLst>
                  <a:path w="281" h="42078" extrusionOk="0">
                    <a:moveTo>
                      <a:pt x="1" y="0"/>
                    </a:moveTo>
                    <a:lnTo>
                      <a:pt x="1" y="42078"/>
                    </a:lnTo>
                    <a:lnTo>
                      <a:pt x="281" y="42078"/>
                    </a:lnTo>
                    <a:lnTo>
                      <a:pt x="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0"/>
              <p:cNvSpPr/>
              <p:nvPr/>
            </p:nvSpPr>
            <p:spPr>
              <a:xfrm>
                <a:off x="7650033" y="2147417"/>
                <a:ext cx="35385" cy="34002"/>
              </a:xfrm>
              <a:custGeom>
                <a:avLst/>
                <a:gdLst/>
                <a:ahLst/>
                <a:cxnLst/>
                <a:rect l="l" t="t" r="r" b="b"/>
                <a:pathLst>
                  <a:path w="819" h="787" extrusionOk="0">
                    <a:moveTo>
                      <a:pt x="409" y="1"/>
                    </a:moveTo>
                    <a:cubicBezTo>
                      <a:pt x="286" y="1"/>
                      <a:pt x="162" y="60"/>
                      <a:pt x="86" y="179"/>
                    </a:cubicBezTo>
                    <a:cubicBezTo>
                      <a:pt x="0" y="308"/>
                      <a:pt x="0" y="480"/>
                      <a:pt x="86" y="609"/>
                    </a:cubicBezTo>
                    <a:cubicBezTo>
                      <a:pt x="162" y="728"/>
                      <a:pt x="286" y="787"/>
                      <a:pt x="409" y="787"/>
                    </a:cubicBezTo>
                    <a:cubicBezTo>
                      <a:pt x="533" y="787"/>
                      <a:pt x="657" y="728"/>
                      <a:pt x="732" y="609"/>
                    </a:cubicBezTo>
                    <a:cubicBezTo>
                      <a:pt x="819" y="480"/>
                      <a:pt x="819" y="308"/>
                      <a:pt x="732" y="179"/>
                    </a:cubicBezTo>
                    <a:cubicBezTo>
                      <a:pt x="657" y="60"/>
                      <a:pt x="533" y="1"/>
                      <a:pt x="4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7537439" y="2182111"/>
                <a:ext cx="260569" cy="227042"/>
              </a:xfrm>
              <a:custGeom>
                <a:avLst/>
                <a:gdLst/>
                <a:ahLst/>
                <a:cxnLst/>
                <a:rect l="l" t="t" r="r" b="b"/>
                <a:pathLst>
                  <a:path w="6031" h="5255" extrusionOk="0">
                    <a:moveTo>
                      <a:pt x="3015" y="0"/>
                    </a:moveTo>
                    <a:cubicBezTo>
                      <a:pt x="2326" y="1615"/>
                      <a:pt x="1271" y="1357"/>
                      <a:pt x="668" y="2520"/>
                    </a:cubicBezTo>
                    <a:cubicBezTo>
                      <a:pt x="1" y="3855"/>
                      <a:pt x="668" y="5254"/>
                      <a:pt x="668" y="5254"/>
                    </a:cubicBezTo>
                    <a:lnTo>
                      <a:pt x="5341" y="5254"/>
                    </a:lnTo>
                    <a:cubicBezTo>
                      <a:pt x="5341" y="5254"/>
                      <a:pt x="6030" y="3855"/>
                      <a:pt x="5341" y="2520"/>
                    </a:cubicBezTo>
                    <a:cubicBezTo>
                      <a:pt x="4760" y="1335"/>
                      <a:pt x="3705" y="1615"/>
                      <a:pt x="301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a:off x="7445325" y="2182111"/>
                <a:ext cx="443845" cy="227042"/>
              </a:xfrm>
              <a:custGeom>
                <a:avLst/>
                <a:gdLst/>
                <a:ahLst/>
                <a:cxnLst/>
                <a:rect l="l" t="t" r="r" b="b"/>
                <a:pathLst>
                  <a:path w="10273" h="5255" extrusionOk="0">
                    <a:moveTo>
                      <a:pt x="5147" y="0"/>
                    </a:moveTo>
                    <a:cubicBezTo>
                      <a:pt x="3985" y="1615"/>
                      <a:pt x="2176" y="1357"/>
                      <a:pt x="1164" y="2520"/>
                    </a:cubicBezTo>
                    <a:cubicBezTo>
                      <a:pt x="1" y="3855"/>
                      <a:pt x="1164" y="5254"/>
                      <a:pt x="1164" y="5254"/>
                    </a:cubicBezTo>
                    <a:lnTo>
                      <a:pt x="9110" y="5254"/>
                    </a:lnTo>
                    <a:cubicBezTo>
                      <a:pt x="9110" y="5254"/>
                      <a:pt x="10273" y="3855"/>
                      <a:pt x="9110" y="2520"/>
                    </a:cubicBezTo>
                    <a:cubicBezTo>
                      <a:pt x="8119" y="1335"/>
                      <a:pt x="6310" y="1615"/>
                      <a:pt x="5147" y="0"/>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a:off x="7462089" y="2409112"/>
                <a:ext cx="411268" cy="25145"/>
              </a:xfrm>
              <a:custGeom>
                <a:avLst/>
                <a:gdLst/>
                <a:ahLst/>
                <a:cxnLst/>
                <a:rect l="l" t="t" r="r" b="b"/>
                <a:pathLst>
                  <a:path w="9519" h="582" extrusionOk="0">
                    <a:moveTo>
                      <a:pt x="582" y="0"/>
                    </a:moveTo>
                    <a:cubicBezTo>
                      <a:pt x="259" y="0"/>
                      <a:pt x="0" y="259"/>
                      <a:pt x="0" y="582"/>
                    </a:cubicBezTo>
                    <a:lnTo>
                      <a:pt x="9519" y="582"/>
                    </a:lnTo>
                    <a:cubicBezTo>
                      <a:pt x="9519" y="259"/>
                      <a:pt x="9239" y="0"/>
                      <a:pt x="891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p:nvPr/>
            </p:nvSpPr>
            <p:spPr>
              <a:xfrm>
                <a:off x="7495573" y="2434214"/>
                <a:ext cx="344301" cy="401072"/>
              </a:xfrm>
              <a:custGeom>
                <a:avLst/>
                <a:gdLst/>
                <a:ahLst/>
                <a:cxnLst/>
                <a:rect l="l" t="t" r="r" b="b"/>
                <a:pathLst>
                  <a:path w="7969" h="9283" extrusionOk="0">
                    <a:moveTo>
                      <a:pt x="1" y="1"/>
                    </a:moveTo>
                    <a:lnTo>
                      <a:pt x="87" y="1056"/>
                    </a:lnTo>
                    <a:lnTo>
                      <a:pt x="776" y="9261"/>
                    </a:lnTo>
                    <a:lnTo>
                      <a:pt x="991" y="9261"/>
                    </a:lnTo>
                    <a:lnTo>
                      <a:pt x="324" y="1271"/>
                    </a:lnTo>
                    <a:lnTo>
                      <a:pt x="324" y="1271"/>
                    </a:lnTo>
                    <a:cubicBezTo>
                      <a:pt x="496" y="1444"/>
                      <a:pt x="668" y="1637"/>
                      <a:pt x="862" y="1853"/>
                    </a:cubicBezTo>
                    <a:cubicBezTo>
                      <a:pt x="1465" y="2499"/>
                      <a:pt x="1530" y="3576"/>
                      <a:pt x="1530" y="3576"/>
                    </a:cubicBezTo>
                    <a:lnTo>
                      <a:pt x="1896" y="9282"/>
                    </a:lnTo>
                    <a:lnTo>
                      <a:pt x="2283" y="9282"/>
                    </a:lnTo>
                    <a:lnTo>
                      <a:pt x="1960" y="3576"/>
                    </a:lnTo>
                    <a:cubicBezTo>
                      <a:pt x="1917" y="2930"/>
                      <a:pt x="2154" y="2305"/>
                      <a:pt x="2628" y="1853"/>
                    </a:cubicBezTo>
                    <a:lnTo>
                      <a:pt x="3984" y="432"/>
                    </a:lnTo>
                    <a:lnTo>
                      <a:pt x="5363" y="1853"/>
                    </a:lnTo>
                    <a:cubicBezTo>
                      <a:pt x="5815" y="2305"/>
                      <a:pt x="6052" y="2930"/>
                      <a:pt x="6030" y="3576"/>
                    </a:cubicBezTo>
                    <a:lnTo>
                      <a:pt x="5686" y="9282"/>
                    </a:lnTo>
                    <a:lnTo>
                      <a:pt x="6073" y="9282"/>
                    </a:lnTo>
                    <a:lnTo>
                      <a:pt x="6418" y="3576"/>
                    </a:lnTo>
                    <a:cubicBezTo>
                      <a:pt x="6418" y="3576"/>
                      <a:pt x="6482" y="2520"/>
                      <a:pt x="7085" y="1853"/>
                    </a:cubicBezTo>
                    <a:cubicBezTo>
                      <a:pt x="7279" y="1637"/>
                      <a:pt x="7473" y="1465"/>
                      <a:pt x="7624" y="1293"/>
                    </a:cubicBezTo>
                    <a:lnTo>
                      <a:pt x="7624" y="1293"/>
                    </a:lnTo>
                    <a:lnTo>
                      <a:pt x="6956" y="9282"/>
                    </a:lnTo>
                    <a:lnTo>
                      <a:pt x="7172" y="9282"/>
                    </a:lnTo>
                    <a:lnTo>
                      <a:pt x="7968" y="22"/>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0"/>
              <p:cNvSpPr/>
              <p:nvPr/>
            </p:nvSpPr>
            <p:spPr>
              <a:xfrm>
                <a:off x="7578398" y="2452835"/>
                <a:ext cx="178653" cy="381500"/>
              </a:xfrm>
              <a:custGeom>
                <a:avLst/>
                <a:gdLst/>
                <a:ahLst/>
                <a:cxnLst/>
                <a:rect l="l" t="t" r="r" b="b"/>
                <a:pathLst>
                  <a:path w="4135" h="8830" extrusionOk="0">
                    <a:moveTo>
                      <a:pt x="2067" y="1"/>
                    </a:moveTo>
                    <a:lnTo>
                      <a:pt x="689" y="1422"/>
                    </a:lnTo>
                    <a:cubicBezTo>
                      <a:pt x="237" y="1874"/>
                      <a:pt x="0" y="2499"/>
                      <a:pt x="22" y="3145"/>
                    </a:cubicBezTo>
                    <a:lnTo>
                      <a:pt x="345" y="8830"/>
                    </a:lnTo>
                    <a:lnTo>
                      <a:pt x="3769" y="8830"/>
                    </a:lnTo>
                    <a:lnTo>
                      <a:pt x="4092" y="3145"/>
                    </a:lnTo>
                    <a:cubicBezTo>
                      <a:pt x="4135" y="2499"/>
                      <a:pt x="3898" y="1874"/>
                      <a:pt x="3424" y="1422"/>
                    </a:cubicBezTo>
                    <a:lnTo>
                      <a:pt x="2067" y="1"/>
                    </a:ln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7509528" y="2489128"/>
                <a:ext cx="67961" cy="346158"/>
              </a:xfrm>
              <a:custGeom>
                <a:avLst/>
                <a:gdLst/>
                <a:ahLst/>
                <a:cxnLst/>
                <a:rect l="l" t="t" r="r" b="b"/>
                <a:pathLst>
                  <a:path w="1573" h="8012" extrusionOk="0">
                    <a:moveTo>
                      <a:pt x="1" y="0"/>
                    </a:moveTo>
                    <a:lnTo>
                      <a:pt x="668" y="8011"/>
                    </a:lnTo>
                    <a:lnTo>
                      <a:pt x="1573" y="8011"/>
                    </a:lnTo>
                    <a:lnTo>
                      <a:pt x="1228" y="2305"/>
                    </a:lnTo>
                    <a:cubicBezTo>
                      <a:pt x="1228" y="2305"/>
                      <a:pt x="1164" y="1249"/>
                      <a:pt x="561" y="582"/>
                    </a:cubicBezTo>
                    <a:cubicBezTo>
                      <a:pt x="345" y="366"/>
                      <a:pt x="173" y="173"/>
                      <a:pt x="1" y="0"/>
                    </a:cubicBez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p:nvPr/>
            </p:nvSpPr>
            <p:spPr>
              <a:xfrm>
                <a:off x="7757960" y="2490035"/>
                <a:ext cx="67011" cy="345251"/>
              </a:xfrm>
              <a:custGeom>
                <a:avLst/>
                <a:gdLst/>
                <a:ahLst/>
                <a:cxnLst/>
                <a:rect l="l" t="t" r="r" b="b"/>
                <a:pathLst>
                  <a:path w="1551" h="7991" extrusionOk="0">
                    <a:moveTo>
                      <a:pt x="1551" y="1"/>
                    </a:moveTo>
                    <a:lnTo>
                      <a:pt x="1551" y="1"/>
                    </a:lnTo>
                    <a:cubicBezTo>
                      <a:pt x="1400" y="173"/>
                      <a:pt x="1206" y="345"/>
                      <a:pt x="1012" y="561"/>
                    </a:cubicBezTo>
                    <a:cubicBezTo>
                      <a:pt x="409" y="1228"/>
                      <a:pt x="345" y="2284"/>
                      <a:pt x="345" y="2284"/>
                    </a:cubicBezTo>
                    <a:lnTo>
                      <a:pt x="0" y="7990"/>
                    </a:lnTo>
                    <a:lnTo>
                      <a:pt x="883" y="7990"/>
                    </a:lnTo>
                    <a:lnTo>
                      <a:pt x="1551" y="1"/>
                    </a:ln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0"/>
              <p:cNvSpPr/>
              <p:nvPr/>
            </p:nvSpPr>
            <p:spPr>
              <a:xfrm>
                <a:off x="7509528" y="2835246"/>
                <a:ext cx="315440" cy="25145"/>
              </a:xfrm>
              <a:custGeom>
                <a:avLst/>
                <a:gdLst/>
                <a:ahLst/>
                <a:cxnLst/>
                <a:rect l="l" t="t" r="r" b="b"/>
                <a:pathLst>
                  <a:path w="7301" h="582" extrusionOk="0">
                    <a:moveTo>
                      <a:pt x="1" y="0"/>
                    </a:moveTo>
                    <a:cubicBezTo>
                      <a:pt x="1" y="302"/>
                      <a:pt x="259" y="582"/>
                      <a:pt x="582" y="582"/>
                    </a:cubicBezTo>
                    <a:lnTo>
                      <a:pt x="6719" y="582"/>
                    </a:lnTo>
                    <a:cubicBezTo>
                      <a:pt x="7042" y="582"/>
                      <a:pt x="7301" y="302"/>
                      <a:pt x="730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0"/>
              <p:cNvSpPr/>
              <p:nvPr/>
            </p:nvSpPr>
            <p:spPr>
              <a:xfrm>
                <a:off x="7543963" y="2859441"/>
                <a:ext cx="247521" cy="38150"/>
              </a:xfrm>
              <a:custGeom>
                <a:avLst/>
                <a:gdLst/>
                <a:ahLst/>
                <a:cxnLst/>
                <a:rect l="l" t="t" r="r" b="b"/>
                <a:pathLst>
                  <a:path w="5729" h="883" extrusionOk="0">
                    <a:moveTo>
                      <a:pt x="0" y="0"/>
                    </a:moveTo>
                    <a:lnTo>
                      <a:pt x="0" y="237"/>
                    </a:lnTo>
                    <a:cubicBezTo>
                      <a:pt x="0" y="581"/>
                      <a:pt x="280" y="861"/>
                      <a:pt x="625" y="883"/>
                    </a:cubicBezTo>
                    <a:lnTo>
                      <a:pt x="5083" y="883"/>
                    </a:lnTo>
                    <a:cubicBezTo>
                      <a:pt x="5449" y="883"/>
                      <a:pt x="5729" y="581"/>
                      <a:pt x="5729" y="237"/>
                    </a:cubicBezTo>
                    <a:lnTo>
                      <a:pt x="57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p:nvPr/>
            </p:nvSpPr>
            <p:spPr>
              <a:xfrm>
                <a:off x="7582114" y="2878019"/>
                <a:ext cx="170314" cy="92156"/>
              </a:xfrm>
              <a:custGeom>
                <a:avLst/>
                <a:gdLst/>
                <a:ahLst/>
                <a:cxnLst/>
                <a:rect l="l" t="t" r="r" b="b"/>
                <a:pathLst>
                  <a:path w="3942" h="2133" extrusionOk="0">
                    <a:moveTo>
                      <a:pt x="280" y="1"/>
                    </a:moveTo>
                    <a:cubicBezTo>
                      <a:pt x="0" y="324"/>
                      <a:pt x="0" y="797"/>
                      <a:pt x="280" y="1120"/>
                    </a:cubicBezTo>
                    <a:cubicBezTo>
                      <a:pt x="711" y="1594"/>
                      <a:pt x="1486" y="1465"/>
                      <a:pt x="1981" y="2133"/>
                    </a:cubicBezTo>
                    <a:cubicBezTo>
                      <a:pt x="2477" y="1465"/>
                      <a:pt x="3252" y="1573"/>
                      <a:pt x="3661" y="1120"/>
                    </a:cubicBezTo>
                    <a:cubicBezTo>
                      <a:pt x="3941" y="797"/>
                      <a:pt x="3941" y="324"/>
                      <a:pt x="366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0"/>
              <p:cNvSpPr/>
              <p:nvPr/>
            </p:nvSpPr>
            <p:spPr>
              <a:xfrm>
                <a:off x="7652798" y="2970133"/>
                <a:ext cx="29855" cy="44717"/>
              </a:xfrm>
              <a:custGeom>
                <a:avLst/>
                <a:gdLst/>
                <a:ahLst/>
                <a:cxnLst/>
                <a:rect l="l" t="t" r="r" b="b"/>
                <a:pathLst>
                  <a:path w="691" h="1035" extrusionOk="0">
                    <a:moveTo>
                      <a:pt x="345" y="1"/>
                    </a:moveTo>
                    <a:lnTo>
                      <a:pt x="1" y="517"/>
                    </a:lnTo>
                    <a:lnTo>
                      <a:pt x="345" y="1034"/>
                    </a:lnTo>
                    <a:lnTo>
                      <a:pt x="690" y="517"/>
                    </a:lnTo>
                    <a:lnTo>
                      <a:pt x="3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40"/>
            <p:cNvGrpSpPr/>
            <p:nvPr/>
          </p:nvGrpSpPr>
          <p:grpSpPr>
            <a:xfrm flipH="1">
              <a:off x="756694" y="-26325"/>
              <a:ext cx="399906" cy="3363397"/>
              <a:chOff x="7445325" y="-718097"/>
              <a:chExt cx="443845" cy="3732947"/>
            </a:xfrm>
          </p:grpSpPr>
          <p:sp>
            <p:nvSpPr>
              <p:cNvPr id="293" name="Google Shape;293;p40"/>
              <p:cNvSpPr/>
              <p:nvPr/>
            </p:nvSpPr>
            <p:spPr>
              <a:xfrm>
                <a:off x="7661167" y="-718097"/>
                <a:ext cx="12153" cy="2870456"/>
              </a:xfrm>
              <a:custGeom>
                <a:avLst/>
                <a:gdLst/>
                <a:ahLst/>
                <a:cxnLst/>
                <a:rect l="l" t="t" r="r" b="b"/>
                <a:pathLst>
                  <a:path w="281" h="42078" extrusionOk="0">
                    <a:moveTo>
                      <a:pt x="1" y="0"/>
                    </a:moveTo>
                    <a:lnTo>
                      <a:pt x="1" y="42078"/>
                    </a:lnTo>
                    <a:lnTo>
                      <a:pt x="281" y="42078"/>
                    </a:lnTo>
                    <a:lnTo>
                      <a:pt x="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0"/>
              <p:cNvSpPr/>
              <p:nvPr/>
            </p:nvSpPr>
            <p:spPr>
              <a:xfrm>
                <a:off x="7650033" y="2147417"/>
                <a:ext cx="35385" cy="34002"/>
              </a:xfrm>
              <a:custGeom>
                <a:avLst/>
                <a:gdLst/>
                <a:ahLst/>
                <a:cxnLst/>
                <a:rect l="l" t="t" r="r" b="b"/>
                <a:pathLst>
                  <a:path w="819" h="787" extrusionOk="0">
                    <a:moveTo>
                      <a:pt x="409" y="1"/>
                    </a:moveTo>
                    <a:cubicBezTo>
                      <a:pt x="286" y="1"/>
                      <a:pt x="162" y="60"/>
                      <a:pt x="86" y="179"/>
                    </a:cubicBezTo>
                    <a:cubicBezTo>
                      <a:pt x="0" y="308"/>
                      <a:pt x="0" y="480"/>
                      <a:pt x="86" y="609"/>
                    </a:cubicBezTo>
                    <a:cubicBezTo>
                      <a:pt x="162" y="728"/>
                      <a:pt x="286" y="787"/>
                      <a:pt x="409" y="787"/>
                    </a:cubicBezTo>
                    <a:cubicBezTo>
                      <a:pt x="533" y="787"/>
                      <a:pt x="657" y="728"/>
                      <a:pt x="732" y="609"/>
                    </a:cubicBezTo>
                    <a:cubicBezTo>
                      <a:pt x="819" y="480"/>
                      <a:pt x="819" y="308"/>
                      <a:pt x="732" y="179"/>
                    </a:cubicBezTo>
                    <a:cubicBezTo>
                      <a:pt x="657" y="60"/>
                      <a:pt x="533" y="1"/>
                      <a:pt x="4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a:off x="7537439" y="2182111"/>
                <a:ext cx="260569" cy="227042"/>
              </a:xfrm>
              <a:custGeom>
                <a:avLst/>
                <a:gdLst/>
                <a:ahLst/>
                <a:cxnLst/>
                <a:rect l="l" t="t" r="r" b="b"/>
                <a:pathLst>
                  <a:path w="6031" h="5255" extrusionOk="0">
                    <a:moveTo>
                      <a:pt x="3015" y="0"/>
                    </a:moveTo>
                    <a:cubicBezTo>
                      <a:pt x="2326" y="1615"/>
                      <a:pt x="1271" y="1357"/>
                      <a:pt x="668" y="2520"/>
                    </a:cubicBezTo>
                    <a:cubicBezTo>
                      <a:pt x="1" y="3855"/>
                      <a:pt x="668" y="5254"/>
                      <a:pt x="668" y="5254"/>
                    </a:cubicBezTo>
                    <a:lnTo>
                      <a:pt x="5341" y="5254"/>
                    </a:lnTo>
                    <a:cubicBezTo>
                      <a:pt x="5341" y="5254"/>
                      <a:pt x="6030" y="3855"/>
                      <a:pt x="5341" y="2520"/>
                    </a:cubicBezTo>
                    <a:cubicBezTo>
                      <a:pt x="4760" y="1335"/>
                      <a:pt x="3705" y="1615"/>
                      <a:pt x="301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p:nvPr/>
            </p:nvSpPr>
            <p:spPr>
              <a:xfrm>
                <a:off x="7445325" y="2182111"/>
                <a:ext cx="443845" cy="227042"/>
              </a:xfrm>
              <a:custGeom>
                <a:avLst/>
                <a:gdLst/>
                <a:ahLst/>
                <a:cxnLst/>
                <a:rect l="l" t="t" r="r" b="b"/>
                <a:pathLst>
                  <a:path w="10273" h="5255" extrusionOk="0">
                    <a:moveTo>
                      <a:pt x="5147" y="0"/>
                    </a:moveTo>
                    <a:cubicBezTo>
                      <a:pt x="3985" y="1615"/>
                      <a:pt x="2176" y="1357"/>
                      <a:pt x="1164" y="2520"/>
                    </a:cubicBezTo>
                    <a:cubicBezTo>
                      <a:pt x="1" y="3855"/>
                      <a:pt x="1164" y="5254"/>
                      <a:pt x="1164" y="5254"/>
                    </a:cubicBezTo>
                    <a:lnTo>
                      <a:pt x="9110" y="5254"/>
                    </a:lnTo>
                    <a:cubicBezTo>
                      <a:pt x="9110" y="5254"/>
                      <a:pt x="10273" y="3855"/>
                      <a:pt x="9110" y="2520"/>
                    </a:cubicBezTo>
                    <a:cubicBezTo>
                      <a:pt x="8119" y="1335"/>
                      <a:pt x="6310" y="1615"/>
                      <a:pt x="5147" y="0"/>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0"/>
              <p:cNvSpPr/>
              <p:nvPr/>
            </p:nvSpPr>
            <p:spPr>
              <a:xfrm>
                <a:off x="7462089" y="2409112"/>
                <a:ext cx="411268" cy="25145"/>
              </a:xfrm>
              <a:custGeom>
                <a:avLst/>
                <a:gdLst/>
                <a:ahLst/>
                <a:cxnLst/>
                <a:rect l="l" t="t" r="r" b="b"/>
                <a:pathLst>
                  <a:path w="9519" h="582" extrusionOk="0">
                    <a:moveTo>
                      <a:pt x="582" y="0"/>
                    </a:moveTo>
                    <a:cubicBezTo>
                      <a:pt x="259" y="0"/>
                      <a:pt x="0" y="259"/>
                      <a:pt x="0" y="582"/>
                    </a:cubicBezTo>
                    <a:lnTo>
                      <a:pt x="9519" y="582"/>
                    </a:lnTo>
                    <a:cubicBezTo>
                      <a:pt x="9519" y="259"/>
                      <a:pt x="9239" y="0"/>
                      <a:pt x="891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0"/>
              <p:cNvSpPr/>
              <p:nvPr/>
            </p:nvSpPr>
            <p:spPr>
              <a:xfrm>
                <a:off x="7495573" y="2434214"/>
                <a:ext cx="344301" cy="401072"/>
              </a:xfrm>
              <a:custGeom>
                <a:avLst/>
                <a:gdLst/>
                <a:ahLst/>
                <a:cxnLst/>
                <a:rect l="l" t="t" r="r" b="b"/>
                <a:pathLst>
                  <a:path w="7969" h="9283" extrusionOk="0">
                    <a:moveTo>
                      <a:pt x="1" y="1"/>
                    </a:moveTo>
                    <a:lnTo>
                      <a:pt x="87" y="1056"/>
                    </a:lnTo>
                    <a:lnTo>
                      <a:pt x="776" y="9261"/>
                    </a:lnTo>
                    <a:lnTo>
                      <a:pt x="991" y="9261"/>
                    </a:lnTo>
                    <a:lnTo>
                      <a:pt x="324" y="1271"/>
                    </a:lnTo>
                    <a:lnTo>
                      <a:pt x="324" y="1271"/>
                    </a:lnTo>
                    <a:cubicBezTo>
                      <a:pt x="496" y="1444"/>
                      <a:pt x="668" y="1637"/>
                      <a:pt x="862" y="1853"/>
                    </a:cubicBezTo>
                    <a:cubicBezTo>
                      <a:pt x="1465" y="2499"/>
                      <a:pt x="1530" y="3576"/>
                      <a:pt x="1530" y="3576"/>
                    </a:cubicBezTo>
                    <a:lnTo>
                      <a:pt x="1896" y="9282"/>
                    </a:lnTo>
                    <a:lnTo>
                      <a:pt x="2283" y="9282"/>
                    </a:lnTo>
                    <a:lnTo>
                      <a:pt x="1960" y="3576"/>
                    </a:lnTo>
                    <a:cubicBezTo>
                      <a:pt x="1917" y="2930"/>
                      <a:pt x="2154" y="2305"/>
                      <a:pt x="2628" y="1853"/>
                    </a:cubicBezTo>
                    <a:lnTo>
                      <a:pt x="3984" y="432"/>
                    </a:lnTo>
                    <a:lnTo>
                      <a:pt x="5363" y="1853"/>
                    </a:lnTo>
                    <a:cubicBezTo>
                      <a:pt x="5815" y="2305"/>
                      <a:pt x="6052" y="2930"/>
                      <a:pt x="6030" y="3576"/>
                    </a:cubicBezTo>
                    <a:lnTo>
                      <a:pt x="5686" y="9282"/>
                    </a:lnTo>
                    <a:lnTo>
                      <a:pt x="6073" y="9282"/>
                    </a:lnTo>
                    <a:lnTo>
                      <a:pt x="6418" y="3576"/>
                    </a:lnTo>
                    <a:cubicBezTo>
                      <a:pt x="6418" y="3576"/>
                      <a:pt x="6482" y="2520"/>
                      <a:pt x="7085" y="1853"/>
                    </a:cubicBezTo>
                    <a:cubicBezTo>
                      <a:pt x="7279" y="1637"/>
                      <a:pt x="7473" y="1465"/>
                      <a:pt x="7624" y="1293"/>
                    </a:cubicBezTo>
                    <a:lnTo>
                      <a:pt x="7624" y="1293"/>
                    </a:lnTo>
                    <a:lnTo>
                      <a:pt x="6956" y="9282"/>
                    </a:lnTo>
                    <a:lnTo>
                      <a:pt x="7172" y="9282"/>
                    </a:lnTo>
                    <a:lnTo>
                      <a:pt x="7968" y="22"/>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0"/>
              <p:cNvSpPr/>
              <p:nvPr/>
            </p:nvSpPr>
            <p:spPr>
              <a:xfrm>
                <a:off x="7578398" y="2452835"/>
                <a:ext cx="178653" cy="381500"/>
              </a:xfrm>
              <a:custGeom>
                <a:avLst/>
                <a:gdLst/>
                <a:ahLst/>
                <a:cxnLst/>
                <a:rect l="l" t="t" r="r" b="b"/>
                <a:pathLst>
                  <a:path w="4135" h="8830" extrusionOk="0">
                    <a:moveTo>
                      <a:pt x="2067" y="1"/>
                    </a:moveTo>
                    <a:lnTo>
                      <a:pt x="689" y="1422"/>
                    </a:lnTo>
                    <a:cubicBezTo>
                      <a:pt x="237" y="1874"/>
                      <a:pt x="0" y="2499"/>
                      <a:pt x="22" y="3145"/>
                    </a:cubicBezTo>
                    <a:lnTo>
                      <a:pt x="345" y="8830"/>
                    </a:lnTo>
                    <a:lnTo>
                      <a:pt x="3769" y="8830"/>
                    </a:lnTo>
                    <a:lnTo>
                      <a:pt x="4092" y="3145"/>
                    </a:lnTo>
                    <a:cubicBezTo>
                      <a:pt x="4135" y="2499"/>
                      <a:pt x="3898" y="1874"/>
                      <a:pt x="3424" y="1422"/>
                    </a:cubicBezTo>
                    <a:lnTo>
                      <a:pt x="2067" y="1"/>
                    </a:ln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0"/>
              <p:cNvSpPr/>
              <p:nvPr/>
            </p:nvSpPr>
            <p:spPr>
              <a:xfrm>
                <a:off x="7509528" y="2489128"/>
                <a:ext cx="67961" cy="346158"/>
              </a:xfrm>
              <a:custGeom>
                <a:avLst/>
                <a:gdLst/>
                <a:ahLst/>
                <a:cxnLst/>
                <a:rect l="l" t="t" r="r" b="b"/>
                <a:pathLst>
                  <a:path w="1573" h="8012" extrusionOk="0">
                    <a:moveTo>
                      <a:pt x="1" y="0"/>
                    </a:moveTo>
                    <a:lnTo>
                      <a:pt x="668" y="8011"/>
                    </a:lnTo>
                    <a:lnTo>
                      <a:pt x="1573" y="8011"/>
                    </a:lnTo>
                    <a:lnTo>
                      <a:pt x="1228" y="2305"/>
                    </a:lnTo>
                    <a:cubicBezTo>
                      <a:pt x="1228" y="2305"/>
                      <a:pt x="1164" y="1249"/>
                      <a:pt x="561" y="582"/>
                    </a:cubicBezTo>
                    <a:cubicBezTo>
                      <a:pt x="345" y="366"/>
                      <a:pt x="173" y="173"/>
                      <a:pt x="1" y="0"/>
                    </a:cubicBez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0"/>
              <p:cNvSpPr/>
              <p:nvPr/>
            </p:nvSpPr>
            <p:spPr>
              <a:xfrm>
                <a:off x="7757960" y="2490035"/>
                <a:ext cx="67011" cy="345251"/>
              </a:xfrm>
              <a:custGeom>
                <a:avLst/>
                <a:gdLst/>
                <a:ahLst/>
                <a:cxnLst/>
                <a:rect l="l" t="t" r="r" b="b"/>
                <a:pathLst>
                  <a:path w="1551" h="7991" extrusionOk="0">
                    <a:moveTo>
                      <a:pt x="1551" y="1"/>
                    </a:moveTo>
                    <a:lnTo>
                      <a:pt x="1551" y="1"/>
                    </a:lnTo>
                    <a:cubicBezTo>
                      <a:pt x="1400" y="173"/>
                      <a:pt x="1206" y="345"/>
                      <a:pt x="1012" y="561"/>
                    </a:cubicBezTo>
                    <a:cubicBezTo>
                      <a:pt x="409" y="1228"/>
                      <a:pt x="345" y="2284"/>
                      <a:pt x="345" y="2284"/>
                    </a:cubicBezTo>
                    <a:lnTo>
                      <a:pt x="0" y="7990"/>
                    </a:lnTo>
                    <a:lnTo>
                      <a:pt x="883" y="7990"/>
                    </a:lnTo>
                    <a:lnTo>
                      <a:pt x="1551" y="1"/>
                    </a:ln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0"/>
              <p:cNvSpPr/>
              <p:nvPr/>
            </p:nvSpPr>
            <p:spPr>
              <a:xfrm>
                <a:off x="7509528" y="2835246"/>
                <a:ext cx="315440" cy="25145"/>
              </a:xfrm>
              <a:custGeom>
                <a:avLst/>
                <a:gdLst/>
                <a:ahLst/>
                <a:cxnLst/>
                <a:rect l="l" t="t" r="r" b="b"/>
                <a:pathLst>
                  <a:path w="7301" h="582" extrusionOk="0">
                    <a:moveTo>
                      <a:pt x="1" y="0"/>
                    </a:moveTo>
                    <a:cubicBezTo>
                      <a:pt x="1" y="302"/>
                      <a:pt x="259" y="582"/>
                      <a:pt x="582" y="582"/>
                    </a:cubicBezTo>
                    <a:lnTo>
                      <a:pt x="6719" y="582"/>
                    </a:lnTo>
                    <a:cubicBezTo>
                      <a:pt x="7042" y="582"/>
                      <a:pt x="7301" y="302"/>
                      <a:pt x="730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0"/>
              <p:cNvSpPr/>
              <p:nvPr/>
            </p:nvSpPr>
            <p:spPr>
              <a:xfrm>
                <a:off x="7543963" y="2859441"/>
                <a:ext cx="247521" cy="38150"/>
              </a:xfrm>
              <a:custGeom>
                <a:avLst/>
                <a:gdLst/>
                <a:ahLst/>
                <a:cxnLst/>
                <a:rect l="l" t="t" r="r" b="b"/>
                <a:pathLst>
                  <a:path w="5729" h="883" extrusionOk="0">
                    <a:moveTo>
                      <a:pt x="0" y="0"/>
                    </a:moveTo>
                    <a:lnTo>
                      <a:pt x="0" y="237"/>
                    </a:lnTo>
                    <a:cubicBezTo>
                      <a:pt x="0" y="581"/>
                      <a:pt x="280" y="861"/>
                      <a:pt x="625" y="883"/>
                    </a:cubicBezTo>
                    <a:lnTo>
                      <a:pt x="5083" y="883"/>
                    </a:lnTo>
                    <a:cubicBezTo>
                      <a:pt x="5449" y="883"/>
                      <a:pt x="5729" y="581"/>
                      <a:pt x="5729" y="237"/>
                    </a:cubicBezTo>
                    <a:lnTo>
                      <a:pt x="57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p:nvPr/>
            </p:nvSpPr>
            <p:spPr>
              <a:xfrm>
                <a:off x="7582114" y="2878019"/>
                <a:ext cx="170314" cy="92156"/>
              </a:xfrm>
              <a:custGeom>
                <a:avLst/>
                <a:gdLst/>
                <a:ahLst/>
                <a:cxnLst/>
                <a:rect l="l" t="t" r="r" b="b"/>
                <a:pathLst>
                  <a:path w="3942" h="2133" extrusionOk="0">
                    <a:moveTo>
                      <a:pt x="280" y="1"/>
                    </a:moveTo>
                    <a:cubicBezTo>
                      <a:pt x="0" y="324"/>
                      <a:pt x="0" y="797"/>
                      <a:pt x="280" y="1120"/>
                    </a:cubicBezTo>
                    <a:cubicBezTo>
                      <a:pt x="711" y="1594"/>
                      <a:pt x="1486" y="1465"/>
                      <a:pt x="1981" y="2133"/>
                    </a:cubicBezTo>
                    <a:cubicBezTo>
                      <a:pt x="2477" y="1465"/>
                      <a:pt x="3252" y="1573"/>
                      <a:pt x="3661" y="1120"/>
                    </a:cubicBezTo>
                    <a:cubicBezTo>
                      <a:pt x="3941" y="797"/>
                      <a:pt x="3941" y="324"/>
                      <a:pt x="366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0"/>
              <p:cNvSpPr/>
              <p:nvPr/>
            </p:nvSpPr>
            <p:spPr>
              <a:xfrm>
                <a:off x="7652798" y="2970133"/>
                <a:ext cx="29855" cy="44717"/>
              </a:xfrm>
              <a:custGeom>
                <a:avLst/>
                <a:gdLst/>
                <a:ahLst/>
                <a:cxnLst/>
                <a:rect l="l" t="t" r="r" b="b"/>
                <a:pathLst>
                  <a:path w="691" h="1035" extrusionOk="0">
                    <a:moveTo>
                      <a:pt x="345" y="1"/>
                    </a:moveTo>
                    <a:lnTo>
                      <a:pt x="1" y="517"/>
                    </a:lnTo>
                    <a:lnTo>
                      <a:pt x="345" y="1034"/>
                    </a:lnTo>
                    <a:lnTo>
                      <a:pt x="690" y="517"/>
                    </a:lnTo>
                    <a:lnTo>
                      <a:pt x="3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6" name="Google Shape;306;p40"/>
          <p:cNvGrpSpPr/>
          <p:nvPr/>
        </p:nvGrpSpPr>
        <p:grpSpPr>
          <a:xfrm flipH="1">
            <a:off x="7244369" y="-26322"/>
            <a:ext cx="1142891" cy="3363385"/>
            <a:chOff x="756719" y="-26322"/>
            <a:chExt cx="1142891" cy="3363385"/>
          </a:xfrm>
        </p:grpSpPr>
        <p:grpSp>
          <p:nvGrpSpPr>
            <p:cNvPr id="307" name="Google Shape;307;p40"/>
            <p:cNvGrpSpPr/>
            <p:nvPr/>
          </p:nvGrpSpPr>
          <p:grpSpPr>
            <a:xfrm flipH="1">
              <a:off x="1499706" y="-13151"/>
              <a:ext cx="399904" cy="2644262"/>
              <a:chOff x="7445325" y="80042"/>
              <a:chExt cx="443845" cy="2934808"/>
            </a:xfrm>
          </p:grpSpPr>
          <p:sp>
            <p:nvSpPr>
              <p:cNvPr id="308" name="Google Shape;308;p40"/>
              <p:cNvSpPr/>
              <p:nvPr/>
            </p:nvSpPr>
            <p:spPr>
              <a:xfrm>
                <a:off x="7661180" y="80042"/>
                <a:ext cx="12153" cy="2072342"/>
              </a:xfrm>
              <a:custGeom>
                <a:avLst/>
                <a:gdLst/>
                <a:ahLst/>
                <a:cxnLst/>
                <a:rect l="l" t="t" r="r" b="b"/>
                <a:pathLst>
                  <a:path w="281" h="42078" extrusionOk="0">
                    <a:moveTo>
                      <a:pt x="1" y="0"/>
                    </a:moveTo>
                    <a:lnTo>
                      <a:pt x="1" y="42078"/>
                    </a:lnTo>
                    <a:lnTo>
                      <a:pt x="281" y="42078"/>
                    </a:lnTo>
                    <a:lnTo>
                      <a:pt x="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0"/>
              <p:cNvSpPr/>
              <p:nvPr/>
            </p:nvSpPr>
            <p:spPr>
              <a:xfrm>
                <a:off x="7650033" y="2147417"/>
                <a:ext cx="35385" cy="34002"/>
              </a:xfrm>
              <a:custGeom>
                <a:avLst/>
                <a:gdLst/>
                <a:ahLst/>
                <a:cxnLst/>
                <a:rect l="l" t="t" r="r" b="b"/>
                <a:pathLst>
                  <a:path w="819" h="787" extrusionOk="0">
                    <a:moveTo>
                      <a:pt x="409" y="1"/>
                    </a:moveTo>
                    <a:cubicBezTo>
                      <a:pt x="286" y="1"/>
                      <a:pt x="162" y="60"/>
                      <a:pt x="86" y="179"/>
                    </a:cubicBezTo>
                    <a:cubicBezTo>
                      <a:pt x="0" y="308"/>
                      <a:pt x="0" y="480"/>
                      <a:pt x="86" y="609"/>
                    </a:cubicBezTo>
                    <a:cubicBezTo>
                      <a:pt x="162" y="728"/>
                      <a:pt x="286" y="787"/>
                      <a:pt x="409" y="787"/>
                    </a:cubicBezTo>
                    <a:cubicBezTo>
                      <a:pt x="533" y="787"/>
                      <a:pt x="657" y="728"/>
                      <a:pt x="732" y="609"/>
                    </a:cubicBezTo>
                    <a:cubicBezTo>
                      <a:pt x="819" y="480"/>
                      <a:pt x="819" y="308"/>
                      <a:pt x="732" y="179"/>
                    </a:cubicBezTo>
                    <a:cubicBezTo>
                      <a:pt x="657" y="60"/>
                      <a:pt x="533" y="1"/>
                      <a:pt x="4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0"/>
              <p:cNvSpPr/>
              <p:nvPr/>
            </p:nvSpPr>
            <p:spPr>
              <a:xfrm>
                <a:off x="7537439" y="2182111"/>
                <a:ext cx="260569" cy="227042"/>
              </a:xfrm>
              <a:custGeom>
                <a:avLst/>
                <a:gdLst/>
                <a:ahLst/>
                <a:cxnLst/>
                <a:rect l="l" t="t" r="r" b="b"/>
                <a:pathLst>
                  <a:path w="6031" h="5255" extrusionOk="0">
                    <a:moveTo>
                      <a:pt x="3015" y="0"/>
                    </a:moveTo>
                    <a:cubicBezTo>
                      <a:pt x="2326" y="1615"/>
                      <a:pt x="1271" y="1357"/>
                      <a:pt x="668" y="2520"/>
                    </a:cubicBezTo>
                    <a:cubicBezTo>
                      <a:pt x="1" y="3855"/>
                      <a:pt x="668" y="5254"/>
                      <a:pt x="668" y="5254"/>
                    </a:cubicBezTo>
                    <a:lnTo>
                      <a:pt x="5341" y="5254"/>
                    </a:lnTo>
                    <a:cubicBezTo>
                      <a:pt x="5341" y="5254"/>
                      <a:pt x="6030" y="3855"/>
                      <a:pt x="5341" y="2520"/>
                    </a:cubicBezTo>
                    <a:cubicBezTo>
                      <a:pt x="4760" y="1335"/>
                      <a:pt x="3705" y="1615"/>
                      <a:pt x="301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0"/>
              <p:cNvSpPr/>
              <p:nvPr/>
            </p:nvSpPr>
            <p:spPr>
              <a:xfrm>
                <a:off x="7445325" y="2182111"/>
                <a:ext cx="443845" cy="227042"/>
              </a:xfrm>
              <a:custGeom>
                <a:avLst/>
                <a:gdLst/>
                <a:ahLst/>
                <a:cxnLst/>
                <a:rect l="l" t="t" r="r" b="b"/>
                <a:pathLst>
                  <a:path w="10273" h="5255" extrusionOk="0">
                    <a:moveTo>
                      <a:pt x="5147" y="0"/>
                    </a:moveTo>
                    <a:cubicBezTo>
                      <a:pt x="3985" y="1615"/>
                      <a:pt x="2176" y="1357"/>
                      <a:pt x="1164" y="2520"/>
                    </a:cubicBezTo>
                    <a:cubicBezTo>
                      <a:pt x="1" y="3855"/>
                      <a:pt x="1164" y="5254"/>
                      <a:pt x="1164" y="5254"/>
                    </a:cubicBezTo>
                    <a:lnTo>
                      <a:pt x="9110" y="5254"/>
                    </a:lnTo>
                    <a:cubicBezTo>
                      <a:pt x="9110" y="5254"/>
                      <a:pt x="10273" y="3855"/>
                      <a:pt x="9110" y="2520"/>
                    </a:cubicBezTo>
                    <a:cubicBezTo>
                      <a:pt x="8119" y="1335"/>
                      <a:pt x="6310" y="1615"/>
                      <a:pt x="5147" y="0"/>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0"/>
              <p:cNvSpPr/>
              <p:nvPr/>
            </p:nvSpPr>
            <p:spPr>
              <a:xfrm>
                <a:off x="7462089" y="2409112"/>
                <a:ext cx="411268" cy="25145"/>
              </a:xfrm>
              <a:custGeom>
                <a:avLst/>
                <a:gdLst/>
                <a:ahLst/>
                <a:cxnLst/>
                <a:rect l="l" t="t" r="r" b="b"/>
                <a:pathLst>
                  <a:path w="9519" h="582" extrusionOk="0">
                    <a:moveTo>
                      <a:pt x="582" y="0"/>
                    </a:moveTo>
                    <a:cubicBezTo>
                      <a:pt x="259" y="0"/>
                      <a:pt x="0" y="259"/>
                      <a:pt x="0" y="582"/>
                    </a:cubicBezTo>
                    <a:lnTo>
                      <a:pt x="9519" y="582"/>
                    </a:lnTo>
                    <a:cubicBezTo>
                      <a:pt x="9519" y="259"/>
                      <a:pt x="9239" y="0"/>
                      <a:pt x="891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p:nvPr/>
            </p:nvSpPr>
            <p:spPr>
              <a:xfrm>
                <a:off x="7495573" y="2434214"/>
                <a:ext cx="344301" cy="401072"/>
              </a:xfrm>
              <a:custGeom>
                <a:avLst/>
                <a:gdLst/>
                <a:ahLst/>
                <a:cxnLst/>
                <a:rect l="l" t="t" r="r" b="b"/>
                <a:pathLst>
                  <a:path w="7969" h="9283" extrusionOk="0">
                    <a:moveTo>
                      <a:pt x="1" y="1"/>
                    </a:moveTo>
                    <a:lnTo>
                      <a:pt x="87" y="1056"/>
                    </a:lnTo>
                    <a:lnTo>
                      <a:pt x="776" y="9261"/>
                    </a:lnTo>
                    <a:lnTo>
                      <a:pt x="991" y="9261"/>
                    </a:lnTo>
                    <a:lnTo>
                      <a:pt x="324" y="1271"/>
                    </a:lnTo>
                    <a:lnTo>
                      <a:pt x="324" y="1271"/>
                    </a:lnTo>
                    <a:cubicBezTo>
                      <a:pt x="496" y="1444"/>
                      <a:pt x="668" y="1637"/>
                      <a:pt x="862" y="1853"/>
                    </a:cubicBezTo>
                    <a:cubicBezTo>
                      <a:pt x="1465" y="2499"/>
                      <a:pt x="1530" y="3576"/>
                      <a:pt x="1530" y="3576"/>
                    </a:cubicBezTo>
                    <a:lnTo>
                      <a:pt x="1896" y="9282"/>
                    </a:lnTo>
                    <a:lnTo>
                      <a:pt x="2283" y="9282"/>
                    </a:lnTo>
                    <a:lnTo>
                      <a:pt x="1960" y="3576"/>
                    </a:lnTo>
                    <a:cubicBezTo>
                      <a:pt x="1917" y="2930"/>
                      <a:pt x="2154" y="2305"/>
                      <a:pt x="2628" y="1853"/>
                    </a:cubicBezTo>
                    <a:lnTo>
                      <a:pt x="3984" y="432"/>
                    </a:lnTo>
                    <a:lnTo>
                      <a:pt x="5363" y="1853"/>
                    </a:lnTo>
                    <a:cubicBezTo>
                      <a:pt x="5815" y="2305"/>
                      <a:pt x="6052" y="2930"/>
                      <a:pt x="6030" y="3576"/>
                    </a:cubicBezTo>
                    <a:lnTo>
                      <a:pt x="5686" y="9282"/>
                    </a:lnTo>
                    <a:lnTo>
                      <a:pt x="6073" y="9282"/>
                    </a:lnTo>
                    <a:lnTo>
                      <a:pt x="6418" y="3576"/>
                    </a:lnTo>
                    <a:cubicBezTo>
                      <a:pt x="6418" y="3576"/>
                      <a:pt x="6482" y="2520"/>
                      <a:pt x="7085" y="1853"/>
                    </a:cubicBezTo>
                    <a:cubicBezTo>
                      <a:pt x="7279" y="1637"/>
                      <a:pt x="7473" y="1465"/>
                      <a:pt x="7624" y="1293"/>
                    </a:cubicBezTo>
                    <a:lnTo>
                      <a:pt x="7624" y="1293"/>
                    </a:lnTo>
                    <a:lnTo>
                      <a:pt x="6956" y="9282"/>
                    </a:lnTo>
                    <a:lnTo>
                      <a:pt x="7172" y="9282"/>
                    </a:lnTo>
                    <a:lnTo>
                      <a:pt x="7968" y="22"/>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0"/>
              <p:cNvSpPr/>
              <p:nvPr/>
            </p:nvSpPr>
            <p:spPr>
              <a:xfrm>
                <a:off x="7578398" y="2452835"/>
                <a:ext cx="178653" cy="381500"/>
              </a:xfrm>
              <a:custGeom>
                <a:avLst/>
                <a:gdLst/>
                <a:ahLst/>
                <a:cxnLst/>
                <a:rect l="l" t="t" r="r" b="b"/>
                <a:pathLst>
                  <a:path w="4135" h="8830" extrusionOk="0">
                    <a:moveTo>
                      <a:pt x="2067" y="1"/>
                    </a:moveTo>
                    <a:lnTo>
                      <a:pt x="689" y="1422"/>
                    </a:lnTo>
                    <a:cubicBezTo>
                      <a:pt x="237" y="1874"/>
                      <a:pt x="0" y="2499"/>
                      <a:pt x="22" y="3145"/>
                    </a:cubicBezTo>
                    <a:lnTo>
                      <a:pt x="345" y="8830"/>
                    </a:lnTo>
                    <a:lnTo>
                      <a:pt x="3769" y="8830"/>
                    </a:lnTo>
                    <a:lnTo>
                      <a:pt x="4092" y="3145"/>
                    </a:lnTo>
                    <a:cubicBezTo>
                      <a:pt x="4135" y="2499"/>
                      <a:pt x="3898" y="1874"/>
                      <a:pt x="3424" y="1422"/>
                    </a:cubicBezTo>
                    <a:lnTo>
                      <a:pt x="2067" y="1"/>
                    </a:ln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7509528" y="2489128"/>
                <a:ext cx="67961" cy="346158"/>
              </a:xfrm>
              <a:custGeom>
                <a:avLst/>
                <a:gdLst/>
                <a:ahLst/>
                <a:cxnLst/>
                <a:rect l="l" t="t" r="r" b="b"/>
                <a:pathLst>
                  <a:path w="1573" h="8012" extrusionOk="0">
                    <a:moveTo>
                      <a:pt x="1" y="0"/>
                    </a:moveTo>
                    <a:lnTo>
                      <a:pt x="668" y="8011"/>
                    </a:lnTo>
                    <a:lnTo>
                      <a:pt x="1573" y="8011"/>
                    </a:lnTo>
                    <a:lnTo>
                      <a:pt x="1228" y="2305"/>
                    </a:lnTo>
                    <a:cubicBezTo>
                      <a:pt x="1228" y="2305"/>
                      <a:pt x="1164" y="1249"/>
                      <a:pt x="561" y="582"/>
                    </a:cubicBezTo>
                    <a:cubicBezTo>
                      <a:pt x="345" y="366"/>
                      <a:pt x="173" y="173"/>
                      <a:pt x="1" y="0"/>
                    </a:cubicBez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7757960" y="2490035"/>
                <a:ext cx="67011" cy="345251"/>
              </a:xfrm>
              <a:custGeom>
                <a:avLst/>
                <a:gdLst/>
                <a:ahLst/>
                <a:cxnLst/>
                <a:rect l="l" t="t" r="r" b="b"/>
                <a:pathLst>
                  <a:path w="1551" h="7991" extrusionOk="0">
                    <a:moveTo>
                      <a:pt x="1551" y="1"/>
                    </a:moveTo>
                    <a:lnTo>
                      <a:pt x="1551" y="1"/>
                    </a:lnTo>
                    <a:cubicBezTo>
                      <a:pt x="1400" y="173"/>
                      <a:pt x="1206" y="345"/>
                      <a:pt x="1012" y="561"/>
                    </a:cubicBezTo>
                    <a:cubicBezTo>
                      <a:pt x="409" y="1228"/>
                      <a:pt x="345" y="2284"/>
                      <a:pt x="345" y="2284"/>
                    </a:cubicBezTo>
                    <a:lnTo>
                      <a:pt x="0" y="7990"/>
                    </a:lnTo>
                    <a:lnTo>
                      <a:pt x="883" y="7990"/>
                    </a:lnTo>
                    <a:lnTo>
                      <a:pt x="1551" y="1"/>
                    </a:ln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a:off x="7509528" y="2835246"/>
                <a:ext cx="315440" cy="25145"/>
              </a:xfrm>
              <a:custGeom>
                <a:avLst/>
                <a:gdLst/>
                <a:ahLst/>
                <a:cxnLst/>
                <a:rect l="l" t="t" r="r" b="b"/>
                <a:pathLst>
                  <a:path w="7301" h="582" extrusionOk="0">
                    <a:moveTo>
                      <a:pt x="1" y="0"/>
                    </a:moveTo>
                    <a:cubicBezTo>
                      <a:pt x="1" y="302"/>
                      <a:pt x="259" y="582"/>
                      <a:pt x="582" y="582"/>
                    </a:cubicBezTo>
                    <a:lnTo>
                      <a:pt x="6719" y="582"/>
                    </a:lnTo>
                    <a:cubicBezTo>
                      <a:pt x="7042" y="582"/>
                      <a:pt x="7301" y="302"/>
                      <a:pt x="730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7543963" y="2859441"/>
                <a:ext cx="247521" cy="38150"/>
              </a:xfrm>
              <a:custGeom>
                <a:avLst/>
                <a:gdLst/>
                <a:ahLst/>
                <a:cxnLst/>
                <a:rect l="l" t="t" r="r" b="b"/>
                <a:pathLst>
                  <a:path w="5729" h="883" extrusionOk="0">
                    <a:moveTo>
                      <a:pt x="0" y="0"/>
                    </a:moveTo>
                    <a:lnTo>
                      <a:pt x="0" y="237"/>
                    </a:lnTo>
                    <a:cubicBezTo>
                      <a:pt x="0" y="581"/>
                      <a:pt x="280" y="861"/>
                      <a:pt x="625" y="883"/>
                    </a:cubicBezTo>
                    <a:lnTo>
                      <a:pt x="5083" y="883"/>
                    </a:lnTo>
                    <a:cubicBezTo>
                      <a:pt x="5449" y="883"/>
                      <a:pt x="5729" y="581"/>
                      <a:pt x="5729" y="237"/>
                    </a:cubicBezTo>
                    <a:lnTo>
                      <a:pt x="57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7582114" y="2878019"/>
                <a:ext cx="170314" cy="92156"/>
              </a:xfrm>
              <a:custGeom>
                <a:avLst/>
                <a:gdLst/>
                <a:ahLst/>
                <a:cxnLst/>
                <a:rect l="l" t="t" r="r" b="b"/>
                <a:pathLst>
                  <a:path w="3942" h="2133" extrusionOk="0">
                    <a:moveTo>
                      <a:pt x="280" y="1"/>
                    </a:moveTo>
                    <a:cubicBezTo>
                      <a:pt x="0" y="324"/>
                      <a:pt x="0" y="797"/>
                      <a:pt x="280" y="1120"/>
                    </a:cubicBezTo>
                    <a:cubicBezTo>
                      <a:pt x="711" y="1594"/>
                      <a:pt x="1486" y="1465"/>
                      <a:pt x="1981" y="2133"/>
                    </a:cubicBezTo>
                    <a:cubicBezTo>
                      <a:pt x="2477" y="1465"/>
                      <a:pt x="3252" y="1573"/>
                      <a:pt x="3661" y="1120"/>
                    </a:cubicBezTo>
                    <a:cubicBezTo>
                      <a:pt x="3941" y="797"/>
                      <a:pt x="3941" y="324"/>
                      <a:pt x="366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7652798" y="2970133"/>
                <a:ext cx="29855" cy="44717"/>
              </a:xfrm>
              <a:custGeom>
                <a:avLst/>
                <a:gdLst/>
                <a:ahLst/>
                <a:cxnLst/>
                <a:rect l="l" t="t" r="r" b="b"/>
                <a:pathLst>
                  <a:path w="691" h="1035" extrusionOk="0">
                    <a:moveTo>
                      <a:pt x="345" y="1"/>
                    </a:moveTo>
                    <a:lnTo>
                      <a:pt x="1" y="517"/>
                    </a:lnTo>
                    <a:lnTo>
                      <a:pt x="345" y="1034"/>
                    </a:lnTo>
                    <a:lnTo>
                      <a:pt x="690" y="517"/>
                    </a:lnTo>
                    <a:lnTo>
                      <a:pt x="3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40"/>
            <p:cNvGrpSpPr/>
            <p:nvPr/>
          </p:nvGrpSpPr>
          <p:grpSpPr>
            <a:xfrm flipH="1">
              <a:off x="756719" y="-26322"/>
              <a:ext cx="399904" cy="3363385"/>
              <a:chOff x="7445325" y="-718097"/>
              <a:chExt cx="443845" cy="3732947"/>
            </a:xfrm>
          </p:grpSpPr>
          <p:sp>
            <p:nvSpPr>
              <p:cNvPr id="322" name="Google Shape;322;p40"/>
              <p:cNvSpPr/>
              <p:nvPr/>
            </p:nvSpPr>
            <p:spPr>
              <a:xfrm>
                <a:off x="7661167" y="-718097"/>
                <a:ext cx="12153" cy="2870456"/>
              </a:xfrm>
              <a:custGeom>
                <a:avLst/>
                <a:gdLst/>
                <a:ahLst/>
                <a:cxnLst/>
                <a:rect l="l" t="t" r="r" b="b"/>
                <a:pathLst>
                  <a:path w="281" h="42078" extrusionOk="0">
                    <a:moveTo>
                      <a:pt x="1" y="0"/>
                    </a:moveTo>
                    <a:lnTo>
                      <a:pt x="1" y="42078"/>
                    </a:lnTo>
                    <a:lnTo>
                      <a:pt x="281" y="42078"/>
                    </a:lnTo>
                    <a:lnTo>
                      <a:pt x="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7650033" y="2147417"/>
                <a:ext cx="35385" cy="34002"/>
              </a:xfrm>
              <a:custGeom>
                <a:avLst/>
                <a:gdLst/>
                <a:ahLst/>
                <a:cxnLst/>
                <a:rect l="l" t="t" r="r" b="b"/>
                <a:pathLst>
                  <a:path w="819" h="787" extrusionOk="0">
                    <a:moveTo>
                      <a:pt x="409" y="1"/>
                    </a:moveTo>
                    <a:cubicBezTo>
                      <a:pt x="286" y="1"/>
                      <a:pt x="162" y="60"/>
                      <a:pt x="86" y="179"/>
                    </a:cubicBezTo>
                    <a:cubicBezTo>
                      <a:pt x="0" y="308"/>
                      <a:pt x="0" y="480"/>
                      <a:pt x="86" y="609"/>
                    </a:cubicBezTo>
                    <a:cubicBezTo>
                      <a:pt x="162" y="728"/>
                      <a:pt x="286" y="787"/>
                      <a:pt x="409" y="787"/>
                    </a:cubicBezTo>
                    <a:cubicBezTo>
                      <a:pt x="533" y="787"/>
                      <a:pt x="657" y="728"/>
                      <a:pt x="732" y="609"/>
                    </a:cubicBezTo>
                    <a:cubicBezTo>
                      <a:pt x="819" y="480"/>
                      <a:pt x="819" y="308"/>
                      <a:pt x="732" y="179"/>
                    </a:cubicBezTo>
                    <a:cubicBezTo>
                      <a:pt x="657" y="60"/>
                      <a:pt x="533" y="1"/>
                      <a:pt x="4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p:nvPr/>
            </p:nvSpPr>
            <p:spPr>
              <a:xfrm>
                <a:off x="7537439" y="2182111"/>
                <a:ext cx="260569" cy="227042"/>
              </a:xfrm>
              <a:custGeom>
                <a:avLst/>
                <a:gdLst/>
                <a:ahLst/>
                <a:cxnLst/>
                <a:rect l="l" t="t" r="r" b="b"/>
                <a:pathLst>
                  <a:path w="6031" h="5255" extrusionOk="0">
                    <a:moveTo>
                      <a:pt x="3015" y="0"/>
                    </a:moveTo>
                    <a:cubicBezTo>
                      <a:pt x="2326" y="1615"/>
                      <a:pt x="1271" y="1357"/>
                      <a:pt x="668" y="2520"/>
                    </a:cubicBezTo>
                    <a:cubicBezTo>
                      <a:pt x="1" y="3855"/>
                      <a:pt x="668" y="5254"/>
                      <a:pt x="668" y="5254"/>
                    </a:cubicBezTo>
                    <a:lnTo>
                      <a:pt x="5341" y="5254"/>
                    </a:lnTo>
                    <a:cubicBezTo>
                      <a:pt x="5341" y="5254"/>
                      <a:pt x="6030" y="3855"/>
                      <a:pt x="5341" y="2520"/>
                    </a:cubicBezTo>
                    <a:cubicBezTo>
                      <a:pt x="4760" y="1335"/>
                      <a:pt x="3705" y="1615"/>
                      <a:pt x="301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0"/>
              <p:cNvSpPr/>
              <p:nvPr/>
            </p:nvSpPr>
            <p:spPr>
              <a:xfrm>
                <a:off x="7445325" y="2182111"/>
                <a:ext cx="443845" cy="227042"/>
              </a:xfrm>
              <a:custGeom>
                <a:avLst/>
                <a:gdLst/>
                <a:ahLst/>
                <a:cxnLst/>
                <a:rect l="l" t="t" r="r" b="b"/>
                <a:pathLst>
                  <a:path w="10273" h="5255" extrusionOk="0">
                    <a:moveTo>
                      <a:pt x="5147" y="0"/>
                    </a:moveTo>
                    <a:cubicBezTo>
                      <a:pt x="3985" y="1615"/>
                      <a:pt x="2176" y="1357"/>
                      <a:pt x="1164" y="2520"/>
                    </a:cubicBezTo>
                    <a:cubicBezTo>
                      <a:pt x="1" y="3855"/>
                      <a:pt x="1164" y="5254"/>
                      <a:pt x="1164" y="5254"/>
                    </a:cubicBezTo>
                    <a:lnTo>
                      <a:pt x="9110" y="5254"/>
                    </a:lnTo>
                    <a:cubicBezTo>
                      <a:pt x="9110" y="5254"/>
                      <a:pt x="10273" y="3855"/>
                      <a:pt x="9110" y="2520"/>
                    </a:cubicBezTo>
                    <a:cubicBezTo>
                      <a:pt x="8119" y="1335"/>
                      <a:pt x="6310" y="1615"/>
                      <a:pt x="5147" y="0"/>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p:nvPr/>
            </p:nvSpPr>
            <p:spPr>
              <a:xfrm>
                <a:off x="7462089" y="2409112"/>
                <a:ext cx="411268" cy="25145"/>
              </a:xfrm>
              <a:custGeom>
                <a:avLst/>
                <a:gdLst/>
                <a:ahLst/>
                <a:cxnLst/>
                <a:rect l="l" t="t" r="r" b="b"/>
                <a:pathLst>
                  <a:path w="9519" h="582" extrusionOk="0">
                    <a:moveTo>
                      <a:pt x="582" y="0"/>
                    </a:moveTo>
                    <a:cubicBezTo>
                      <a:pt x="259" y="0"/>
                      <a:pt x="0" y="259"/>
                      <a:pt x="0" y="582"/>
                    </a:cubicBezTo>
                    <a:lnTo>
                      <a:pt x="9519" y="582"/>
                    </a:lnTo>
                    <a:cubicBezTo>
                      <a:pt x="9519" y="259"/>
                      <a:pt x="9239" y="0"/>
                      <a:pt x="891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7495573" y="2434214"/>
                <a:ext cx="344301" cy="401072"/>
              </a:xfrm>
              <a:custGeom>
                <a:avLst/>
                <a:gdLst/>
                <a:ahLst/>
                <a:cxnLst/>
                <a:rect l="l" t="t" r="r" b="b"/>
                <a:pathLst>
                  <a:path w="7969" h="9283" extrusionOk="0">
                    <a:moveTo>
                      <a:pt x="1" y="1"/>
                    </a:moveTo>
                    <a:lnTo>
                      <a:pt x="87" y="1056"/>
                    </a:lnTo>
                    <a:lnTo>
                      <a:pt x="776" y="9261"/>
                    </a:lnTo>
                    <a:lnTo>
                      <a:pt x="991" y="9261"/>
                    </a:lnTo>
                    <a:lnTo>
                      <a:pt x="324" y="1271"/>
                    </a:lnTo>
                    <a:lnTo>
                      <a:pt x="324" y="1271"/>
                    </a:lnTo>
                    <a:cubicBezTo>
                      <a:pt x="496" y="1444"/>
                      <a:pt x="668" y="1637"/>
                      <a:pt x="862" y="1853"/>
                    </a:cubicBezTo>
                    <a:cubicBezTo>
                      <a:pt x="1465" y="2499"/>
                      <a:pt x="1530" y="3576"/>
                      <a:pt x="1530" y="3576"/>
                    </a:cubicBezTo>
                    <a:lnTo>
                      <a:pt x="1896" y="9282"/>
                    </a:lnTo>
                    <a:lnTo>
                      <a:pt x="2283" y="9282"/>
                    </a:lnTo>
                    <a:lnTo>
                      <a:pt x="1960" y="3576"/>
                    </a:lnTo>
                    <a:cubicBezTo>
                      <a:pt x="1917" y="2930"/>
                      <a:pt x="2154" y="2305"/>
                      <a:pt x="2628" y="1853"/>
                    </a:cubicBezTo>
                    <a:lnTo>
                      <a:pt x="3984" y="432"/>
                    </a:lnTo>
                    <a:lnTo>
                      <a:pt x="5363" y="1853"/>
                    </a:lnTo>
                    <a:cubicBezTo>
                      <a:pt x="5815" y="2305"/>
                      <a:pt x="6052" y="2930"/>
                      <a:pt x="6030" y="3576"/>
                    </a:cubicBezTo>
                    <a:lnTo>
                      <a:pt x="5686" y="9282"/>
                    </a:lnTo>
                    <a:lnTo>
                      <a:pt x="6073" y="9282"/>
                    </a:lnTo>
                    <a:lnTo>
                      <a:pt x="6418" y="3576"/>
                    </a:lnTo>
                    <a:cubicBezTo>
                      <a:pt x="6418" y="3576"/>
                      <a:pt x="6482" y="2520"/>
                      <a:pt x="7085" y="1853"/>
                    </a:cubicBezTo>
                    <a:cubicBezTo>
                      <a:pt x="7279" y="1637"/>
                      <a:pt x="7473" y="1465"/>
                      <a:pt x="7624" y="1293"/>
                    </a:cubicBezTo>
                    <a:lnTo>
                      <a:pt x="7624" y="1293"/>
                    </a:lnTo>
                    <a:lnTo>
                      <a:pt x="6956" y="9282"/>
                    </a:lnTo>
                    <a:lnTo>
                      <a:pt x="7172" y="9282"/>
                    </a:lnTo>
                    <a:lnTo>
                      <a:pt x="7968" y="22"/>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a:off x="7578398" y="2452835"/>
                <a:ext cx="178653" cy="381500"/>
              </a:xfrm>
              <a:custGeom>
                <a:avLst/>
                <a:gdLst/>
                <a:ahLst/>
                <a:cxnLst/>
                <a:rect l="l" t="t" r="r" b="b"/>
                <a:pathLst>
                  <a:path w="4135" h="8830" extrusionOk="0">
                    <a:moveTo>
                      <a:pt x="2067" y="1"/>
                    </a:moveTo>
                    <a:lnTo>
                      <a:pt x="689" y="1422"/>
                    </a:lnTo>
                    <a:cubicBezTo>
                      <a:pt x="237" y="1874"/>
                      <a:pt x="0" y="2499"/>
                      <a:pt x="22" y="3145"/>
                    </a:cubicBezTo>
                    <a:lnTo>
                      <a:pt x="345" y="8830"/>
                    </a:lnTo>
                    <a:lnTo>
                      <a:pt x="3769" y="8830"/>
                    </a:lnTo>
                    <a:lnTo>
                      <a:pt x="4092" y="3145"/>
                    </a:lnTo>
                    <a:cubicBezTo>
                      <a:pt x="4135" y="2499"/>
                      <a:pt x="3898" y="1874"/>
                      <a:pt x="3424" y="1422"/>
                    </a:cubicBezTo>
                    <a:lnTo>
                      <a:pt x="2067" y="1"/>
                    </a:ln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7509528" y="2489128"/>
                <a:ext cx="67961" cy="346158"/>
              </a:xfrm>
              <a:custGeom>
                <a:avLst/>
                <a:gdLst/>
                <a:ahLst/>
                <a:cxnLst/>
                <a:rect l="l" t="t" r="r" b="b"/>
                <a:pathLst>
                  <a:path w="1573" h="8012" extrusionOk="0">
                    <a:moveTo>
                      <a:pt x="1" y="0"/>
                    </a:moveTo>
                    <a:lnTo>
                      <a:pt x="668" y="8011"/>
                    </a:lnTo>
                    <a:lnTo>
                      <a:pt x="1573" y="8011"/>
                    </a:lnTo>
                    <a:lnTo>
                      <a:pt x="1228" y="2305"/>
                    </a:lnTo>
                    <a:cubicBezTo>
                      <a:pt x="1228" y="2305"/>
                      <a:pt x="1164" y="1249"/>
                      <a:pt x="561" y="582"/>
                    </a:cubicBezTo>
                    <a:cubicBezTo>
                      <a:pt x="345" y="366"/>
                      <a:pt x="173" y="173"/>
                      <a:pt x="1" y="0"/>
                    </a:cubicBez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a:off x="7757960" y="2490035"/>
                <a:ext cx="67011" cy="345251"/>
              </a:xfrm>
              <a:custGeom>
                <a:avLst/>
                <a:gdLst/>
                <a:ahLst/>
                <a:cxnLst/>
                <a:rect l="l" t="t" r="r" b="b"/>
                <a:pathLst>
                  <a:path w="1551" h="7991" extrusionOk="0">
                    <a:moveTo>
                      <a:pt x="1551" y="1"/>
                    </a:moveTo>
                    <a:lnTo>
                      <a:pt x="1551" y="1"/>
                    </a:lnTo>
                    <a:cubicBezTo>
                      <a:pt x="1400" y="173"/>
                      <a:pt x="1206" y="345"/>
                      <a:pt x="1012" y="561"/>
                    </a:cubicBezTo>
                    <a:cubicBezTo>
                      <a:pt x="409" y="1228"/>
                      <a:pt x="345" y="2284"/>
                      <a:pt x="345" y="2284"/>
                    </a:cubicBezTo>
                    <a:lnTo>
                      <a:pt x="0" y="7990"/>
                    </a:lnTo>
                    <a:lnTo>
                      <a:pt x="883" y="7990"/>
                    </a:lnTo>
                    <a:lnTo>
                      <a:pt x="1551" y="1"/>
                    </a:lnTo>
                    <a:close/>
                  </a:path>
                </a:pathLst>
              </a:custGeom>
              <a:gradFill>
                <a:gsLst>
                  <a:gs pos="0">
                    <a:schemeClr val="accent2"/>
                  </a:gs>
                  <a:gs pos="100000">
                    <a:schemeClr val="accent1"/>
                  </a:gs>
                </a:gsLst>
                <a:lin ang="5400012"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a:off x="7509528" y="2835246"/>
                <a:ext cx="315440" cy="25145"/>
              </a:xfrm>
              <a:custGeom>
                <a:avLst/>
                <a:gdLst/>
                <a:ahLst/>
                <a:cxnLst/>
                <a:rect l="l" t="t" r="r" b="b"/>
                <a:pathLst>
                  <a:path w="7301" h="582" extrusionOk="0">
                    <a:moveTo>
                      <a:pt x="1" y="0"/>
                    </a:moveTo>
                    <a:cubicBezTo>
                      <a:pt x="1" y="302"/>
                      <a:pt x="259" y="582"/>
                      <a:pt x="582" y="582"/>
                    </a:cubicBezTo>
                    <a:lnTo>
                      <a:pt x="6719" y="582"/>
                    </a:lnTo>
                    <a:cubicBezTo>
                      <a:pt x="7042" y="582"/>
                      <a:pt x="7301" y="302"/>
                      <a:pt x="730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a:off x="7543963" y="2859441"/>
                <a:ext cx="247521" cy="38150"/>
              </a:xfrm>
              <a:custGeom>
                <a:avLst/>
                <a:gdLst/>
                <a:ahLst/>
                <a:cxnLst/>
                <a:rect l="l" t="t" r="r" b="b"/>
                <a:pathLst>
                  <a:path w="5729" h="883" extrusionOk="0">
                    <a:moveTo>
                      <a:pt x="0" y="0"/>
                    </a:moveTo>
                    <a:lnTo>
                      <a:pt x="0" y="237"/>
                    </a:lnTo>
                    <a:cubicBezTo>
                      <a:pt x="0" y="581"/>
                      <a:pt x="280" y="861"/>
                      <a:pt x="625" y="883"/>
                    </a:cubicBezTo>
                    <a:lnTo>
                      <a:pt x="5083" y="883"/>
                    </a:lnTo>
                    <a:cubicBezTo>
                      <a:pt x="5449" y="883"/>
                      <a:pt x="5729" y="581"/>
                      <a:pt x="5729" y="237"/>
                    </a:cubicBezTo>
                    <a:lnTo>
                      <a:pt x="57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a:off x="7582114" y="2878019"/>
                <a:ext cx="170314" cy="92156"/>
              </a:xfrm>
              <a:custGeom>
                <a:avLst/>
                <a:gdLst/>
                <a:ahLst/>
                <a:cxnLst/>
                <a:rect l="l" t="t" r="r" b="b"/>
                <a:pathLst>
                  <a:path w="3942" h="2133" extrusionOk="0">
                    <a:moveTo>
                      <a:pt x="280" y="1"/>
                    </a:moveTo>
                    <a:cubicBezTo>
                      <a:pt x="0" y="324"/>
                      <a:pt x="0" y="797"/>
                      <a:pt x="280" y="1120"/>
                    </a:cubicBezTo>
                    <a:cubicBezTo>
                      <a:pt x="711" y="1594"/>
                      <a:pt x="1486" y="1465"/>
                      <a:pt x="1981" y="2133"/>
                    </a:cubicBezTo>
                    <a:cubicBezTo>
                      <a:pt x="2477" y="1465"/>
                      <a:pt x="3252" y="1573"/>
                      <a:pt x="3661" y="1120"/>
                    </a:cubicBezTo>
                    <a:cubicBezTo>
                      <a:pt x="3941" y="797"/>
                      <a:pt x="3941" y="324"/>
                      <a:pt x="366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0"/>
              <p:cNvSpPr/>
              <p:nvPr/>
            </p:nvSpPr>
            <p:spPr>
              <a:xfrm>
                <a:off x="7652798" y="2970133"/>
                <a:ext cx="29855" cy="44717"/>
              </a:xfrm>
              <a:custGeom>
                <a:avLst/>
                <a:gdLst/>
                <a:ahLst/>
                <a:cxnLst/>
                <a:rect l="l" t="t" r="r" b="b"/>
                <a:pathLst>
                  <a:path w="691" h="1035" extrusionOk="0">
                    <a:moveTo>
                      <a:pt x="345" y="1"/>
                    </a:moveTo>
                    <a:lnTo>
                      <a:pt x="1" y="517"/>
                    </a:lnTo>
                    <a:lnTo>
                      <a:pt x="345" y="1034"/>
                    </a:lnTo>
                    <a:lnTo>
                      <a:pt x="690" y="517"/>
                    </a:lnTo>
                    <a:lnTo>
                      <a:pt x="3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5" name="Google Shape;335;p40"/>
          <p:cNvSpPr/>
          <p:nvPr/>
        </p:nvSpPr>
        <p:spPr>
          <a:xfrm rot="-5400000">
            <a:off x="3957029" y="-2479651"/>
            <a:ext cx="1229860" cy="7552018"/>
          </a:xfrm>
          <a:custGeom>
            <a:avLst/>
            <a:gdLst/>
            <a:ahLst/>
            <a:cxnLst/>
            <a:rect l="l" t="t" r="r" b="b"/>
            <a:pathLst>
              <a:path w="68948" h="104566" fill="none" extrusionOk="0">
                <a:moveTo>
                  <a:pt x="61580" y="27666"/>
                </a:moveTo>
                <a:lnTo>
                  <a:pt x="61580" y="23551"/>
                </a:lnTo>
                <a:lnTo>
                  <a:pt x="55507" y="23551"/>
                </a:lnTo>
                <a:cubicBezTo>
                  <a:pt x="56249" y="21504"/>
                  <a:pt x="56835" y="19115"/>
                  <a:pt x="55762" y="16781"/>
                </a:cubicBezTo>
                <a:cubicBezTo>
                  <a:pt x="54689" y="14414"/>
                  <a:pt x="52023" y="12390"/>
                  <a:pt x="47621" y="10575"/>
                </a:cubicBezTo>
                <a:cubicBezTo>
                  <a:pt x="38362" y="6759"/>
                  <a:pt x="34634" y="277"/>
                  <a:pt x="34590" y="211"/>
                </a:cubicBezTo>
                <a:lnTo>
                  <a:pt x="34468" y="1"/>
                </a:lnTo>
                <a:lnTo>
                  <a:pt x="34358" y="211"/>
                </a:lnTo>
                <a:cubicBezTo>
                  <a:pt x="34314" y="277"/>
                  <a:pt x="30586" y="6759"/>
                  <a:pt x="21338" y="10575"/>
                </a:cubicBezTo>
                <a:cubicBezTo>
                  <a:pt x="16936" y="12390"/>
                  <a:pt x="14270" y="14414"/>
                  <a:pt x="13197" y="16770"/>
                </a:cubicBezTo>
                <a:cubicBezTo>
                  <a:pt x="12135" y="19104"/>
                  <a:pt x="12711" y="21504"/>
                  <a:pt x="13452" y="23551"/>
                </a:cubicBezTo>
                <a:lnTo>
                  <a:pt x="7368" y="23551"/>
                </a:lnTo>
                <a:lnTo>
                  <a:pt x="7368" y="27655"/>
                </a:lnTo>
                <a:lnTo>
                  <a:pt x="1" y="27655"/>
                </a:lnTo>
                <a:lnTo>
                  <a:pt x="1" y="76901"/>
                </a:lnTo>
                <a:lnTo>
                  <a:pt x="7368" y="76901"/>
                </a:lnTo>
                <a:lnTo>
                  <a:pt x="7368" y="81015"/>
                </a:lnTo>
                <a:lnTo>
                  <a:pt x="13452" y="81015"/>
                </a:lnTo>
                <a:cubicBezTo>
                  <a:pt x="12699" y="83073"/>
                  <a:pt x="12124" y="85462"/>
                  <a:pt x="13186" y="87796"/>
                </a:cubicBezTo>
                <a:cubicBezTo>
                  <a:pt x="14270" y="90152"/>
                  <a:pt x="16936" y="92177"/>
                  <a:pt x="21338" y="93991"/>
                </a:cubicBezTo>
                <a:cubicBezTo>
                  <a:pt x="30586" y="97807"/>
                  <a:pt x="34314" y="104289"/>
                  <a:pt x="34358" y="104355"/>
                </a:cubicBezTo>
                <a:lnTo>
                  <a:pt x="34468" y="104565"/>
                </a:lnTo>
                <a:lnTo>
                  <a:pt x="34590" y="104355"/>
                </a:lnTo>
                <a:cubicBezTo>
                  <a:pt x="34634" y="104289"/>
                  <a:pt x="38362" y="97796"/>
                  <a:pt x="47609" y="93991"/>
                </a:cubicBezTo>
                <a:cubicBezTo>
                  <a:pt x="52012" y="92177"/>
                  <a:pt x="54678" y="90152"/>
                  <a:pt x="55762" y="87796"/>
                </a:cubicBezTo>
                <a:cubicBezTo>
                  <a:pt x="56824" y="85451"/>
                  <a:pt x="56249" y="83062"/>
                  <a:pt x="55496" y="81015"/>
                </a:cubicBezTo>
                <a:lnTo>
                  <a:pt x="61580" y="81015"/>
                </a:lnTo>
                <a:lnTo>
                  <a:pt x="61580" y="76901"/>
                </a:lnTo>
                <a:lnTo>
                  <a:pt x="68947" y="76901"/>
                </a:lnTo>
                <a:lnTo>
                  <a:pt x="68947" y="27666"/>
                </a:lnTo>
                <a:close/>
                <a:moveTo>
                  <a:pt x="68671" y="68715"/>
                </a:moveTo>
                <a:lnTo>
                  <a:pt x="68671" y="76624"/>
                </a:lnTo>
                <a:lnTo>
                  <a:pt x="61304" y="76624"/>
                </a:lnTo>
                <a:lnTo>
                  <a:pt x="61304" y="80739"/>
                </a:lnTo>
                <a:lnTo>
                  <a:pt x="55109" y="80739"/>
                </a:lnTo>
                <a:lnTo>
                  <a:pt x="55176" y="80927"/>
                </a:lnTo>
                <a:cubicBezTo>
                  <a:pt x="56249" y="83814"/>
                  <a:pt x="56348" y="85838"/>
                  <a:pt x="55507" y="87686"/>
                </a:cubicBezTo>
                <a:cubicBezTo>
                  <a:pt x="54457" y="89975"/>
                  <a:pt x="51846" y="91955"/>
                  <a:pt x="47510" y="93747"/>
                </a:cubicBezTo>
                <a:cubicBezTo>
                  <a:pt x="39081" y="97210"/>
                  <a:pt x="35187" y="102895"/>
                  <a:pt x="34468" y="104023"/>
                </a:cubicBezTo>
                <a:cubicBezTo>
                  <a:pt x="33761" y="102895"/>
                  <a:pt x="29867" y="97210"/>
                  <a:pt x="21438" y="93747"/>
                </a:cubicBezTo>
                <a:cubicBezTo>
                  <a:pt x="17102" y="91955"/>
                  <a:pt x="14491" y="89975"/>
                  <a:pt x="13441" y="87686"/>
                </a:cubicBezTo>
                <a:cubicBezTo>
                  <a:pt x="12600" y="85838"/>
                  <a:pt x="12699" y="83814"/>
                  <a:pt x="13772" y="80927"/>
                </a:cubicBezTo>
                <a:lnTo>
                  <a:pt x="13839" y="80739"/>
                </a:lnTo>
                <a:lnTo>
                  <a:pt x="7644" y="80739"/>
                </a:lnTo>
                <a:lnTo>
                  <a:pt x="7644" y="76624"/>
                </a:lnTo>
                <a:lnTo>
                  <a:pt x="277" y="76624"/>
                </a:lnTo>
                <a:lnTo>
                  <a:pt x="277" y="27942"/>
                </a:lnTo>
                <a:lnTo>
                  <a:pt x="7644" y="27942"/>
                </a:lnTo>
                <a:lnTo>
                  <a:pt x="7644" y="23827"/>
                </a:lnTo>
                <a:lnTo>
                  <a:pt x="13839" y="23827"/>
                </a:lnTo>
                <a:lnTo>
                  <a:pt x="13772" y="23639"/>
                </a:lnTo>
                <a:cubicBezTo>
                  <a:pt x="12699" y="20752"/>
                  <a:pt x="12600" y="18728"/>
                  <a:pt x="13441" y="16892"/>
                </a:cubicBezTo>
                <a:cubicBezTo>
                  <a:pt x="14491" y="14591"/>
                  <a:pt x="17102" y="12611"/>
                  <a:pt x="21438" y="10830"/>
                </a:cubicBezTo>
                <a:cubicBezTo>
                  <a:pt x="29867" y="7357"/>
                  <a:pt x="33761" y="1682"/>
                  <a:pt x="34468" y="554"/>
                </a:cubicBezTo>
                <a:cubicBezTo>
                  <a:pt x="35187" y="1682"/>
                  <a:pt x="39081" y="7357"/>
                  <a:pt x="47510" y="10830"/>
                </a:cubicBezTo>
                <a:cubicBezTo>
                  <a:pt x="51846" y="12611"/>
                  <a:pt x="54457" y="14591"/>
                  <a:pt x="55507" y="16892"/>
                </a:cubicBezTo>
                <a:cubicBezTo>
                  <a:pt x="56348" y="18728"/>
                  <a:pt x="56249" y="20752"/>
                  <a:pt x="55176" y="23639"/>
                </a:cubicBezTo>
                <a:lnTo>
                  <a:pt x="55109" y="23827"/>
                </a:lnTo>
                <a:lnTo>
                  <a:pt x="61304" y="23827"/>
                </a:lnTo>
                <a:lnTo>
                  <a:pt x="61304" y="27942"/>
                </a:lnTo>
                <a:lnTo>
                  <a:pt x="68671" y="27942"/>
                </a:lnTo>
                <a:close/>
              </a:path>
            </a:pathLst>
          </a:custGeom>
          <a:noFill/>
          <a:ln w="19050" cap="flat" cmpd="sng">
            <a:solidFill>
              <a:schemeClr val="accent1"/>
            </a:solidFill>
            <a:prstDash val="solid"/>
            <a:miter lim="11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2"/>
          <p:cNvSpPr txBox="1">
            <a:spLocks noGrp="1"/>
          </p:cNvSpPr>
          <p:nvPr>
            <p:ph type="subTitle" idx="1"/>
          </p:nvPr>
        </p:nvSpPr>
        <p:spPr>
          <a:xfrm>
            <a:off x="170121" y="3171267"/>
            <a:ext cx="4397841" cy="13481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Tauhid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asma</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wa</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sifat</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beriman</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nama-nama</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SWT dan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sifat</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-Nya,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sebagaimana</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termaktub</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Al-Qur'an dan sunnah </a:t>
            </a:r>
            <a:r>
              <a:rPr lang="en-ID" sz="14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rasul</a:t>
            </a:r>
            <a: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-Nya.</a:t>
            </a:r>
            <a:b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sz="1400" dirty="0">
              <a:solidFill>
                <a:schemeClr val="tx1">
                  <a:lumMod val="20000"/>
                  <a:lumOff val="80000"/>
                </a:schemeClr>
              </a:solidFill>
              <a:latin typeface="Times New Roman" panose="02020603050405020304" pitchFamily="18" charset="0"/>
              <a:cs typeface="Times New Roman" panose="02020603050405020304" pitchFamily="18" charset="0"/>
            </a:endParaRPr>
          </a:p>
        </p:txBody>
      </p:sp>
      <p:sp>
        <p:nvSpPr>
          <p:cNvPr id="530" name="Google Shape;530;p52"/>
          <p:cNvSpPr txBox="1">
            <a:spLocks noGrp="1"/>
          </p:cNvSpPr>
          <p:nvPr>
            <p:ph type="title"/>
          </p:nvPr>
        </p:nvSpPr>
        <p:spPr>
          <a:xfrm>
            <a:off x="4216343" y="0"/>
            <a:ext cx="4484861" cy="5411972"/>
          </a:xfrm>
          <a:prstGeom prst="rect">
            <a:avLst/>
          </a:prstGeom>
        </p:spPr>
        <p:txBody>
          <a:bodyPr spcFirstLastPara="1" wrap="square" lIns="91425" tIns="91425" rIns="91425" bIns="91425" anchor="ctr" anchorCtr="0">
            <a:noAutofit/>
          </a:bodyPr>
          <a:lstStyle/>
          <a:p>
            <a:pPr marL="342900" indent="-342900">
              <a:lnSpc>
                <a:spcPct val="107000"/>
              </a:lnSpc>
              <a:spcAft>
                <a:spcPts val="120"/>
              </a:spcAft>
              <a:buClr>
                <a:srgbClr val="000000"/>
              </a:buClr>
              <a:buSzPts val="1100"/>
              <a:buFont typeface="Arial" panose="020B0604020202020204" pitchFamily="34" charset="0"/>
              <a:buAutoNum type="arabicPeriod"/>
            </a:pPr>
            <a:r>
              <a:rPr lang="en-ID" sz="1800" dirty="0">
                <a:solidFill>
                  <a:schemeClr val="tx1">
                    <a:lumMod val="20000"/>
                    <a:lumOff val="80000"/>
                  </a:schemeClr>
                </a:solidFill>
                <a:effectLst/>
                <a:latin typeface="Arial" panose="020B0604020202020204" pitchFamily="34" charset="0"/>
                <a:ea typeface="Calibri" panose="020F0502020204030204" pitchFamily="34" charset="0"/>
              </a:rPr>
              <a:t>Allah SWT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berfirman</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a:t>
            </a:r>
            <a:br>
              <a:rPr lang="en-ID" sz="1800" dirty="0">
                <a:solidFill>
                  <a:schemeClr val="tx1">
                    <a:lumMod val="20000"/>
                    <a:lumOff val="80000"/>
                  </a:schemeClr>
                </a:solidFill>
                <a:effectLst/>
                <a:latin typeface="Arial" panose="020B0604020202020204" pitchFamily="34" charset="0"/>
                <a:ea typeface="Calibri" panose="020F0502020204030204" pitchFamily="34" charset="0"/>
              </a:rPr>
            </a:br>
            <a:br>
              <a:rPr lang="en-ID" sz="1800" dirty="0">
                <a:solidFill>
                  <a:schemeClr val="tx1">
                    <a:lumMod val="20000"/>
                    <a:lumOff val="80000"/>
                  </a:schemeClr>
                </a:solidFill>
                <a:effectLst/>
                <a:latin typeface="Arial" panose="020B0604020202020204" pitchFamily="34" charset="0"/>
                <a:ea typeface="Calibri" panose="020F0502020204030204" pitchFamily="34" charset="0"/>
              </a:rPr>
            </a:b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اَللّٰهُ</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لَآ</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اِلٰهَ</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اِلَّا</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هُوَۗ</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لَهُ</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الْاَسْمَاۤءُ</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الْحُسْنٰى</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 ٨</a:t>
            </a:r>
            <a:br>
              <a:rPr lang="en-ID" sz="1800" dirty="0">
                <a:solidFill>
                  <a:schemeClr val="tx1">
                    <a:lumMod val="20000"/>
                    <a:lumOff val="80000"/>
                  </a:schemeClr>
                </a:solidFill>
                <a:effectLst/>
                <a:latin typeface="Arial" panose="020B0604020202020204" pitchFamily="34" charset="0"/>
                <a:ea typeface="Calibri" panose="020F0502020204030204" pitchFamily="34" charset="0"/>
              </a:rPr>
            </a:br>
            <a:br>
              <a:rPr lang="en-ID" sz="1800" dirty="0">
                <a:solidFill>
                  <a:schemeClr val="tx1">
                    <a:lumMod val="20000"/>
                    <a:lumOff val="80000"/>
                  </a:schemeClr>
                </a:solidFill>
                <a:effectLst/>
                <a:latin typeface="Arial" panose="020B0604020202020204" pitchFamily="34" charset="0"/>
                <a:ea typeface="Calibri" panose="020F0502020204030204" pitchFamily="34" charset="0"/>
              </a:rPr>
            </a:b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Artinya</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Dialah</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Allah,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tidak</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ada</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tuhan</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selain</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Dia, yang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mempunyai</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nama-nama</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yang </a:t>
            </a:r>
            <a:r>
              <a:rPr lang="en-ID" sz="1800" dirty="0" err="1">
                <a:solidFill>
                  <a:schemeClr val="tx1">
                    <a:lumMod val="20000"/>
                    <a:lumOff val="80000"/>
                  </a:schemeClr>
                </a:solidFill>
                <a:effectLst/>
                <a:latin typeface="Arial" panose="020B0604020202020204" pitchFamily="34" charset="0"/>
                <a:ea typeface="Calibri" panose="020F0502020204030204" pitchFamily="34" charset="0"/>
              </a:rPr>
              <a:t>terbaik</a:t>
            </a:r>
            <a:r>
              <a:rPr lang="en-ID" sz="1800" dirty="0">
                <a:solidFill>
                  <a:schemeClr val="tx1">
                    <a:lumMod val="20000"/>
                    <a:lumOff val="80000"/>
                  </a:schemeClr>
                </a:solidFill>
                <a:effectLst/>
                <a:latin typeface="Arial" panose="020B0604020202020204" pitchFamily="34" charset="0"/>
                <a:ea typeface="Calibri" panose="020F0502020204030204" pitchFamily="34" charset="0"/>
              </a:rPr>
              <a:t>." (QS. Taha: 8).</a:t>
            </a:r>
            <a:endPar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31" name="Google Shape;531;p52"/>
          <p:cNvSpPr txBox="1">
            <a:spLocks noGrp="1"/>
          </p:cNvSpPr>
          <p:nvPr>
            <p:ph type="title" idx="2"/>
          </p:nvPr>
        </p:nvSpPr>
        <p:spPr>
          <a:xfrm>
            <a:off x="1325939" y="1352894"/>
            <a:ext cx="1708966" cy="1153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Tauhid </a:t>
            </a:r>
            <a:r>
              <a:rPr lang="en-US" sz="1800" dirty="0" err="1"/>
              <a:t>A’sma</a:t>
            </a:r>
            <a:r>
              <a:rPr lang="en-US" sz="1800" dirty="0"/>
              <a:t> </a:t>
            </a:r>
            <a:r>
              <a:rPr lang="en-US" sz="1800" dirty="0" err="1"/>
              <a:t>wa</a:t>
            </a:r>
            <a:r>
              <a:rPr lang="en-US" sz="1800" dirty="0"/>
              <a:t> </a:t>
            </a:r>
            <a:r>
              <a:rPr lang="en-US" sz="1800" dirty="0" err="1"/>
              <a:t>sifat</a:t>
            </a:r>
            <a:endParaRPr sz="1800" dirty="0"/>
          </a:p>
        </p:txBody>
      </p:sp>
      <p:sp>
        <p:nvSpPr>
          <p:cNvPr id="532" name="Google Shape;532;p52"/>
          <p:cNvSpPr/>
          <p:nvPr/>
        </p:nvSpPr>
        <p:spPr>
          <a:xfrm>
            <a:off x="1246883" y="980861"/>
            <a:ext cx="1904340" cy="1903075"/>
          </a:xfrm>
          <a:custGeom>
            <a:avLst/>
            <a:gdLst/>
            <a:ahLst/>
            <a:cxnLst/>
            <a:rect l="l" t="t" r="r" b="b"/>
            <a:pathLst>
              <a:path w="61724" h="61683" extrusionOk="0">
                <a:moveTo>
                  <a:pt x="30873" y="788"/>
                </a:moveTo>
                <a:lnTo>
                  <a:pt x="37389" y="7315"/>
                </a:lnTo>
                <a:lnTo>
                  <a:pt x="36172" y="7823"/>
                </a:lnTo>
                <a:lnTo>
                  <a:pt x="31106" y="2757"/>
                </a:lnTo>
                <a:cubicBezTo>
                  <a:pt x="31039" y="2691"/>
                  <a:pt x="30954" y="2658"/>
                  <a:pt x="30869" y="2658"/>
                </a:cubicBezTo>
                <a:cubicBezTo>
                  <a:pt x="30785" y="2658"/>
                  <a:pt x="30702" y="2691"/>
                  <a:pt x="30641" y="2757"/>
                </a:cubicBezTo>
                <a:lnTo>
                  <a:pt x="25575" y="7823"/>
                </a:lnTo>
                <a:lnTo>
                  <a:pt x="24347" y="7315"/>
                </a:lnTo>
                <a:lnTo>
                  <a:pt x="30873" y="788"/>
                </a:lnTo>
                <a:close/>
                <a:moveTo>
                  <a:pt x="40928" y="6574"/>
                </a:moveTo>
                <a:lnTo>
                  <a:pt x="41902" y="8919"/>
                </a:lnTo>
                <a:lnTo>
                  <a:pt x="39955" y="8919"/>
                </a:lnTo>
                <a:lnTo>
                  <a:pt x="38572" y="7536"/>
                </a:lnTo>
                <a:lnTo>
                  <a:pt x="40928" y="6574"/>
                </a:lnTo>
                <a:close/>
                <a:moveTo>
                  <a:pt x="20819" y="6574"/>
                </a:moveTo>
                <a:lnTo>
                  <a:pt x="23175" y="7547"/>
                </a:lnTo>
                <a:lnTo>
                  <a:pt x="21792" y="8930"/>
                </a:lnTo>
                <a:lnTo>
                  <a:pt x="19856" y="8930"/>
                </a:lnTo>
                <a:lnTo>
                  <a:pt x="20819" y="6574"/>
                </a:lnTo>
                <a:close/>
                <a:moveTo>
                  <a:pt x="18850" y="9593"/>
                </a:moveTo>
                <a:lnTo>
                  <a:pt x="18341" y="10821"/>
                </a:lnTo>
                <a:lnTo>
                  <a:pt x="11195" y="10821"/>
                </a:lnTo>
                <a:cubicBezTo>
                  <a:pt x="11007" y="10821"/>
                  <a:pt x="10863" y="10965"/>
                  <a:pt x="10863" y="11153"/>
                </a:cubicBezTo>
                <a:lnTo>
                  <a:pt x="10863" y="18310"/>
                </a:lnTo>
                <a:lnTo>
                  <a:pt x="9635" y="18819"/>
                </a:lnTo>
                <a:lnTo>
                  <a:pt x="9624" y="9593"/>
                </a:lnTo>
                <a:close/>
                <a:moveTo>
                  <a:pt x="52123" y="9593"/>
                </a:moveTo>
                <a:lnTo>
                  <a:pt x="52123" y="18819"/>
                </a:lnTo>
                <a:lnTo>
                  <a:pt x="50895" y="18310"/>
                </a:lnTo>
                <a:lnTo>
                  <a:pt x="50895" y="11153"/>
                </a:lnTo>
                <a:cubicBezTo>
                  <a:pt x="50895" y="10965"/>
                  <a:pt x="50751" y="10821"/>
                  <a:pt x="50563" y="10821"/>
                </a:cubicBezTo>
                <a:lnTo>
                  <a:pt x="43406" y="10821"/>
                </a:lnTo>
                <a:lnTo>
                  <a:pt x="42897" y="9593"/>
                </a:lnTo>
                <a:close/>
                <a:moveTo>
                  <a:pt x="8972" y="19814"/>
                </a:moveTo>
                <a:lnTo>
                  <a:pt x="8972" y="21761"/>
                </a:lnTo>
                <a:lnTo>
                  <a:pt x="7589" y="23144"/>
                </a:lnTo>
                <a:lnTo>
                  <a:pt x="6605" y="20788"/>
                </a:lnTo>
                <a:lnTo>
                  <a:pt x="8972" y="19814"/>
                </a:lnTo>
                <a:close/>
                <a:moveTo>
                  <a:pt x="52786" y="19814"/>
                </a:moveTo>
                <a:lnTo>
                  <a:pt x="55142" y="20788"/>
                </a:lnTo>
                <a:lnTo>
                  <a:pt x="54169" y="23144"/>
                </a:lnTo>
                <a:lnTo>
                  <a:pt x="52786" y="21761"/>
                </a:lnTo>
                <a:lnTo>
                  <a:pt x="52786" y="19814"/>
                </a:lnTo>
                <a:close/>
                <a:moveTo>
                  <a:pt x="7368" y="24316"/>
                </a:moveTo>
                <a:lnTo>
                  <a:pt x="7866" y="25544"/>
                </a:lnTo>
                <a:lnTo>
                  <a:pt x="2799" y="30599"/>
                </a:lnTo>
                <a:cubicBezTo>
                  <a:pt x="2667" y="30732"/>
                  <a:pt x="2667" y="30942"/>
                  <a:pt x="2799" y="31075"/>
                </a:cubicBezTo>
                <a:lnTo>
                  <a:pt x="7866" y="36130"/>
                </a:lnTo>
                <a:lnTo>
                  <a:pt x="7368" y="37358"/>
                </a:lnTo>
                <a:lnTo>
                  <a:pt x="830" y="30843"/>
                </a:lnTo>
                <a:lnTo>
                  <a:pt x="7368" y="24316"/>
                </a:lnTo>
                <a:close/>
                <a:moveTo>
                  <a:pt x="54401" y="24327"/>
                </a:moveTo>
                <a:lnTo>
                  <a:pt x="60927" y="30843"/>
                </a:lnTo>
                <a:lnTo>
                  <a:pt x="54401" y="37369"/>
                </a:lnTo>
                <a:lnTo>
                  <a:pt x="53892" y="36141"/>
                </a:lnTo>
                <a:lnTo>
                  <a:pt x="58959" y="31075"/>
                </a:lnTo>
                <a:cubicBezTo>
                  <a:pt x="59080" y="30953"/>
                  <a:pt x="59080" y="30743"/>
                  <a:pt x="58959" y="30610"/>
                </a:cubicBezTo>
                <a:lnTo>
                  <a:pt x="53892" y="25544"/>
                </a:lnTo>
                <a:lnTo>
                  <a:pt x="54401" y="24327"/>
                </a:lnTo>
                <a:close/>
                <a:moveTo>
                  <a:pt x="7578" y="38541"/>
                </a:moveTo>
                <a:lnTo>
                  <a:pt x="8961" y="39924"/>
                </a:lnTo>
                <a:lnTo>
                  <a:pt x="8961" y="41871"/>
                </a:lnTo>
                <a:lnTo>
                  <a:pt x="6605" y="40898"/>
                </a:lnTo>
                <a:lnTo>
                  <a:pt x="7578" y="38541"/>
                </a:lnTo>
                <a:close/>
                <a:moveTo>
                  <a:pt x="54169" y="38541"/>
                </a:moveTo>
                <a:lnTo>
                  <a:pt x="55142" y="40898"/>
                </a:lnTo>
                <a:lnTo>
                  <a:pt x="52786" y="41871"/>
                </a:lnTo>
                <a:lnTo>
                  <a:pt x="52786" y="39924"/>
                </a:lnTo>
                <a:lnTo>
                  <a:pt x="54169" y="38541"/>
                </a:lnTo>
                <a:close/>
                <a:moveTo>
                  <a:pt x="9624" y="42855"/>
                </a:moveTo>
                <a:lnTo>
                  <a:pt x="10852" y="43364"/>
                </a:lnTo>
                <a:lnTo>
                  <a:pt x="10852" y="50521"/>
                </a:lnTo>
                <a:cubicBezTo>
                  <a:pt x="10852" y="50709"/>
                  <a:pt x="10996" y="50853"/>
                  <a:pt x="11184" y="50853"/>
                </a:cubicBezTo>
                <a:lnTo>
                  <a:pt x="18341" y="50853"/>
                </a:lnTo>
                <a:lnTo>
                  <a:pt x="18850" y="52081"/>
                </a:lnTo>
                <a:lnTo>
                  <a:pt x="9624" y="52092"/>
                </a:lnTo>
                <a:lnTo>
                  <a:pt x="9624" y="42855"/>
                </a:lnTo>
                <a:close/>
                <a:moveTo>
                  <a:pt x="52123" y="42878"/>
                </a:moveTo>
                <a:lnTo>
                  <a:pt x="52123" y="52092"/>
                </a:lnTo>
                <a:lnTo>
                  <a:pt x="42897" y="52092"/>
                </a:lnTo>
                <a:lnTo>
                  <a:pt x="43406" y="50875"/>
                </a:lnTo>
                <a:lnTo>
                  <a:pt x="50563" y="50875"/>
                </a:lnTo>
                <a:cubicBezTo>
                  <a:pt x="50751" y="50875"/>
                  <a:pt x="50895" y="50720"/>
                  <a:pt x="50895" y="50543"/>
                </a:cubicBezTo>
                <a:lnTo>
                  <a:pt x="50895" y="43386"/>
                </a:lnTo>
                <a:lnTo>
                  <a:pt x="52123" y="42878"/>
                </a:lnTo>
                <a:close/>
                <a:moveTo>
                  <a:pt x="21792" y="52767"/>
                </a:moveTo>
                <a:lnTo>
                  <a:pt x="23175" y="54149"/>
                </a:lnTo>
                <a:lnTo>
                  <a:pt x="20819" y="55123"/>
                </a:lnTo>
                <a:lnTo>
                  <a:pt x="19845" y="52767"/>
                </a:lnTo>
                <a:close/>
                <a:moveTo>
                  <a:pt x="41913" y="52756"/>
                </a:moveTo>
                <a:lnTo>
                  <a:pt x="40928" y="55123"/>
                </a:lnTo>
                <a:lnTo>
                  <a:pt x="38572" y="54138"/>
                </a:lnTo>
                <a:lnTo>
                  <a:pt x="39955" y="52756"/>
                </a:lnTo>
                <a:close/>
                <a:moveTo>
                  <a:pt x="30884" y="3465"/>
                </a:moveTo>
                <a:lnTo>
                  <a:pt x="35862" y="8443"/>
                </a:lnTo>
                <a:cubicBezTo>
                  <a:pt x="35919" y="8507"/>
                  <a:pt x="35999" y="8539"/>
                  <a:pt x="36081" y="8539"/>
                </a:cubicBezTo>
                <a:cubicBezTo>
                  <a:pt x="36126" y="8539"/>
                  <a:pt x="36173" y="8529"/>
                  <a:pt x="36216" y="8509"/>
                </a:cubicBezTo>
                <a:lnTo>
                  <a:pt x="37909" y="7823"/>
                </a:lnTo>
                <a:lnTo>
                  <a:pt x="39579" y="9494"/>
                </a:lnTo>
                <a:cubicBezTo>
                  <a:pt x="39634" y="9560"/>
                  <a:pt x="39723" y="9593"/>
                  <a:pt x="39811" y="9593"/>
                </a:cubicBezTo>
                <a:lnTo>
                  <a:pt x="42178" y="9593"/>
                </a:lnTo>
                <a:lnTo>
                  <a:pt x="42875" y="11275"/>
                </a:lnTo>
                <a:cubicBezTo>
                  <a:pt x="42930" y="11396"/>
                  <a:pt x="43052" y="11485"/>
                  <a:pt x="43185" y="11485"/>
                </a:cubicBezTo>
                <a:lnTo>
                  <a:pt x="50231" y="11485"/>
                </a:lnTo>
                <a:lnTo>
                  <a:pt x="50231" y="18531"/>
                </a:lnTo>
                <a:cubicBezTo>
                  <a:pt x="50231" y="18664"/>
                  <a:pt x="50320" y="18785"/>
                  <a:pt x="50441" y="18841"/>
                </a:cubicBezTo>
                <a:lnTo>
                  <a:pt x="52123" y="19538"/>
                </a:lnTo>
                <a:lnTo>
                  <a:pt x="52123" y="21894"/>
                </a:lnTo>
                <a:cubicBezTo>
                  <a:pt x="52123" y="21982"/>
                  <a:pt x="52156" y="22071"/>
                  <a:pt x="52222" y="22137"/>
                </a:cubicBezTo>
                <a:lnTo>
                  <a:pt x="53892" y="23807"/>
                </a:lnTo>
                <a:lnTo>
                  <a:pt x="53196" y="25489"/>
                </a:lnTo>
                <a:cubicBezTo>
                  <a:pt x="53140" y="25610"/>
                  <a:pt x="53173" y="25754"/>
                  <a:pt x="53273" y="25854"/>
                </a:cubicBezTo>
                <a:lnTo>
                  <a:pt x="58251" y="30832"/>
                </a:lnTo>
                <a:lnTo>
                  <a:pt x="53273" y="35809"/>
                </a:lnTo>
                <a:cubicBezTo>
                  <a:pt x="53173" y="35909"/>
                  <a:pt x="53140" y="36053"/>
                  <a:pt x="53196" y="36174"/>
                </a:cubicBezTo>
                <a:lnTo>
                  <a:pt x="53892" y="37856"/>
                </a:lnTo>
                <a:lnTo>
                  <a:pt x="52222" y="39526"/>
                </a:lnTo>
                <a:cubicBezTo>
                  <a:pt x="52156" y="39592"/>
                  <a:pt x="52123" y="39681"/>
                  <a:pt x="52123" y="39769"/>
                </a:cubicBezTo>
                <a:lnTo>
                  <a:pt x="52123" y="42125"/>
                </a:lnTo>
                <a:lnTo>
                  <a:pt x="50441" y="42822"/>
                </a:lnTo>
                <a:cubicBezTo>
                  <a:pt x="50320" y="42878"/>
                  <a:pt x="50231" y="42988"/>
                  <a:pt x="50231" y="43132"/>
                </a:cubicBezTo>
                <a:lnTo>
                  <a:pt x="50231" y="50178"/>
                </a:lnTo>
                <a:lnTo>
                  <a:pt x="43185" y="50178"/>
                </a:lnTo>
                <a:cubicBezTo>
                  <a:pt x="43052" y="50178"/>
                  <a:pt x="42930" y="50267"/>
                  <a:pt x="42875" y="50388"/>
                </a:cubicBezTo>
                <a:lnTo>
                  <a:pt x="42178" y="52070"/>
                </a:lnTo>
                <a:lnTo>
                  <a:pt x="39822" y="52070"/>
                </a:lnTo>
                <a:cubicBezTo>
                  <a:pt x="39734" y="52070"/>
                  <a:pt x="39645" y="52103"/>
                  <a:pt x="39579" y="52169"/>
                </a:cubicBezTo>
                <a:lnTo>
                  <a:pt x="37909" y="53840"/>
                </a:lnTo>
                <a:lnTo>
                  <a:pt x="36227" y="53154"/>
                </a:lnTo>
                <a:cubicBezTo>
                  <a:pt x="36184" y="53134"/>
                  <a:pt x="36137" y="53124"/>
                  <a:pt x="36091" y="53124"/>
                </a:cubicBezTo>
                <a:cubicBezTo>
                  <a:pt x="36008" y="53124"/>
                  <a:pt x="35926" y="53156"/>
                  <a:pt x="35862" y="53220"/>
                </a:cubicBezTo>
                <a:lnTo>
                  <a:pt x="30884" y="58198"/>
                </a:lnTo>
                <a:lnTo>
                  <a:pt x="25907" y="53220"/>
                </a:lnTo>
                <a:cubicBezTo>
                  <a:pt x="25840" y="53154"/>
                  <a:pt x="25752" y="53121"/>
                  <a:pt x="25663" y="53121"/>
                </a:cubicBezTo>
                <a:cubicBezTo>
                  <a:pt x="25619" y="53121"/>
                  <a:pt x="25575" y="53132"/>
                  <a:pt x="25542" y="53154"/>
                </a:cubicBezTo>
                <a:lnTo>
                  <a:pt x="23860" y="53840"/>
                </a:lnTo>
                <a:lnTo>
                  <a:pt x="22179" y="52169"/>
                </a:lnTo>
                <a:cubicBezTo>
                  <a:pt x="22124" y="52103"/>
                  <a:pt x="22035" y="52070"/>
                  <a:pt x="21947" y="52070"/>
                </a:cubicBezTo>
                <a:lnTo>
                  <a:pt x="19580" y="52070"/>
                </a:lnTo>
                <a:lnTo>
                  <a:pt x="18883" y="50388"/>
                </a:lnTo>
                <a:cubicBezTo>
                  <a:pt x="18827" y="50267"/>
                  <a:pt x="18706" y="50178"/>
                  <a:pt x="18573" y="50178"/>
                </a:cubicBezTo>
                <a:lnTo>
                  <a:pt x="11516" y="50178"/>
                </a:lnTo>
                <a:lnTo>
                  <a:pt x="11516" y="43132"/>
                </a:lnTo>
                <a:cubicBezTo>
                  <a:pt x="11516" y="42988"/>
                  <a:pt x="11438" y="42878"/>
                  <a:pt x="11317" y="42822"/>
                </a:cubicBezTo>
                <a:lnTo>
                  <a:pt x="9635" y="42125"/>
                </a:lnTo>
                <a:lnTo>
                  <a:pt x="9635" y="39780"/>
                </a:lnTo>
                <a:cubicBezTo>
                  <a:pt x="9635" y="39692"/>
                  <a:pt x="9591" y="39603"/>
                  <a:pt x="9536" y="39537"/>
                </a:cubicBezTo>
                <a:lnTo>
                  <a:pt x="7866" y="37867"/>
                </a:lnTo>
                <a:lnTo>
                  <a:pt x="8551" y="36185"/>
                </a:lnTo>
                <a:cubicBezTo>
                  <a:pt x="8607" y="36064"/>
                  <a:pt x="8573" y="35920"/>
                  <a:pt x="8485" y="35820"/>
                </a:cubicBezTo>
                <a:lnTo>
                  <a:pt x="3507" y="30843"/>
                </a:lnTo>
                <a:lnTo>
                  <a:pt x="8485" y="25865"/>
                </a:lnTo>
                <a:cubicBezTo>
                  <a:pt x="8573" y="25765"/>
                  <a:pt x="8607" y="25622"/>
                  <a:pt x="8551" y="25500"/>
                </a:cubicBezTo>
                <a:lnTo>
                  <a:pt x="7866" y="23818"/>
                </a:lnTo>
                <a:lnTo>
                  <a:pt x="9536" y="22148"/>
                </a:lnTo>
                <a:cubicBezTo>
                  <a:pt x="9591" y="22082"/>
                  <a:pt x="9635" y="21993"/>
                  <a:pt x="9635" y="21916"/>
                </a:cubicBezTo>
                <a:lnTo>
                  <a:pt x="9635" y="19538"/>
                </a:lnTo>
                <a:lnTo>
                  <a:pt x="11317" y="18841"/>
                </a:lnTo>
                <a:cubicBezTo>
                  <a:pt x="11438" y="18785"/>
                  <a:pt x="11516" y="18664"/>
                  <a:pt x="11516" y="18531"/>
                </a:cubicBezTo>
                <a:lnTo>
                  <a:pt x="11516" y="11485"/>
                </a:lnTo>
                <a:lnTo>
                  <a:pt x="18573" y="11485"/>
                </a:lnTo>
                <a:cubicBezTo>
                  <a:pt x="18706" y="11485"/>
                  <a:pt x="18827" y="11396"/>
                  <a:pt x="18883" y="11275"/>
                </a:cubicBezTo>
                <a:lnTo>
                  <a:pt x="19580" y="9593"/>
                </a:lnTo>
                <a:lnTo>
                  <a:pt x="21947" y="9593"/>
                </a:lnTo>
                <a:cubicBezTo>
                  <a:pt x="22035" y="9593"/>
                  <a:pt x="22113" y="9560"/>
                  <a:pt x="22179" y="9494"/>
                </a:cubicBezTo>
                <a:lnTo>
                  <a:pt x="23849" y="7823"/>
                </a:lnTo>
                <a:lnTo>
                  <a:pt x="25531" y="8509"/>
                </a:lnTo>
                <a:cubicBezTo>
                  <a:pt x="25578" y="8529"/>
                  <a:pt x="25626" y="8539"/>
                  <a:pt x="25671" y="8539"/>
                </a:cubicBezTo>
                <a:cubicBezTo>
                  <a:pt x="25754" y="8539"/>
                  <a:pt x="25832" y="8507"/>
                  <a:pt x="25896" y="8443"/>
                </a:cubicBezTo>
                <a:lnTo>
                  <a:pt x="30884" y="3465"/>
                </a:lnTo>
                <a:close/>
                <a:moveTo>
                  <a:pt x="36172" y="53862"/>
                </a:moveTo>
                <a:lnTo>
                  <a:pt x="37389" y="54370"/>
                </a:lnTo>
                <a:lnTo>
                  <a:pt x="30873" y="60897"/>
                </a:lnTo>
                <a:lnTo>
                  <a:pt x="24347" y="54370"/>
                </a:lnTo>
                <a:lnTo>
                  <a:pt x="25575" y="53862"/>
                </a:lnTo>
                <a:lnTo>
                  <a:pt x="30641" y="58928"/>
                </a:lnTo>
                <a:cubicBezTo>
                  <a:pt x="30702" y="58994"/>
                  <a:pt x="30785" y="59027"/>
                  <a:pt x="30869" y="59027"/>
                </a:cubicBezTo>
                <a:cubicBezTo>
                  <a:pt x="30954" y="59027"/>
                  <a:pt x="31039" y="58994"/>
                  <a:pt x="31106" y="58928"/>
                </a:cubicBezTo>
                <a:lnTo>
                  <a:pt x="36172" y="53862"/>
                </a:lnTo>
                <a:close/>
                <a:moveTo>
                  <a:pt x="30873" y="0"/>
                </a:moveTo>
                <a:cubicBezTo>
                  <a:pt x="30790" y="0"/>
                  <a:pt x="30708" y="31"/>
                  <a:pt x="30641" y="91"/>
                </a:cubicBezTo>
                <a:lnTo>
                  <a:pt x="23695" y="7038"/>
                </a:lnTo>
                <a:lnTo>
                  <a:pt x="20774" y="5832"/>
                </a:lnTo>
                <a:cubicBezTo>
                  <a:pt x="20733" y="5813"/>
                  <a:pt x="20689" y="5804"/>
                  <a:pt x="20646" y="5804"/>
                </a:cubicBezTo>
                <a:cubicBezTo>
                  <a:pt x="20517" y="5804"/>
                  <a:pt x="20393" y="5885"/>
                  <a:pt x="20343" y="6009"/>
                </a:cubicBezTo>
                <a:lnTo>
                  <a:pt x="19137" y="8930"/>
                </a:lnTo>
                <a:lnTo>
                  <a:pt x="9304" y="8930"/>
                </a:lnTo>
                <a:cubicBezTo>
                  <a:pt x="9115" y="8930"/>
                  <a:pt x="8961" y="9073"/>
                  <a:pt x="8961" y="9261"/>
                </a:cubicBezTo>
                <a:lnTo>
                  <a:pt x="8961" y="19095"/>
                </a:lnTo>
                <a:lnTo>
                  <a:pt x="6051" y="20301"/>
                </a:lnTo>
                <a:cubicBezTo>
                  <a:pt x="5963" y="20334"/>
                  <a:pt x="5897" y="20400"/>
                  <a:pt x="5863" y="20478"/>
                </a:cubicBezTo>
                <a:cubicBezTo>
                  <a:pt x="5830" y="20555"/>
                  <a:pt x="5830" y="20655"/>
                  <a:pt x="5863" y="20732"/>
                </a:cubicBezTo>
                <a:lnTo>
                  <a:pt x="7091" y="23653"/>
                </a:lnTo>
                <a:lnTo>
                  <a:pt x="134" y="30599"/>
                </a:lnTo>
                <a:cubicBezTo>
                  <a:pt x="1" y="30732"/>
                  <a:pt x="1" y="30942"/>
                  <a:pt x="134" y="31075"/>
                </a:cubicBezTo>
                <a:lnTo>
                  <a:pt x="7091" y="38022"/>
                </a:lnTo>
                <a:lnTo>
                  <a:pt x="5874" y="40942"/>
                </a:lnTo>
                <a:cubicBezTo>
                  <a:pt x="5841" y="41019"/>
                  <a:pt x="5841" y="41119"/>
                  <a:pt x="5874" y="41196"/>
                </a:cubicBezTo>
                <a:cubicBezTo>
                  <a:pt x="5908" y="41274"/>
                  <a:pt x="5974" y="41340"/>
                  <a:pt x="6051" y="41373"/>
                </a:cubicBezTo>
                <a:lnTo>
                  <a:pt x="8972" y="42579"/>
                </a:lnTo>
                <a:lnTo>
                  <a:pt x="8972" y="52413"/>
                </a:lnTo>
                <a:cubicBezTo>
                  <a:pt x="8972" y="52601"/>
                  <a:pt x="9127" y="52744"/>
                  <a:pt x="9304" y="52744"/>
                </a:cubicBezTo>
                <a:lnTo>
                  <a:pt x="19137" y="52744"/>
                </a:lnTo>
                <a:lnTo>
                  <a:pt x="20343" y="55665"/>
                </a:lnTo>
                <a:cubicBezTo>
                  <a:pt x="20401" y="55789"/>
                  <a:pt x="20521" y="55870"/>
                  <a:pt x="20652" y="55870"/>
                </a:cubicBezTo>
                <a:cubicBezTo>
                  <a:pt x="20696" y="55870"/>
                  <a:pt x="20741" y="55861"/>
                  <a:pt x="20785" y="55842"/>
                </a:cubicBezTo>
                <a:lnTo>
                  <a:pt x="23695" y="54636"/>
                </a:lnTo>
                <a:lnTo>
                  <a:pt x="30652" y="61583"/>
                </a:lnTo>
                <a:cubicBezTo>
                  <a:pt x="30713" y="61649"/>
                  <a:pt x="30796" y="61682"/>
                  <a:pt x="30880" y="61682"/>
                </a:cubicBezTo>
                <a:cubicBezTo>
                  <a:pt x="30965" y="61682"/>
                  <a:pt x="31050" y="61649"/>
                  <a:pt x="31117" y="61583"/>
                </a:cubicBezTo>
                <a:lnTo>
                  <a:pt x="38074" y="54636"/>
                </a:lnTo>
                <a:lnTo>
                  <a:pt x="40984" y="55842"/>
                </a:lnTo>
                <a:cubicBezTo>
                  <a:pt x="41028" y="55861"/>
                  <a:pt x="41073" y="55870"/>
                  <a:pt x="41117" y="55870"/>
                </a:cubicBezTo>
                <a:cubicBezTo>
                  <a:pt x="41248" y="55870"/>
                  <a:pt x="41368" y="55789"/>
                  <a:pt x="41426" y="55665"/>
                </a:cubicBezTo>
                <a:lnTo>
                  <a:pt x="42632" y="52744"/>
                </a:lnTo>
                <a:lnTo>
                  <a:pt x="52465" y="52744"/>
                </a:lnTo>
                <a:cubicBezTo>
                  <a:pt x="52642" y="52744"/>
                  <a:pt x="52786" y="52601"/>
                  <a:pt x="52786" y="52413"/>
                </a:cubicBezTo>
                <a:lnTo>
                  <a:pt x="52786" y="42579"/>
                </a:lnTo>
                <a:lnTo>
                  <a:pt x="55706" y="41373"/>
                </a:lnTo>
                <a:cubicBezTo>
                  <a:pt x="55795" y="41340"/>
                  <a:pt x="55861" y="41274"/>
                  <a:pt x="55895" y="41196"/>
                </a:cubicBezTo>
                <a:cubicBezTo>
                  <a:pt x="55928" y="41119"/>
                  <a:pt x="55928" y="41019"/>
                  <a:pt x="55895" y="40942"/>
                </a:cubicBezTo>
                <a:lnTo>
                  <a:pt x="54678" y="38022"/>
                </a:lnTo>
                <a:lnTo>
                  <a:pt x="61635" y="31075"/>
                </a:lnTo>
                <a:cubicBezTo>
                  <a:pt x="61691" y="31008"/>
                  <a:pt x="61724" y="30920"/>
                  <a:pt x="61724" y="30843"/>
                </a:cubicBezTo>
                <a:cubicBezTo>
                  <a:pt x="61724" y="30754"/>
                  <a:pt x="61691" y="30666"/>
                  <a:pt x="61624" y="30599"/>
                </a:cubicBezTo>
                <a:lnTo>
                  <a:pt x="54678" y="23653"/>
                </a:lnTo>
                <a:lnTo>
                  <a:pt x="55883" y="20732"/>
                </a:lnTo>
                <a:cubicBezTo>
                  <a:pt x="55917" y="20655"/>
                  <a:pt x="55917" y="20555"/>
                  <a:pt x="55883" y="20478"/>
                </a:cubicBezTo>
                <a:cubicBezTo>
                  <a:pt x="55850" y="20400"/>
                  <a:pt x="55784" y="20334"/>
                  <a:pt x="55706" y="20301"/>
                </a:cubicBezTo>
                <a:lnTo>
                  <a:pt x="52786" y="19095"/>
                </a:lnTo>
                <a:lnTo>
                  <a:pt x="52786" y="9261"/>
                </a:lnTo>
                <a:cubicBezTo>
                  <a:pt x="52786" y="9073"/>
                  <a:pt x="52642" y="8930"/>
                  <a:pt x="52454" y="8930"/>
                </a:cubicBezTo>
                <a:lnTo>
                  <a:pt x="42621" y="8930"/>
                </a:lnTo>
                <a:lnTo>
                  <a:pt x="41415" y="6009"/>
                </a:lnTo>
                <a:cubicBezTo>
                  <a:pt x="41357" y="5885"/>
                  <a:pt x="41237" y="5804"/>
                  <a:pt x="41110" y="5804"/>
                </a:cubicBezTo>
                <a:cubicBezTo>
                  <a:pt x="41068" y="5804"/>
                  <a:pt x="41025" y="5813"/>
                  <a:pt x="40984" y="5832"/>
                </a:cubicBezTo>
                <a:lnTo>
                  <a:pt x="38063" y="7038"/>
                </a:lnTo>
                <a:lnTo>
                  <a:pt x="31106" y="91"/>
                </a:lnTo>
                <a:cubicBezTo>
                  <a:pt x="31039" y="31"/>
                  <a:pt x="30956" y="0"/>
                  <a:pt x="30873" y="0"/>
                </a:cubicBez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52"/>
          <p:cNvGrpSpPr/>
          <p:nvPr/>
        </p:nvGrpSpPr>
        <p:grpSpPr>
          <a:xfrm>
            <a:off x="3965929" y="-1460251"/>
            <a:ext cx="602033" cy="4451370"/>
            <a:chOff x="1980329" y="-80825"/>
            <a:chExt cx="491977" cy="3637631"/>
          </a:xfrm>
        </p:grpSpPr>
        <p:cxnSp>
          <p:nvCxnSpPr>
            <p:cNvPr id="534" name="Google Shape;534;p52"/>
            <p:cNvCxnSpPr/>
            <p:nvPr/>
          </p:nvCxnSpPr>
          <p:spPr>
            <a:xfrm rot="10800000">
              <a:off x="2228175" y="-80825"/>
              <a:ext cx="0" cy="2587500"/>
            </a:xfrm>
            <a:prstGeom prst="straightConnector1">
              <a:avLst/>
            </a:prstGeom>
            <a:noFill/>
            <a:ln w="9525" cap="flat" cmpd="sng">
              <a:solidFill>
                <a:schemeClr val="accent2"/>
              </a:solidFill>
              <a:prstDash val="solid"/>
              <a:round/>
              <a:headEnd type="none" w="med" len="med"/>
              <a:tailEnd type="none" w="med" len="med"/>
            </a:ln>
          </p:spPr>
        </p:cxnSp>
        <p:sp>
          <p:nvSpPr>
            <p:cNvPr id="535" name="Google Shape;535;p52"/>
            <p:cNvSpPr/>
            <p:nvPr/>
          </p:nvSpPr>
          <p:spPr>
            <a:xfrm>
              <a:off x="2129273" y="2436700"/>
              <a:ext cx="169168" cy="145227"/>
            </a:xfrm>
            <a:custGeom>
              <a:avLst/>
              <a:gdLst/>
              <a:ahLst/>
              <a:cxnLst/>
              <a:rect l="l" t="t" r="r" b="b"/>
              <a:pathLst>
                <a:path w="3639" h="3124" extrusionOk="0">
                  <a:moveTo>
                    <a:pt x="2088" y="0"/>
                  </a:moveTo>
                  <a:cubicBezTo>
                    <a:pt x="696" y="0"/>
                    <a:pt x="1" y="1676"/>
                    <a:pt x="982" y="2657"/>
                  </a:cubicBezTo>
                  <a:cubicBezTo>
                    <a:pt x="1300" y="2979"/>
                    <a:pt x="1692" y="3124"/>
                    <a:pt x="2076" y="3124"/>
                  </a:cubicBezTo>
                  <a:cubicBezTo>
                    <a:pt x="2875" y="3124"/>
                    <a:pt x="3638" y="2501"/>
                    <a:pt x="3638" y="1562"/>
                  </a:cubicBezTo>
                  <a:cubicBezTo>
                    <a:pt x="3638" y="696"/>
                    <a:pt x="2943" y="0"/>
                    <a:pt x="2088"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a:off x="2184965" y="2254331"/>
              <a:ext cx="72102" cy="62293"/>
            </a:xfrm>
            <a:custGeom>
              <a:avLst/>
              <a:gdLst/>
              <a:ahLst/>
              <a:cxnLst/>
              <a:rect l="l" t="t" r="r" b="b"/>
              <a:pathLst>
                <a:path w="1551" h="1340" extrusionOk="0">
                  <a:moveTo>
                    <a:pt x="890" y="1"/>
                  </a:moveTo>
                  <a:cubicBezTo>
                    <a:pt x="297" y="1"/>
                    <a:pt x="0" y="719"/>
                    <a:pt x="422" y="1141"/>
                  </a:cubicBezTo>
                  <a:cubicBezTo>
                    <a:pt x="555" y="1278"/>
                    <a:pt x="721" y="1339"/>
                    <a:pt x="884" y="1339"/>
                  </a:cubicBezTo>
                  <a:cubicBezTo>
                    <a:pt x="1223" y="1339"/>
                    <a:pt x="1551" y="1074"/>
                    <a:pt x="1551" y="673"/>
                  </a:cubicBezTo>
                  <a:cubicBezTo>
                    <a:pt x="1551" y="297"/>
                    <a:pt x="1255" y="1"/>
                    <a:pt x="890"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2"/>
            <p:cNvSpPr/>
            <p:nvPr/>
          </p:nvSpPr>
          <p:spPr>
            <a:xfrm>
              <a:off x="2032813" y="2924349"/>
              <a:ext cx="386497" cy="496208"/>
            </a:xfrm>
            <a:custGeom>
              <a:avLst/>
              <a:gdLst/>
              <a:ahLst/>
              <a:cxnLst/>
              <a:rect l="l" t="t" r="r" b="b"/>
              <a:pathLst>
                <a:path w="8314" h="10674" extrusionOk="0">
                  <a:moveTo>
                    <a:pt x="4163" y="1392"/>
                  </a:moveTo>
                  <a:cubicBezTo>
                    <a:pt x="4163" y="1392"/>
                    <a:pt x="4368" y="1791"/>
                    <a:pt x="5075" y="1882"/>
                  </a:cubicBezTo>
                  <a:cubicBezTo>
                    <a:pt x="5314" y="1916"/>
                    <a:pt x="5542" y="2053"/>
                    <a:pt x="5691" y="2258"/>
                  </a:cubicBezTo>
                  <a:cubicBezTo>
                    <a:pt x="5816" y="2430"/>
                    <a:pt x="5873" y="2646"/>
                    <a:pt x="5873" y="2863"/>
                  </a:cubicBezTo>
                  <a:lnTo>
                    <a:pt x="5565" y="6934"/>
                  </a:lnTo>
                  <a:cubicBezTo>
                    <a:pt x="5577" y="7150"/>
                    <a:pt x="5508" y="7367"/>
                    <a:pt x="5383" y="7549"/>
                  </a:cubicBezTo>
                  <a:cubicBezTo>
                    <a:pt x="5246" y="7755"/>
                    <a:pt x="5018" y="7880"/>
                    <a:pt x="4767" y="7914"/>
                  </a:cubicBezTo>
                  <a:cubicBezTo>
                    <a:pt x="4287" y="7985"/>
                    <a:pt x="4182" y="8192"/>
                    <a:pt x="4162" y="8313"/>
                  </a:cubicBezTo>
                  <a:lnTo>
                    <a:pt x="4162" y="8313"/>
                  </a:lnTo>
                  <a:cubicBezTo>
                    <a:pt x="4143" y="8192"/>
                    <a:pt x="4035" y="7985"/>
                    <a:pt x="3547" y="7914"/>
                  </a:cubicBezTo>
                  <a:cubicBezTo>
                    <a:pt x="3307" y="7891"/>
                    <a:pt x="3079" y="7755"/>
                    <a:pt x="2931" y="7549"/>
                  </a:cubicBezTo>
                  <a:cubicBezTo>
                    <a:pt x="2806" y="7367"/>
                    <a:pt x="2749" y="7150"/>
                    <a:pt x="2749" y="6934"/>
                  </a:cubicBezTo>
                  <a:lnTo>
                    <a:pt x="2452" y="2863"/>
                  </a:lnTo>
                  <a:cubicBezTo>
                    <a:pt x="2441" y="2646"/>
                    <a:pt x="2509" y="2430"/>
                    <a:pt x="2635" y="2258"/>
                  </a:cubicBezTo>
                  <a:cubicBezTo>
                    <a:pt x="2771" y="2053"/>
                    <a:pt x="3000" y="1916"/>
                    <a:pt x="3250" y="1882"/>
                  </a:cubicBezTo>
                  <a:cubicBezTo>
                    <a:pt x="3946" y="1791"/>
                    <a:pt x="4163" y="1392"/>
                    <a:pt x="4163" y="1392"/>
                  </a:cubicBezTo>
                  <a:close/>
                  <a:moveTo>
                    <a:pt x="1015" y="1597"/>
                  </a:moveTo>
                  <a:cubicBezTo>
                    <a:pt x="1015" y="1597"/>
                    <a:pt x="1118" y="1985"/>
                    <a:pt x="1369" y="2076"/>
                  </a:cubicBezTo>
                  <a:cubicBezTo>
                    <a:pt x="1483" y="2110"/>
                    <a:pt x="1563" y="2270"/>
                    <a:pt x="1620" y="2430"/>
                  </a:cubicBezTo>
                  <a:cubicBezTo>
                    <a:pt x="1688" y="2623"/>
                    <a:pt x="1722" y="2817"/>
                    <a:pt x="1745" y="3022"/>
                  </a:cubicBezTo>
                  <a:lnTo>
                    <a:pt x="1859" y="4243"/>
                  </a:lnTo>
                  <a:lnTo>
                    <a:pt x="1893" y="4573"/>
                  </a:lnTo>
                  <a:lnTo>
                    <a:pt x="2122" y="6979"/>
                  </a:lnTo>
                  <a:cubicBezTo>
                    <a:pt x="2144" y="7173"/>
                    <a:pt x="2144" y="7378"/>
                    <a:pt x="2122" y="7572"/>
                  </a:cubicBezTo>
                  <a:cubicBezTo>
                    <a:pt x="2099" y="7732"/>
                    <a:pt x="2042" y="7891"/>
                    <a:pt x="1939" y="7926"/>
                  </a:cubicBezTo>
                  <a:cubicBezTo>
                    <a:pt x="1700" y="8028"/>
                    <a:pt x="1665" y="8405"/>
                    <a:pt x="1665" y="8405"/>
                  </a:cubicBezTo>
                  <a:cubicBezTo>
                    <a:pt x="1665" y="8405"/>
                    <a:pt x="1551" y="8028"/>
                    <a:pt x="1301" y="7926"/>
                  </a:cubicBezTo>
                  <a:cubicBezTo>
                    <a:pt x="1175" y="7846"/>
                    <a:pt x="1084" y="7720"/>
                    <a:pt x="1050" y="7572"/>
                  </a:cubicBezTo>
                  <a:cubicBezTo>
                    <a:pt x="993" y="7378"/>
                    <a:pt x="947" y="7185"/>
                    <a:pt x="936" y="6979"/>
                  </a:cubicBezTo>
                  <a:lnTo>
                    <a:pt x="708" y="4585"/>
                  </a:lnTo>
                  <a:lnTo>
                    <a:pt x="673" y="4243"/>
                  </a:lnTo>
                  <a:lnTo>
                    <a:pt x="559" y="3022"/>
                  </a:lnTo>
                  <a:cubicBezTo>
                    <a:pt x="537" y="2829"/>
                    <a:pt x="537" y="2623"/>
                    <a:pt x="559" y="2430"/>
                  </a:cubicBezTo>
                  <a:cubicBezTo>
                    <a:pt x="582" y="2270"/>
                    <a:pt x="639" y="2122"/>
                    <a:pt x="742" y="2076"/>
                  </a:cubicBezTo>
                  <a:cubicBezTo>
                    <a:pt x="970" y="1985"/>
                    <a:pt x="1015" y="1597"/>
                    <a:pt x="1015" y="1597"/>
                  </a:cubicBezTo>
                  <a:close/>
                  <a:moveTo>
                    <a:pt x="7298" y="1597"/>
                  </a:moveTo>
                  <a:cubicBezTo>
                    <a:pt x="7298" y="1597"/>
                    <a:pt x="7344" y="1985"/>
                    <a:pt x="7572" y="2076"/>
                  </a:cubicBezTo>
                  <a:cubicBezTo>
                    <a:pt x="7675" y="2122"/>
                    <a:pt x="7732" y="2270"/>
                    <a:pt x="7755" y="2430"/>
                  </a:cubicBezTo>
                  <a:cubicBezTo>
                    <a:pt x="7777" y="2623"/>
                    <a:pt x="7777" y="2829"/>
                    <a:pt x="7755" y="3022"/>
                  </a:cubicBezTo>
                  <a:lnTo>
                    <a:pt x="7652" y="4243"/>
                  </a:lnTo>
                  <a:lnTo>
                    <a:pt x="7618" y="4585"/>
                  </a:lnTo>
                  <a:lnTo>
                    <a:pt x="7390" y="6979"/>
                  </a:lnTo>
                  <a:cubicBezTo>
                    <a:pt x="7367" y="7185"/>
                    <a:pt x="7333" y="7378"/>
                    <a:pt x="7264" y="7572"/>
                  </a:cubicBezTo>
                  <a:cubicBezTo>
                    <a:pt x="7230" y="7720"/>
                    <a:pt x="7139" y="7846"/>
                    <a:pt x="7013" y="7926"/>
                  </a:cubicBezTo>
                  <a:cubicBezTo>
                    <a:pt x="6762" y="8028"/>
                    <a:pt x="6660" y="8405"/>
                    <a:pt x="6660" y="8405"/>
                  </a:cubicBezTo>
                  <a:cubicBezTo>
                    <a:pt x="6660" y="8405"/>
                    <a:pt x="6614" y="8028"/>
                    <a:pt x="6386" y="7926"/>
                  </a:cubicBezTo>
                  <a:cubicBezTo>
                    <a:pt x="6284" y="7891"/>
                    <a:pt x="6227" y="7732"/>
                    <a:pt x="6204" y="7572"/>
                  </a:cubicBezTo>
                  <a:cubicBezTo>
                    <a:pt x="6170" y="7378"/>
                    <a:pt x="6170" y="7173"/>
                    <a:pt x="6192" y="6979"/>
                  </a:cubicBezTo>
                  <a:lnTo>
                    <a:pt x="6420" y="4573"/>
                  </a:lnTo>
                  <a:lnTo>
                    <a:pt x="6455" y="4243"/>
                  </a:lnTo>
                  <a:lnTo>
                    <a:pt x="6569" y="3022"/>
                  </a:lnTo>
                  <a:cubicBezTo>
                    <a:pt x="6580" y="2817"/>
                    <a:pt x="6626" y="2623"/>
                    <a:pt x="6694" y="2430"/>
                  </a:cubicBezTo>
                  <a:cubicBezTo>
                    <a:pt x="6751" y="2270"/>
                    <a:pt x="6831" y="2110"/>
                    <a:pt x="6934" y="2076"/>
                  </a:cubicBezTo>
                  <a:cubicBezTo>
                    <a:pt x="7196" y="1985"/>
                    <a:pt x="7298" y="1597"/>
                    <a:pt x="7298" y="1597"/>
                  </a:cubicBezTo>
                  <a:close/>
                  <a:moveTo>
                    <a:pt x="1" y="1"/>
                  </a:moveTo>
                  <a:lnTo>
                    <a:pt x="1027" y="10674"/>
                  </a:lnTo>
                  <a:lnTo>
                    <a:pt x="7298" y="10674"/>
                  </a:lnTo>
                  <a:lnTo>
                    <a:pt x="8313" y="1"/>
                  </a:ln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p:nvPr/>
          </p:nvSpPr>
          <p:spPr>
            <a:xfrm>
              <a:off x="1980329" y="2652446"/>
              <a:ext cx="491977" cy="253961"/>
            </a:xfrm>
            <a:custGeom>
              <a:avLst/>
              <a:gdLst/>
              <a:ahLst/>
              <a:cxnLst/>
              <a:rect l="l" t="t" r="r" b="b"/>
              <a:pathLst>
                <a:path w="10583" h="5463" extrusionOk="0">
                  <a:moveTo>
                    <a:pt x="5292" y="0"/>
                  </a:moveTo>
                  <a:cubicBezTo>
                    <a:pt x="5292" y="0"/>
                    <a:pt x="5155" y="650"/>
                    <a:pt x="4300" y="867"/>
                  </a:cubicBezTo>
                  <a:cubicBezTo>
                    <a:pt x="3353" y="1072"/>
                    <a:pt x="1175" y="1380"/>
                    <a:pt x="491" y="2988"/>
                  </a:cubicBezTo>
                  <a:cubicBezTo>
                    <a:pt x="1" y="4162"/>
                    <a:pt x="856" y="5451"/>
                    <a:pt x="2133" y="5462"/>
                  </a:cubicBezTo>
                  <a:lnTo>
                    <a:pt x="8439" y="5462"/>
                  </a:lnTo>
                  <a:cubicBezTo>
                    <a:pt x="9682" y="5462"/>
                    <a:pt x="10583" y="4219"/>
                    <a:pt x="10126" y="3067"/>
                  </a:cubicBezTo>
                  <a:cubicBezTo>
                    <a:pt x="9476" y="1391"/>
                    <a:pt x="7253" y="1072"/>
                    <a:pt x="6295" y="867"/>
                  </a:cubicBezTo>
                  <a:cubicBezTo>
                    <a:pt x="5417" y="650"/>
                    <a:pt x="5292" y="0"/>
                    <a:pt x="5292"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p:nvPr/>
          </p:nvSpPr>
          <p:spPr>
            <a:xfrm>
              <a:off x="2047224" y="3371228"/>
              <a:ext cx="358837" cy="185578"/>
            </a:xfrm>
            <a:custGeom>
              <a:avLst/>
              <a:gdLst/>
              <a:ahLst/>
              <a:cxnLst/>
              <a:rect l="l" t="t" r="r" b="b"/>
              <a:pathLst>
                <a:path w="7719" h="3992" extrusionOk="0">
                  <a:moveTo>
                    <a:pt x="1532" y="0"/>
                  </a:moveTo>
                  <a:cubicBezTo>
                    <a:pt x="629" y="0"/>
                    <a:pt x="0" y="906"/>
                    <a:pt x="318" y="1756"/>
                  </a:cubicBezTo>
                  <a:cubicBezTo>
                    <a:pt x="797" y="2976"/>
                    <a:pt x="2416" y="3205"/>
                    <a:pt x="3123" y="3353"/>
                  </a:cubicBezTo>
                  <a:cubicBezTo>
                    <a:pt x="3750" y="3512"/>
                    <a:pt x="3853" y="3991"/>
                    <a:pt x="3853" y="3991"/>
                  </a:cubicBezTo>
                  <a:cubicBezTo>
                    <a:pt x="3853" y="3991"/>
                    <a:pt x="3955" y="3512"/>
                    <a:pt x="4582" y="3353"/>
                  </a:cubicBezTo>
                  <a:cubicBezTo>
                    <a:pt x="5278" y="3205"/>
                    <a:pt x="6863" y="2976"/>
                    <a:pt x="7365" y="1813"/>
                  </a:cubicBezTo>
                  <a:cubicBezTo>
                    <a:pt x="7718" y="947"/>
                    <a:pt x="7091" y="0"/>
                    <a:pt x="6156" y="0"/>
                  </a:cubicBezTo>
                  <a:lnTo>
                    <a:pt x="1549" y="0"/>
                  </a:lnTo>
                  <a:cubicBezTo>
                    <a:pt x="1544" y="0"/>
                    <a:pt x="1538" y="0"/>
                    <a:pt x="1532"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2"/>
            <p:cNvSpPr/>
            <p:nvPr/>
          </p:nvSpPr>
          <p:spPr>
            <a:xfrm>
              <a:off x="2012126" y="2906358"/>
              <a:ext cx="428382" cy="36074"/>
            </a:xfrm>
            <a:custGeom>
              <a:avLst/>
              <a:gdLst/>
              <a:ahLst/>
              <a:cxnLst/>
              <a:rect l="l" t="t" r="r" b="b"/>
              <a:pathLst>
                <a:path w="9215" h="776" extrusionOk="0">
                  <a:moveTo>
                    <a:pt x="389" y="0"/>
                  </a:moveTo>
                  <a:cubicBezTo>
                    <a:pt x="172" y="0"/>
                    <a:pt x="1" y="171"/>
                    <a:pt x="1" y="388"/>
                  </a:cubicBezTo>
                  <a:cubicBezTo>
                    <a:pt x="1" y="604"/>
                    <a:pt x="172" y="775"/>
                    <a:pt x="389" y="775"/>
                  </a:cubicBezTo>
                  <a:lnTo>
                    <a:pt x="8827" y="775"/>
                  </a:lnTo>
                  <a:cubicBezTo>
                    <a:pt x="9043" y="775"/>
                    <a:pt x="9214" y="604"/>
                    <a:pt x="9214" y="388"/>
                  </a:cubicBezTo>
                  <a:cubicBezTo>
                    <a:pt x="9214" y="171"/>
                    <a:pt x="9043" y="0"/>
                    <a:pt x="8827"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2"/>
            <p:cNvSpPr/>
            <p:nvPr/>
          </p:nvSpPr>
          <p:spPr>
            <a:xfrm>
              <a:off x="2059868" y="3353191"/>
              <a:ext cx="332943" cy="36121"/>
            </a:xfrm>
            <a:custGeom>
              <a:avLst/>
              <a:gdLst/>
              <a:ahLst/>
              <a:cxnLst/>
              <a:rect l="l" t="t" r="r" b="b"/>
              <a:pathLst>
                <a:path w="7162" h="777" extrusionOk="0">
                  <a:moveTo>
                    <a:pt x="388" y="1"/>
                  </a:moveTo>
                  <a:cubicBezTo>
                    <a:pt x="171" y="1"/>
                    <a:pt x="0" y="172"/>
                    <a:pt x="0" y="388"/>
                  </a:cubicBezTo>
                  <a:cubicBezTo>
                    <a:pt x="0" y="605"/>
                    <a:pt x="171" y="776"/>
                    <a:pt x="388" y="776"/>
                  </a:cubicBezTo>
                  <a:lnTo>
                    <a:pt x="6773" y="776"/>
                  </a:lnTo>
                  <a:cubicBezTo>
                    <a:pt x="6990" y="776"/>
                    <a:pt x="7161" y="605"/>
                    <a:pt x="7161" y="388"/>
                  </a:cubicBezTo>
                  <a:cubicBezTo>
                    <a:pt x="7161" y="172"/>
                    <a:pt x="6990" y="1"/>
                    <a:pt x="6773"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a:off x="2158978" y="2581925"/>
              <a:ext cx="134674" cy="89628"/>
            </a:xfrm>
            <a:custGeom>
              <a:avLst/>
              <a:gdLst/>
              <a:ahLst/>
              <a:cxnLst/>
              <a:rect l="l" t="t" r="r" b="b"/>
              <a:pathLst>
                <a:path w="2897" h="1928" extrusionOk="0">
                  <a:moveTo>
                    <a:pt x="1449" y="0"/>
                  </a:moveTo>
                  <a:cubicBezTo>
                    <a:pt x="650" y="0"/>
                    <a:pt x="0" y="422"/>
                    <a:pt x="0" y="958"/>
                  </a:cubicBezTo>
                  <a:cubicBezTo>
                    <a:pt x="0" y="1494"/>
                    <a:pt x="650" y="1928"/>
                    <a:pt x="1449" y="1928"/>
                  </a:cubicBezTo>
                  <a:cubicBezTo>
                    <a:pt x="2247" y="1928"/>
                    <a:pt x="2897" y="1494"/>
                    <a:pt x="2897" y="958"/>
                  </a:cubicBezTo>
                  <a:cubicBezTo>
                    <a:pt x="2897" y="422"/>
                    <a:pt x="2247" y="0"/>
                    <a:pt x="1449"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52"/>
          <p:cNvGrpSpPr/>
          <p:nvPr/>
        </p:nvGrpSpPr>
        <p:grpSpPr>
          <a:xfrm>
            <a:off x="426711" y="-1460250"/>
            <a:ext cx="324994" cy="3728128"/>
            <a:chOff x="1046675" y="-102850"/>
            <a:chExt cx="324994" cy="3728128"/>
          </a:xfrm>
        </p:grpSpPr>
        <p:cxnSp>
          <p:nvCxnSpPr>
            <p:cNvPr id="544" name="Google Shape;544;p52"/>
            <p:cNvCxnSpPr/>
            <p:nvPr/>
          </p:nvCxnSpPr>
          <p:spPr>
            <a:xfrm rot="10800000">
              <a:off x="1210675" y="-102850"/>
              <a:ext cx="0" cy="3390000"/>
            </a:xfrm>
            <a:prstGeom prst="straightConnector1">
              <a:avLst/>
            </a:prstGeom>
            <a:noFill/>
            <a:ln w="9525" cap="flat" cmpd="sng">
              <a:solidFill>
                <a:schemeClr val="accent2"/>
              </a:solidFill>
              <a:prstDash val="solid"/>
              <a:round/>
              <a:headEnd type="none" w="med" len="med"/>
              <a:tailEnd type="none" w="med" len="med"/>
            </a:ln>
          </p:spPr>
        </p:cxnSp>
        <p:sp>
          <p:nvSpPr>
            <p:cNvPr id="545" name="Google Shape;545;p52"/>
            <p:cNvSpPr/>
            <p:nvPr/>
          </p:nvSpPr>
          <p:spPr>
            <a:xfrm>
              <a:off x="1151642" y="3229763"/>
              <a:ext cx="100785" cy="86420"/>
            </a:xfrm>
            <a:custGeom>
              <a:avLst/>
              <a:gdLst/>
              <a:ahLst/>
              <a:cxnLst/>
              <a:rect l="l" t="t" r="r" b="b"/>
              <a:pathLst>
                <a:path w="2168" h="1859" extrusionOk="0">
                  <a:moveTo>
                    <a:pt x="1244" y="1"/>
                  </a:moveTo>
                  <a:cubicBezTo>
                    <a:pt x="411" y="1"/>
                    <a:pt x="1" y="1004"/>
                    <a:pt x="582" y="1586"/>
                  </a:cubicBezTo>
                  <a:cubicBezTo>
                    <a:pt x="774" y="1774"/>
                    <a:pt x="1008" y="1859"/>
                    <a:pt x="1237" y="1859"/>
                  </a:cubicBezTo>
                  <a:cubicBezTo>
                    <a:pt x="1714" y="1859"/>
                    <a:pt x="2167" y="1491"/>
                    <a:pt x="2167" y="936"/>
                  </a:cubicBezTo>
                  <a:cubicBezTo>
                    <a:pt x="2167" y="411"/>
                    <a:pt x="1757" y="1"/>
                    <a:pt x="1244"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a:off x="1046675" y="3316183"/>
              <a:ext cx="324994" cy="309095"/>
            </a:xfrm>
            <a:custGeom>
              <a:avLst/>
              <a:gdLst/>
              <a:ahLst/>
              <a:cxnLst/>
              <a:rect l="l" t="t" r="r" b="b"/>
              <a:pathLst>
                <a:path w="6991" h="6649" extrusionOk="0">
                  <a:moveTo>
                    <a:pt x="3502" y="1"/>
                  </a:moveTo>
                  <a:lnTo>
                    <a:pt x="2681" y="2543"/>
                  </a:lnTo>
                  <a:lnTo>
                    <a:pt x="1" y="2543"/>
                  </a:lnTo>
                  <a:lnTo>
                    <a:pt x="2167" y="4106"/>
                  </a:lnTo>
                  <a:lnTo>
                    <a:pt x="1346" y="6648"/>
                  </a:lnTo>
                  <a:lnTo>
                    <a:pt x="1346" y="6648"/>
                  </a:lnTo>
                  <a:lnTo>
                    <a:pt x="3502" y="5075"/>
                  </a:lnTo>
                  <a:lnTo>
                    <a:pt x="5657" y="6648"/>
                  </a:lnTo>
                  <a:lnTo>
                    <a:pt x="4836" y="4106"/>
                  </a:lnTo>
                  <a:lnTo>
                    <a:pt x="6991" y="2543"/>
                  </a:lnTo>
                  <a:lnTo>
                    <a:pt x="4323" y="2543"/>
                  </a:lnTo>
                  <a:lnTo>
                    <a:pt x="3502" y="1"/>
                  </a:ln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2"/>
            <p:cNvSpPr/>
            <p:nvPr/>
          </p:nvSpPr>
          <p:spPr>
            <a:xfrm>
              <a:off x="1190366" y="3297123"/>
              <a:ext cx="38213" cy="38213"/>
            </a:xfrm>
            <a:custGeom>
              <a:avLst/>
              <a:gdLst/>
              <a:ahLst/>
              <a:cxnLst/>
              <a:rect l="l" t="t" r="r" b="b"/>
              <a:pathLst>
                <a:path w="822" h="822" extrusionOk="0">
                  <a:moveTo>
                    <a:pt x="411" y="0"/>
                  </a:moveTo>
                  <a:cubicBezTo>
                    <a:pt x="183" y="0"/>
                    <a:pt x="0" y="183"/>
                    <a:pt x="0" y="411"/>
                  </a:cubicBezTo>
                  <a:cubicBezTo>
                    <a:pt x="0" y="639"/>
                    <a:pt x="183" y="821"/>
                    <a:pt x="411" y="821"/>
                  </a:cubicBezTo>
                  <a:cubicBezTo>
                    <a:pt x="639" y="821"/>
                    <a:pt x="821" y="639"/>
                    <a:pt x="821" y="411"/>
                  </a:cubicBezTo>
                  <a:cubicBezTo>
                    <a:pt x="821" y="183"/>
                    <a:pt x="639" y="0"/>
                    <a:pt x="411"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2"/>
            <p:cNvSpPr/>
            <p:nvPr/>
          </p:nvSpPr>
          <p:spPr>
            <a:xfrm>
              <a:off x="1190366" y="3091418"/>
              <a:ext cx="38213" cy="38213"/>
            </a:xfrm>
            <a:custGeom>
              <a:avLst/>
              <a:gdLst/>
              <a:ahLst/>
              <a:cxnLst/>
              <a:rect l="l" t="t" r="r" b="b"/>
              <a:pathLst>
                <a:path w="822" h="822" extrusionOk="0">
                  <a:moveTo>
                    <a:pt x="411" y="1"/>
                  </a:moveTo>
                  <a:cubicBezTo>
                    <a:pt x="183" y="1"/>
                    <a:pt x="0" y="183"/>
                    <a:pt x="0" y="411"/>
                  </a:cubicBezTo>
                  <a:cubicBezTo>
                    <a:pt x="0" y="639"/>
                    <a:pt x="183" y="822"/>
                    <a:pt x="411" y="822"/>
                  </a:cubicBezTo>
                  <a:cubicBezTo>
                    <a:pt x="639" y="822"/>
                    <a:pt x="821" y="639"/>
                    <a:pt x="821" y="411"/>
                  </a:cubicBezTo>
                  <a:cubicBezTo>
                    <a:pt x="821" y="183"/>
                    <a:pt x="639" y="1"/>
                    <a:pt x="41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p:nvPr/>
          </p:nvSpPr>
          <p:spPr>
            <a:xfrm>
              <a:off x="1190366" y="3053252"/>
              <a:ext cx="38213" cy="38771"/>
            </a:xfrm>
            <a:custGeom>
              <a:avLst/>
              <a:gdLst/>
              <a:ahLst/>
              <a:cxnLst/>
              <a:rect l="l" t="t" r="r" b="b"/>
              <a:pathLst>
                <a:path w="822" h="834" extrusionOk="0">
                  <a:moveTo>
                    <a:pt x="411" y="1"/>
                  </a:moveTo>
                  <a:cubicBezTo>
                    <a:pt x="183" y="1"/>
                    <a:pt x="0" y="183"/>
                    <a:pt x="0" y="411"/>
                  </a:cubicBezTo>
                  <a:cubicBezTo>
                    <a:pt x="0" y="639"/>
                    <a:pt x="183" y="833"/>
                    <a:pt x="411" y="833"/>
                  </a:cubicBezTo>
                  <a:cubicBezTo>
                    <a:pt x="639" y="833"/>
                    <a:pt x="821" y="639"/>
                    <a:pt x="821" y="411"/>
                  </a:cubicBezTo>
                  <a:cubicBezTo>
                    <a:pt x="821" y="183"/>
                    <a:pt x="639" y="1"/>
                    <a:pt x="41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52"/>
          <p:cNvGrpSpPr/>
          <p:nvPr/>
        </p:nvGrpSpPr>
        <p:grpSpPr>
          <a:xfrm>
            <a:off x="8203241" y="-983304"/>
            <a:ext cx="497973" cy="2657970"/>
            <a:chOff x="7273091" y="-983304"/>
            <a:chExt cx="497973" cy="2657970"/>
          </a:xfrm>
        </p:grpSpPr>
        <p:cxnSp>
          <p:nvCxnSpPr>
            <p:cNvPr id="551" name="Google Shape;551;p52"/>
            <p:cNvCxnSpPr/>
            <p:nvPr/>
          </p:nvCxnSpPr>
          <p:spPr>
            <a:xfrm rot="10800000">
              <a:off x="7474326" y="-983304"/>
              <a:ext cx="0" cy="2071200"/>
            </a:xfrm>
            <a:prstGeom prst="straightConnector1">
              <a:avLst/>
            </a:prstGeom>
            <a:noFill/>
            <a:ln w="9525" cap="flat" cmpd="sng">
              <a:solidFill>
                <a:schemeClr val="accent2"/>
              </a:solidFill>
              <a:prstDash val="solid"/>
              <a:round/>
              <a:headEnd type="none" w="med" len="med"/>
              <a:tailEnd type="none" w="med" len="med"/>
            </a:ln>
          </p:spPr>
        </p:cxnSp>
        <p:sp>
          <p:nvSpPr>
            <p:cNvPr id="552" name="Google Shape;552;p52"/>
            <p:cNvSpPr/>
            <p:nvPr/>
          </p:nvSpPr>
          <p:spPr>
            <a:xfrm>
              <a:off x="7398720" y="1023665"/>
              <a:ext cx="134227" cy="115019"/>
            </a:xfrm>
            <a:custGeom>
              <a:avLst/>
              <a:gdLst/>
              <a:ahLst/>
              <a:cxnLst/>
              <a:rect l="l" t="t" r="r" b="b"/>
              <a:pathLst>
                <a:path w="2327" h="1994" extrusionOk="0">
                  <a:moveTo>
                    <a:pt x="1334" y="1"/>
                  </a:moveTo>
                  <a:cubicBezTo>
                    <a:pt x="445" y="1"/>
                    <a:pt x="0" y="1073"/>
                    <a:pt x="627" y="1700"/>
                  </a:cubicBezTo>
                  <a:cubicBezTo>
                    <a:pt x="830" y="1902"/>
                    <a:pt x="1079" y="1993"/>
                    <a:pt x="1323" y="1993"/>
                  </a:cubicBezTo>
                  <a:cubicBezTo>
                    <a:pt x="1835" y="1993"/>
                    <a:pt x="2326" y="1595"/>
                    <a:pt x="2326" y="993"/>
                  </a:cubicBezTo>
                  <a:cubicBezTo>
                    <a:pt x="2326" y="445"/>
                    <a:pt x="1882" y="1"/>
                    <a:pt x="1334"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7436847" y="965119"/>
              <a:ext cx="67142" cy="58029"/>
            </a:xfrm>
            <a:custGeom>
              <a:avLst/>
              <a:gdLst/>
              <a:ahLst/>
              <a:cxnLst/>
              <a:rect l="l" t="t" r="r" b="b"/>
              <a:pathLst>
                <a:path w="1164" h="1006" extrusionOk="0">
                  <a:moveTo>
                    <a:pt x="662" y="1"/>
                  </a:moveTo>
                  <a:cubicBezTo>
                    <a:pt x="217" y="1"/>
                    <a:pt x="1" y="548"/>
                    <a:pt x="309" y="856"/>
                  </a:cubicBezTo>
                  <a:cubicBezTo>
                    <a:pt x="412" y="959"/>
                    <a:pt x="538" y="1005"/>
                    <a:pt x="661" y="1005"/>
                  </a:cubicBezTo>
                  <a:cubicBezTo>
                    <a:pt x="918" y="1005"/>
                    <a:pt x="1164" y="804"/>
                    <a:pt x="1164" y="503"/>
                  </a:cubicBezTo>
                  <a:cubicBezTo>
                    <a:pt x="1164" y="229"/>
                    <a:pt x="936" y="1"/>
                    <a:pt x="662"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7273091" y="1167925"/>
              <a:ext cx="497973" cy="506741"/>
            </a:xfrm>
            <a:custGeom>
              <a:avLst/>
              <a:gdLst/>
              <a:ahLst/>
              <a:cxnLst/>
              <a:rect l="l" t="t" r="r" b="b"/>
              <a:pathLst>
                <a:path w="8633" h="8785" extrusionOk="0">
                  <a:moveTo>
                    <a:pt x="4681" y="1"/>
                  </a:moveTo>
                  <a:cubicBezTo>
                    <a:pt x="3877" y="1"/>
                    <a:pt x="3072" y="221"/>
                    <a:pt x="2361" y="670"/>
                  </a:cubicBezTo>
                  <a:cubicBezTo>
                    <a:pt x="787" y="1662"/>
                    <a:pt x="0" y="3543"/>
                    <a:pt x="411" y="5356"/>
                  </a:cubicBezTo>
                  <a:cubicBezTo>
                    <a:pt x="821" y="7169"/>
                    <a:pt x="2327" y="8538"/>
                    <a:pt x="4174" y="8754"/>
                  </a:cubicBezTo>
                  <a:cubicBezTo>
                    <a:pt x="4346" y="8775"/>
                    <a:pt x="4517" y="8784"/>
                    <a:pt x="4687" y="8784"/>
                  </a:cubicBezTo>
                  <a:cubicBezTo>
                    <a:pt x="6346" y="8784"/>
                    <a:pt x="7888" y="7846"/>
                    <a:pt x="8632" y="6326"/>
                  </a:cubicBezTo>
                  <a:lnTo>
                    <a:pt x="8632" y="6326"/>
                  </a:lnTo>
                  <a:cubicBezTo>
                    <a:pt x="7968" y="7083"/>
                    <a:pt x="7026" y="7488"/>
                    <a:pt x="6066" y="7488"/>
                  </a:cubicBezTo>
                  <a:cubicBezTo>
                    <a:pt x="5624" y="7488"/>
                    <a:pt x="5179" y="7402"/>
                    <a:pt x="4755" y="7226"/>
                  </a:cubicBezTo>
                  <a:cubicBezTo>
                    <a:pt x="2988" y="6508"/>
                    <a:pt x="2144" y="4490"/>
                    <a:pt x="2885" y="2745"/>
                  </a:cubicBezTo>
                  <a:cubicBezTo>
                    <a:pt x="3428" y="1438"/>
                    <a:pt x="4691" y="655"/>
                    <a:pt x="6021" y="655"/>
                  </a:cubicBezTo>
                  <a:cubicBezTo>
                    <a:pt x="6478" y="655"/>
                    <a:pt x="6943" y="748"/>
                    <a:pt x="7389" y="943"/>
                  </a:cubicBezTo>
                  <a:lnTo>
                    <a:pt x="7424" y="955"/>
                  </a:lnTo>
                  <a:cubicBezTo>
                    <a:pt x="6624" y="324"/>
                    <a:pt x="5653" y="1"/>
                    <a:pt x="468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428310" y="1113128"/>
              <a:ext cx="82255" cy="70430"/>
            </a:xfrm>
            <a:custGeom>
              <a:avLst/>
              <a:gdLst/>
              <a:ahLst/>
              <a:cxnLst/>
              <a:rect l="l" t="t" r="r" b="b"/>
              <a:pathLst>
                <a:path w="1426" h="1221" extrusionOk="0">
                  <a:moveTo>
                    <a:pt x="810" y="1"/>
                  </a:moveTo>
                  <a:cubicBezTo>
                    <a:pt x="274" y="1"/>
                    <a:pt x="0" y="662"/>
                    <a:pt x="377" y="1038"/>
                  </a:cubicBezTo>
                  <a:cubicBezTo>
                    <a:pt x="503" y="1164"/>
                    <a:pt x="658" y="1220"/>
                    <a:pt x="809" y="1220"/>
                  </a:cubicBezTo>
                  <a:cubicBezTo>
                    <a:pt x="1124" y="1220"/>
                    <a:pt x="1426" y="978"/>
                    <a:pt x="1426" y="616"/>
                  </a:cubicBezTo>
                  <a:cubicBezTo>
                    <a:pt x="1426" y="274"/>
                    <a:pt x="1152" y="1"/>
                    <a:pt x="810"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2872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77"/>
          <p:cNvSpPr txBox="1">
            <a:spLocks noGrp="1"/>
          </p:cNvSpPr>
          <p:nvPr>
            <p:ph type="title"/>
          </p:nvPr>
        </p:nvSpPr>
        <p:spPr>
          <a:xfrm>
            <a:off x="604300" y="445025"/>
            <a:ext cx="793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Sifat dari Tauhid Rububiyah</a:t>
            </a:r>
            <a:endParaRPr dirty="0"/>
          </a:p>
        </p:txBody>
      </p:sp>
      <p:sp>
        <p:nvSpPr>
          <p:cNvPr id="1398" name="Google Shape;1398;p77"/>
          <p:cNvSpPr txBox="1">
            <a:spLocks noGrp="1"/>
          </p:cNvSpPr>
          <p:nvPr>
            <p:ph type="subTitle" idx="1"/>
          </p:nvPr>
        </p:nvSpPr>
        <p:spPr>
          <a:xfrm>
            <a:off x="891371" y="1805088"/>
            <a:ext cx="4333424" cy="3376632"/>
          </a:xfrm>
          <a:prstGeom prst="rect">
            <a:avLst/>
          </a:prstGeom>
        </p:spPr>
        <p:txBody>
          <a:bodyPr spcFirstLastPara="1" wrap="square" lIns="91425" tIns="91425" rIns="91425" bIns="91425" anchor="t" anchorCtr="0">
            <a:noAutofit/>
          </a:bodyPr>
          <a:lstStyle/>
          <a:p>
            <a:pPr marL="139700" indent="0">
              <a:lnSpc>
                <a:spcPct val="107000"/>
              </a:lnSpc>
              <a:spcAft>
                <a:spcPts val="120"/>
              </a:spcAft>
              <a:buNone/>
            </a:pP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meyakini</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bahwa</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adalah</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satu-satunya</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pencipta</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pemilik</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pengendali</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alam</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raya</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D" sz="2800" dirty="0">
                <a:solidFill>
                  <a:schemeClr val="tx1">
                    <a:lumMod val="20000"/>
                    <a:lumOff val="80000"/>
                  </a:schemeClr>
                </a:solidFill>
                <a:effectLst/>
                <a:latin typeface="Arial" panose="020B0604020202020204" pitchFamily="34" charset="0"/>
                <a:ea typeface="Calibri" panose="020F0502020204030204" pitchFamily="34" charset="0"/>
              </a:rPr>
            </a:br>
            <a:endParaRPr sz="2800" dirty="0">
              <a:solidFill>
                <a:schemeClr val="tx1">
                  <a:lumMod val="20000"/>
                  <a:lumOff val="80000"/>
                </a:schemeClr>
              </a:solidFill>
              <a:latin typeface="Berkshire Swash"/>
              <a:ea typeface="Berkshire Swash"/>
              <a:cs typeface="Berkshire Swash"/>
              <a:sym typeface="Berkshire Swash"/>
            </a:endParaRPr>
          </a:p>
        </p:txBody>
      </p:sp>
      <p:grpSp>
        <p:nvGrpSpPr>
          <p:cNvPr id="1399" name="Google Shape;1399;p77"/>
          <p:cNvGrpSpPr/>
          <p:nvPr/>
        </p:nvGrpSpPr>
        <p:grpSpPr>
          <a:xfrm>
            <a:off x="4719425" y="3840713"/>
            <a:ext cx="1901200" cy="756825"/>
            <a:chOff x="2752675" y="238125"/>
            <a:chExt cx="1901200" cy="756825"/>
          </a:xfrm>
        </p:grpSpPr>
        <p:sp>
          <p:nvSpPr>
            <p:cNvPr id="1400" name="Google Shape;1400;p77"/>
            <p:cNvSpPr/>
            <p:nvPr/>
          </p:nvSpPr>
          <p:spPr>
            <a:xfrm>
              <a:off x="3260975" y="401000"/>
              <a:ext cx="883200" cy="591150"/>
            </a:xfrm>
            <a:custGeom>
              <a:avLst/>
              <a:gdLst/>
              <a:ahLst/>
              <a:cxnLst/>
              <a:rect l="l" t="t" r="r" b="b"/>
              <a:pathLst>
                <a:path w="35328" h="23646" extrusionOk="0">
                  <a:moveTo>
                    <a:pt x="17636" y="0"/>
                  </a:moveTo>
                  <a:cubicBezTo>
                    <a:pt x="16962" y="169"/>
                    <a:pt x="12974" y="1573"/>
                    <a:pt x="14266" y="5392"/>
                  </a:cubicBezTo>
                  <a:cubicBezTo>
                    <a:pt x="14266" y="5392"/>
                    <a:pt x="0" y="10671"/>
                    <a:pt x="2977" y="23645"/>
                  </a:cubicBezTo>
                  <a:lnTo>
                    <a:pt x="32407" y="23645"/>
                  </a:lnTo>
                  <a:cubicBezTo>
                    <a:pt x="35328" y="10671"/>
                    <a:pt x="21118" y="5392"/>
                    <a:pt x="21118" y="5392"/>
                  </a:cubicBezTo>
                  <a:cubicBezTo>
                    <a:pt x="22410" y="1573"/>
                    <a:pt x="18366" y="169"/>
                    <a:pt x="17748"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7"/>
            <p:cNvSpPr/>
            <p:nvPr/>
          </p:nvSpPr>
          <p:spPr>
            <a:xfrm>
              <a:off x="3683600" y="238125"/>
              <a:ext cx="39350" cy="181150"/>
            </a:xfrm>
            <a:custGeom>
              <a:avLst/>
              <a:gdLst/>
              <a:ahLst/>
              <a:cxnLst/>
              <a:rect l="l" t="t" r="r" b="b"/>
              <a:pathLst>
                <a:path w="1574" h="7246" extrusionOk="0">
                  <a:moveTo>
                    <a:pt x="787" y="0"/>
                  </a:moveTo>
                  <a:lnTo>
                    <a:pt x="1" y="7245"/>
                  </a:lnTo>
                  <a:lnTo>
                    <a:pt x="1573" y="7245"/>
                  </a:lnTo>
                  <a:lnTo>
                    <a:pt x="787" y="0"/>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7"/>
            <p:cNvSpPr/>
            <p:nvPr/>
          </p:nvSpPr>
          <p:spPr>
            <a:xfrm>
              <a:off x="2974525" y="737975"/>
              <a:ext cx="360900" cy="256975"/>
            </a:xfrm>
            <a:custGeom>
              <a:avLst/>
              <a:gdLst/>
              <a:ahLst/>
              <a:cxnLst/>
              <a:rect l="l" t="t" r="r" b="b"/>
              <a:pathLst>
                <a:path w="14436" h="10279" extrusionOk="0">
                  <a:moveTo>
                    <a:pt x="7134" y="1"/>
                  </a:moveTo>
                  <a:lnTo>
                    <a:pt x="6684" y="3820"/>
                  </a:lnTo>
                  <a:cubicBezTo>
                    <a:pt x="4382" y="4887"/>
                    <a:pt x="5168" y="6628"/>
                    <a:pt x="5168" y="6628"/>
                  </a:cubicBezTo>
                  <a:cubicBezTo>
                    <a:pt x="1517" y="8088"/>
                    <a:pt x="1" y="10223"/>
                    <a:pt x="1" y="10223"/>
                  </a:cubicBezTo>
                  <a:lnTo>
                    <a:pt x="7190" y="10279"/>
                  </a:lnTo>
                  <a:lnTo>
                    <a:pt x="7246" y="10279"/>
                  </a:lnTo>
                  <a:lnTo>
                    <a:pt x="14435" y="10223"/>
                  </a:lnTo>
                  <a:cubicBezTo>
                    <a:pt x="14435" y="10223"/>
                    <a:pt x="12975" y="8088"/>
                    <a:pt x="9268" y="6628"/>
                  </a:cubicBezTo>
                  <a:cubicBezTo>
                    <a:pt x="9268" y="6628"/>
                    <a:pt x="10110" y="4775"/>
                    <a:pt x="7527" y="3707"/>
                  </a:cubicBezTo>
                  <a:lnTo>
                    <a:pt x="7134" y="1"/>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7"/>
            <p:cNvSpPr/>
            <p:nvPr/>
          </p:nvSpPr>
          <p:spPr>
            <a:xfrm>
              <a:off x="4071150" y="737975"/>
              <a:ext cx="360875" cy="256975"/>
            </a:xfrm>
            <a:custGeom>
              <a:avLst/>
              <a:gdLst/>
              <a:ahLst/>
              <a:cxnLst/>
              <a:rect l="l" t="t" r="r" b="b"/>
              <a:pathLst>
                <a:path w="14435" h="10279" extrusionOk="0">
                  <a:moveTo>
                    <a:pt x="7133" y="1"/>
                  </a:moveTo>
                  <a:lnTo>
                    <a:pt x="6684" y="3820"/>
                  </a:lnTo>
                  <a:cubicBezTo>
                    <a:pt x="4381" y="4887"/>
                    <a:pt x="5167" y="6628"/>
                    <a:pt x="5167" y="6628"/>
                  </a:cubicBezTo>
                  <a:cubicBezTo>
                    <a:pt x="1460" y="8088"/>
                    <a:pt x="0" y="10223"/>
                    <a:pt x="0" y="10223"/>
                  </a:cubicBezTo>
                  <a:lnTo>
                    <a:pt x="7189" y="10279"/>
                  </a:lnTo>
                  <a:lnTo>
                    <a:pt x="7245" y="10279"/>
                  </a:lnTo>
                  <a:lnTo>
                    <a:pt x="14434" y="10223"/>
                  </a:lnTo>
                  <a:cubicBezTo>
                    <a:pt x="14434" y="10223"/>
                    <a:pt x="12974" y="8088"/>
                    <a:pt x="9267" y="6628"/>
                  </a:cubicBezTo>
                  <a:cubicBezTo>
                    <a:pt x="9267" y="6628"/>
                    <a:pt x="10110" y="4775"/>
                    <a:pt x="7526" y="3707"/>
                  </a:cubicBezTo>
                  <a:lnTo>
                    <a:pt x="7133" y="1"/>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7"/>
            <p:cNvSpPr/>
            <p:nvPr/>
          </p:nvSpPr>
          <p:spPr>
            <a:xfrm>
              <a:off x="2752675" y="469800"/>
              <a:ext cx="276650" cy="523750"/>
            </a:xfrm>
            <a:custGeom>
              <a:avLst/>
              <a:gdLst/>
              <a:ahLst/>
              <a:cxnLst/>
              <a:rect l="l" t="t" r="r" b="b"/>
              <a:pathLst>
                <a:path w="11066" h="20950" extrusionOk="0">
                  <a:moveTo>
                    <a:pt x="3427" y="11008"/>
                  </a:moveTo>
                  <a:cubicBezTo>
                    <a:pt x="3764" y="11008"/>
                    <a:pt x="4045" y="11289"/>
                    <a:pt x="4045" y="11626"/>
                  </a:cubicBezTo>
                  <a:lnTo>
                    <a:pt x="4045" y="13929"/>
                  </a:lnTo>
                  <a:lnTo>
                    <a:pt x="2753" y="13929"/>
                  </a:lnTo>
                  <a:lnTo>
                    <a:pt x="2753" y="11626"/>
                  </a:lnTo>
                  <a:cubicBezTo>
                    <a:pt x="2753" y="11289"/>
                    <a:pt x="3034" y="11008"/>
                    <a:pt x="3371" y="11008"/>
                  </a:cubicBezTo>
                  <a:close/>
                  <a:moveTo>
                    <a:pt x="5561" y="11008"/>
                  </a:moveTo>
                  <a:cubicBezTo>
                    <a:pt x="5898" y="11008"/>
                    <a:pt x="6179" y="11289"/>
                    <a:pt x="6179" y="11626"/>
                  </a:cubicBezTo>
                  <a:lnTo>
                    <a:pt x="6179" y="13929"/>
                  </a:lnTo>
                  <a:lnTo>
                    <a:pt x="4887" y="13929"/>
                  </a:lnTo>
                  <a:lnTo>
                    <a:pt x="4887" y="11626"/>
                  </a:lnTo>
                  <a:cubicBezTo>
                    <a:pt x="4887" y="11289"/>
                    <a:pt x="5112" y="11008"/>
                    <a:pt x="5505" y="11008"/>
                  </a:cubicBezTo>
                  <a:close/>
                  <a:moveTo>
                    <a:pt x="7695" y="11008"/>
                  </a:moveTo>
                  <a:cubicBezTo>
                    <a:pt x="8032" y="11008"/>
                    <a:pt x="8313" y="11289"/>
                    <a:pt x="8313" y="11626"/>
                  </a:cubicBezTo>
                  <a:lnTo>
                    <a:pt x="8257" y="13929"/>
                  </a:lnTo>
                  <a:lnTo>
                    <a:pt x="6965" y="13929"/>
                  </a:lnTo>
                  <a:lnTo>
                    <a:pt x="6965" y="11626"/>
                  </a:lnTo>
                  <a:cubicBezTo>
                    <a:pt x="6965" y="11289"/>
                    <a:pt x="7246" y="11008"/>
                    <a:pt x="7583" y="11008"/>
                  </a:cubicBezTo>
                  <a:close/>
                  <a:moveTo>
                    <a:pt x="5561" y="0"/>
                  </a:moveTo>
                  <a:lnTo>
                    <a:pt x="5168" y="3370"/>
                  </a:lnTo>
                  <a:cubicBezTo>
                    <a:pt x="4775" y="3539"/>
                    <a:pt x="4550" y="3932"/>
                    <a:pt x="4550" y="4325"/>
                  </a:cubicBezTo>
                  <a:lnTo>
                    <a:pt x="4550" y="4662"/>
                  </a:lnTo>
                  <a:cubicBezTo>
                    <a:pt x="1" y="6684"/>
                    <a:pt x="1574" y="9997"/>
                    <a:pt x="1574" y="9997"/>
                  </a:cubicBezTo>
                  <a:lnTo>
                    <a:pt x="1405" y="9997"/>
                  </a:lnTo>
                  <a:cubicBezTo>
                    <a:pt x="1180" y="9997"/>
                    <a:pt x="1012" y="10166"/>
                    <a:pt x="1012" y="10391"/>
                  </a:cubicBezTo>
                  <a:cubicBezTo>
                    <a:pt x="1012" y="10615"/>
                    <a:pt x="1180" y="10840"/>
                    <a:pt x="1405" y="10840"/>
                  </a:cubicBezTo>
                  <a:lnTo>
                    <a:pt x="1742" y="10840"/>
                  </a:lnTo>
                  <a:lnTo>
                    <a:pt x="1742" y="13929"/>
                  </a:lnTo>
                  <a:lnTo>
                    <a:pt x="1686" y="13929"/>
                  </a:lnTo>
                  <a:cubicBezTo>
                    <a:pt x="731" y="13929"/>
                    <a:pt x="731" y="15333"/>
                    <a:pt x="1686" y="15333"/>
                  </a:cubicBezTo>
                  <a:lnTo>
                    <a:pt x="2360" y="15333"/>
                  </a:lnTo>
                  <a:lnTo>
                    <a:pt x="2360" y="20950"/>
                  </a:lnTo>
                  <a:lnTo>
                    <a:pt x="8706" y="20950"/>
                  </a:lnTo>
                  <a:lnTo>
                    <a:pt x="8706" y="15389"/>
                  </a:lnTo>
                  <a:lnTo>
                    <a:pt x="9380" y="15389"/>
                  </a:lnTo>
                  <a:cubicBezTo>
                    <a:pt x="10335" y="15389"/>
                    <a:pt x="10335" y="13985"/>
                    <a:pt x="9380" y="13985"/>
                  </a:cubicBezTo>
                  <a:lnTo>
                    <a:pt x="9380" y="13929"/>
                  </a:lnTo>
                  <a:lnTo>
                    <a:pt x="9324" y="13929"/>
                  </a:lnTo>
                  <a:lnTo>
                    <a:pt x="9324" y="10840"/>
                  </a:lnTo>
                  <a:lnTo>
                    <a:pt x="9605" y="10840"/>
                  </a:lnTo>
                  <a:cubicBezTo>
                    <a:pt x="9830" y="10840"/>
                    <a:pt x="10054" y="10671"/>
                    <a:pt x="10054" y="10391"/>
                  </a:cubicBezTo>
                  <a:cubicBezTo>
                    <a:pt x="10054" y="10166"/>
                    <a:pt x="9830" y="9997"/>
                    <a:pt x="9605" y="9997"/>
                  </a:cubicBezTo>
                  <a:lnTo>
                    <a:pt x="9437" y="9997"/>
                  </a:lnTo>
                  <a:cubicBezTo>
                    <a:pt x="9437" y="9997"/>
                    <a:pt x="11065" y="6684"/>
                    <a:pt x="6460" y="4662"/>
                  </a:cubicBezTo>
                  <a:lnTo>
                    <a:pt x="6460" y="4325"/>
                  </a:lnTo>
                  <a:cubicBezTo>
                    <a:pt x="6460" y="3932"/>
                    <a:pt x="6291" y="3595"/>
                    <a:pt x="5898" y="3426"/>
                  </a:cubicBezTo>
                  <a:lnTo>
                    <a:pt x="5561" y="0"/>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7"/>
            <p:cNvSpPr/>
            <p:nvPr/>
          </p:nvSpPr>
          <p:spPr>
            <a:xfrm>
              <a:off x="4377225" y="469800"/>
              <a:ext cx="276650" cy="523750"/>
            </a:xfrm>
            <a:custGeom>
              <a:avLst/>
              <a:gdLst/>
              <a:ahLst/>
              <a:cxnLst/>
              <a:rect l="l" t="t" r="r" b="b"/>
              <a:pathLst>
                <a:path w="11066" h="20950" extrusionOk="0">
                  <a:moveTo>
                    <a:pt x="3427" y="11008"/>
                  </a:moveTo>
                  <a:cubicBezTo>
                    <a:pt x="3764" y="11008"/>
                    <a:pt x="4045" y="11289"/>
                    <a:pt x="4045" y="11626"/>
                  </a:cubicBezTo>
                  <a:lnTo>
                    <a:pt x="4045" y="13929"/>
                  </a:lnTo>
                  <a:lnTo>
                    <a:pt x="2753" y="13929"/>
                  </a:lnTo>
                  <a:lnTo>
                    <a:pt x="2753" y="11626"/>
                  </a:lnTo>
                  <a:cubicBezTo>
                    <a:pt x="2753" y="11289"/>
                    <a:pt x="3034" y="11008"/>
                    <a:pt x="3371" y="11008"/>
                  </a:cubicBezTo>
                  <a:close/>
                  <a:moveTo>
                    <a:pt x="5561" y="11008"/>
                  </a:moveTo>
                  <a:cubicBezTo>
                    <a:pt x="5898" y="11008"/>
                    <a:pt x="6179" y="11289"/>
                    <a:pt x="6179" y="11626"/>
                  </a:cubicBezTo>
                  <a:lnTo>
                    <a:pt x="6179" y="13929"/>
                  </a:lnTo>
                  <a:lnTo>
                    <a:pt x="4831" y="13929"/>
                  </a:lnTo>
                  <a:lnTo>
                    <a:pt x="4831" y="11626"/>
                  </a:lnTo>
                  <a:cubicBezTo>
                    <a:pt x="4831" y="11289"/>
                    <a:pt x="5112" y="11008"/>
                    <a:pt x="5505" y="11008"/>
                  </a:cubicBezTo>
                  <a:close/>
                  <a:moveTo>
                    <a:pt x="7639" y="11008"/>
                  </a:moveTo>
                  <a:cubicBezTo>
                    <a:pt x="7976" y="11008"/>
                    <a:pt x="8257" y="11289"/>
                    <a:pt x="8257" y="11626"/>
                  </a:cubicBezTo>
                  <a:lnTo>
                    <a:pt x="8257" y="13929"/>
                  </a:lnTo>
                  <a:lnTo>
                    <a:pt x="6965" y="13929"/>
                  </a:lnTo>
                  <a:lnTo>
                    <a:pt x="6965" y="11626"/>
                  </a:lnTo>
                  <a:cubicBezTo>
                    <a:pt x="6965" y="11289"/>
                    <a:pt x="7246" y="11008"/>
                    <a:pt x="7583" y="11008"/>
                  </a:cubicBezTo>
                  <a:close/>
                  <a:moveTo>
                    <a:pt x="5561" y="0"/>
                  </a:moveTo>
                  <a:lnTo>
                    <a:pt x="5168" y="3370"/>
                  </a:lnTo>
                  <a:cubicBezTo>
                    <a:pt x="4775" y="3539"/>
                    <a:pt x="4550" y="3932"/>
                    <a:pt x="4550" y="4325"/>
                  </a:cubicBezTo>
                  <a:lnTo>
                    <a:pt x="4550" y="4662"/>
                  </a:lnTo>
                  <a:cubicBezTo>
                    <a:pt x="1" y="6684"/>
                    <a:pt x="1630" y="9997"/>
                    <a:pt x="1630" y="9997"/>
                  </a:cubicBezTo>
                  <a:lnTo>
                    <a:pt x="1461" y="9997"/>
                  </a:lnTo>
                  <a:cubicBezTo>
                    <a:pt x="1180" y="9997"/>
                    <a:pt x="1012" y="10166"/>
                    <a:pt x="1012" y="10391"/>
                  </a:cubicBezTo>
                  <a:cubicBezTo>
                    <a:pt x="1012" y="10615"/>
                    <a:pt x="1180" y="10840"/>
                    <a:pt x="1461" y="10840"/>
                  </a:cubicBezTo>
                  <a:lnTo>
                    <a:pt x="1742" y="10840"/>
                  </a:lnTo>
                  <a:lnTo>
                    <a:pt x="1742" y="13929"/>
                  </a:lnTo>
                  <a:lnTo>
                    <a:pt x="1686" y="13929"/>
                  </a:lnTo>
                  <a:cubicBezTo>
                    <a:pt x="731" y="13929"/>
                    <a:pt x="731" y="15333"/>
                    <a:pt x="1686" y="15333"/>
                  </a:cubicBezTo>
                  <a:lnTo>
                    <a:pt x="2416" y="15333"/>
                  </a:lnTo>
                  <a:lnTo>
                    <a:pt x="2416" y="20950"/>
                  </a:lnTo>
                  <a:lnTo>
                    <a:pt x="8706" y="20950"/>
                  </a:lnTo>
                  <a:lnTo>
                    <a:pt x="8706" y="15389"/>
                  </a:lnTo>
                  <a:lnTo>
                    <a:pt x="9436" y="15389"/>
                  </a:lnTo>
                  <a:cubicBezTo>
                    <a:pt x="10335" y="15389"/>
                    <a:pt x="10335" y="13985"/>
                    <a:pt x="9436" y="13985"/>
                  </a:cubicBezTo>
                  <a:lnTo>
                    <a:pt x="9380" y="13929"/>
                  </a:lnTo>
                  <a:lnTo>
                    <a:pt x="9324" y="13929"/>
                  </a:lnTo>
                  <a:lnTo>
                    <a:pt x="9324" y="10840"/>
                  </a:lnTo>
                  <a:lnTo>
                    <a:pt x="9605" y="10840"/>
                  </a:lnTo>
                  <a:cubicBezTo>
                    <a:pt x="9830" y="10840"/>
                    <a:pt x="10054" y="10671"/>
                    <a:pt x="10054" y="10391"/>
                  </a:cubicBezTo>
                  <a:cubicBezTo>
                    <a:pt x="10054" y="10166"/>
                    <a:pt x="9830" y="9997"/>
                    <a:pt x="9605" y="9997"/>
                  </a:cubicBezTo>
                  <a:lnTo>
                    <a:pt x="9436" y="9997"/>
                  </a:lnTo>
                  <a:cubicBezTo>
                    <a:pt x="9436" y="9997"/>
                    <a:pt x="11065" y="6684"/>
                    <a:pt x="6516" y="4662"/>
                  </a:cubicBezTo>
                  <a:lnTo>
                    <a:pt x="6516" y="4325"/>
                  </a:lnTo>
                  <a:cubicBezTo>
                    <a:pt x="6516" y="3932"/>
                    <a:pt x="6291" y="3595"/>
                    <a:pt x="5954" y="3426"/>
                  </a:cubicBezTo>
                  <a:lnTo>
                    <a:pt x="5561" y="0"/>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77"/>
          <p:cNvGrpSpPr/>
          <p:nvPr/>
        </p:nvGrpSpPr>
        <p:grpSpPr>
          <a:xfrm>
            <a:off x="6805466" y="3974377"/>
            <a:ext cx="1614990" cy="634232"/>
            <a:chOff x="3678000" y="4833775"/>
            <a:chExt cx="1537500" cy="603800"/>
          </a:xfrm>
        </p:grpSpPr>
        <p:sp>
          <p:nvSpPr>
            <p:cNvPr id="1407" name="Google Shape;1407;p77"/>
            <p:cNvSpPr/>
            <p:nvPr/>
          </p:nvSpPr>
          <p:spPr>
            <a:xfrm>
              <a:off x="4103425" y="4833775"/>
              <a:ext cx="658550" cy="603800"/>
            </a:xfrm>
            <a:custGeom>
              <a:avLst/>
              <a:gdLst/>
              <a:ahLst/>
              <a:cxnLst/>
              <a:rect l="l" t="t" r="r" b="b"/>
              <a:pathLst>
                <a:path w="26342" h="24152" extrusionOk="0">
                  <a:moveTo>
                    <a:pt x="13143" y="1"/>
                  </a:moveTo>
                  <a:cubicBezTo>
                    <a:pt x="13143" y="113"/>
                    <a:pt x="13143" y="225"/>
                    <a:pt x="13087" y="338"/>
                  </a:cubicBezTo>
                  <a:cubicBezTo>
                    <a:pt x="12525" y="1854"/>
                    <a:pt x="11514" y="3146"/>
                    <a:pt x="10110" y="3988"/>
                  </a:cubicBezTo>
                  <a:cubicBezTo>
                    <a:pt x="8032" y="5392"/>
                    <a:pt x="5505" y="5617"/>
                    <a:pt x="3371" y="6965"/>
                  </a:cubicBezTo>
                  <a:cubicBezTo>
                    <a:pt x="1630" y="8144"/>
                    <a:pt x="225" y="9942"/>
                    <a:pt x="57" y="11964"/>
                  </a:cubicBezTo>
                  <a:cubicBezTo>
                    <a:pt x="1" y="13817"/>
                    <a:pt x="956" y="15614"/>
                    <a:pt x="2584" y="16569"/>
                  </a:cubicBezTo>
                  <a:lnTo>
                    <a:pt x="338" y="16569"/>
                  </a:lnTo>
                  <a:lnTo>
                    <a:pt x="338" y="17861"/>
                  </a:lnTo>
                  <a:cubicBezTo>
                    <a:pt x="338" y="17861"/>
                    <a:pt x="2697" y="18535"/>
                    <a:pt x="2641" y="20669"/>
                  </a:cubicBezTo>
                  <a:lnTo>
                    <a:pt x="2641" y="24151"/>
                  </a:lnTo>
                  <a:lnTo>
                    <a:pt x="10054" y="24151"/>
                  </a:lnTo>
                  <a:lnTo>
                    <a:pt x="10054" y="19827"/>
                  </a:lnTo>
                  <a:cubicBezTo>
                    <a:pt x="10054" y="17861"/>
                    <a:pt x="11543" y="16878"/>
                    <a:pt x="13031" y="16878"/>
                  </a:cubicBezTo>
                  <a:cubicBezTo>
                    <a:pt x="14519" y="16878"/>
                    <a:pt x="16008" y="17861"/>
                    <a:pt x="16008" y="19827"/>
                  </a:cubicBezTo>
                  <a:lnTo>
                    <a:pt x="16008" y="24151"/>
                  </a:lnTo>
                  <a:lnTo>
                    <a:pt x="23702" y="24151"/>
                  </a:lnTo>
                  <a:lnTo>
                    <a:pt x="23702" y="20669"/>
                  </a:lnTo>
                  <a:cubicBezTo>
                    <a:pt x="23646" y="19321"/>
                    <a:pt x="24657" y="18142"/>
                    <a:pt x="26061" y="17973"/>
                  </a:cubicBezTo>
                  <a:lnTo>
                    <a:pt x="26061" y="16569"/>
                  </a:lnTo>
                  <a:lnTo>
                    <a:pt x="23758" y="16569"/>
                  </a:lnTo>
                  <a:cubicBezTo>
                    <a:pt x="25387" y="15614"/>
                    <a:pt x="26342" y="13817"/>
                    <a:pt x="26286" y="11964"/>
                  </a:cubicBezTo>
                  <a:cubicBezTo>
                    <a:pt x="26117" y="9886"/>
                    <a:pt x="24713" y="8088"/>
                    <a:pt x="22916" y="6965"/>
                  </a:cubicBezTo>
                  <a:cubicBezTo>
                    <a:pt x="20838" y="5617"/>
                    <a:pt x="18310" y="5336"/>
                    <a:pt x="16232" y="3988"/>
                  </a:cubicBezTo>
                  <a:cubicBezTo>
                    <a:pt x="14828" y="3146"/>
                    <a:pt x="13817" y="1854"/>
                    <a:pt x="13256" y="338"/>
                  </a:cubicBezTo>
                  <a:cubicBezTo>
                    <a:pt x="13256" y="225"/>
                    <a:pt x="13199" y="113"/>
                    <a:pt x="13143" y="1"/>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7"/>
            <p:cNvSpPr/>
            <p:nvPr/>
          </p:nvSpPr>
          <p:spPr>
            <a:xfrm>
              <a:off x="3678000" y="5121625"/>
              <a:ext cx="259775" cy="304725"/>
            </a:xfrm>
            <a:custGeom>
              <a:avLst/>
              <a:gdLst/>
              <a:ahLst/>
              <a:cxnLst/>
              <a:rect l="l" t="t" r="r" b="b"/>
              <a:pathLst>
                <a:path w="10391" h="12189" extrusionOk="0">
                  <a:moveTo>
                    <a:pt x="5223" y="0"/>
                  </a:moveTo>
                  <a:cubicBezTo>
                    <a:pt x="4999" y="618"/>
                    <a:pt x="4549" y="1124"/>
                    <a:pt x="3988" y="1461"/>
                  </a:cubicBezTo>
                  <a:cubicBezTo>
                    <a:pt x="3201" y="2022"/>
                    <a:pt x="2190" y="2135"/>
                    <a:pt x="1348" y="2640"/>
                  </a:cubicBezTo>
                  <a:cubicBezTo>
                    <a:pt x="618" y="3089"/>
                    <a:pt x="112" y="3820"/>
                    <a:pt x="56" y="4606"/>
                  </a:cubicBezTo>
                  <a:cubicBezTo>
                    <a:pt x="0" y="5392"/>
                    <a:pt x="337" y="6066"/>
                    <a:pt x="1011" y="6459"/>
                  </a:cubicBezTo>
                  <a:lnTo>
                    <a:pt x="56" y="6459"/>
                  </a:lnTo>
                  <a:lnTo>
                    <a:pt x="56" y="6965"/>
                  </a:lnTo>
                  <a:cubicBezTo>
                    <a:pt x="56" y="6965"/>
                    <a:pt x="1011" y="7246"/>
                    <a:pt x="955" y="8088"/>
                  </a:cubicBezTo>
                  <a:lnTo>
                    <a:pt x="955" y="12188"/>
                  </a:lnTo>
                  <a:lnTo>
                    <a:pt x="9323" y="12188"/>
                  </a:lnTo>
                  <a:lnTo>
                    <a:pt x="9323" y="8088"/>
                  </a:lnTo>
                  <a:cubicBezTo>
                    <a:pt x="9323" y="7583"/>
                    <a:pt x="9716" y="7077"/>
                    <a:pt x="10278" y="7021"/>
                  </a:cubicBezTo>
                  <a:lnTo>
                    <a:pt x="10278" y="6459"/>
                  </a:lnTo>
                  <a:lnTo>
                    <a:pt x="9379" y="6459"/>
                  </a:lnTo>
                  <a:cubicBezTo>
                    <a:pt x="9997" y="6066"/>
                    <a:pt x="10390" y="5392"/>
                    <a:pt x="10390" y="4606"/>
                  </a:cubicBezTo>
                  <a:cubicBezTo>
                    <a:pt x="10278" y="3820"/>
                    <a:pt x="9773" y="3089"/>
                    <a:pt x="9043" y="2640"/>
                  </a:cubicBezTo>
                  <a:cubicBezTo>
                    <a:pt x="8200" y="2078"/>
                    <a:pt x="7189" y="2022"/>
                    <a:pt x="6403" y="1461"/>
                  </a:cubicBezTo>
                  <a:cubicBezTo>
                    <a:pt x="5841" y="1124"/>
                    <a:pt x="5392" y="618"/>
                    <a:pt x="5223"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7"/>
            <p:cNvSpPr/>
            <p:nvPr/>
          </p:nvSpPr>
          <p:spPr>
            <a:xfrm>
              <a:off x="3965825" y="4884325"/>
              <a:ext cx="117975" cy="553250"/>
            </a:xfrm>
            <a:custGeom>
              <a:avLst/>
              <a:gdLst/>
              <a:ahLst/>
              <a:cxnLst/>
              <a:rect l="l" t="t" r="r" b="b"/>
              <a:pathLst>
                <a:path w="4719" h="22130" extrusionOk="0">
                  <a:moveTo>
                    <a:pt x="2416" y="1"/>
                  </a:moveTo>
                  <a:lnTo>
                    <a:pt x="2247" y="2303"/>
                  </a:lnTo>
                  <a:cubicBezTo>
                    <a:pt x="1910" y="2359"/>
                    <a:pt x="1686" y="2584"/>
                    <a:pt x="1686" y="2921"/>
                  </a:cubicBezTo>
                  <a:lnTo>
                    <a:pt x="1686" y="4775"/>
                  </a:lnTo>
                  <a:cubicBezTo>
                    <a:pt x="1517" y="4775"/>
                    <a:pt x="1405" y="4831"/>
                    <a:pt x="1292" y="4943"/>
                  </a:cubicBezTo>
                  <a:cubicBezTo>
                    <a:pt x="1068" y="5168"/>
                    <a:pt x="1068" y="5505"/>
                    <a:pt x="1292" y="5729"/>
                  </a:cubicBezTo>
                  <a:lnTo>
                    <a:pt x="1686" y="6179"/>
                  </a:lnTo>
                  <a:lnTo>
                    <a:pt x="1686" y="8481"/>
                  </a:lnTo>
                  <a:lnTo>
                    <a:pt x="1573" y="8481"/>
                  </a:lnTo>
                  <a:cubicBezTo>
                    <a:pt x="1012" y="8481"/>
                    <a:pt x="619" y="8987"/>
                    <a:pt x="787" y="9549"/>
                  </a:cubicBezTo>
                  <a:lnTo>
                    <a:pt x="1236" y="10953"/>
                  </a:lnTo>
                  <a:lnTo>
                    <a:pt x="1236" y="15333"/>
                  </a:lnTo>
                  <a:cubicBezTo>
                    <a:pt x="562" y="15333"/>
                    <a:pt x="1" y="15895"/>
                    <a:pt x="225" y="16401"/>
                  </a:cubicBezTo>
                  <a:lnTo>
                    <a:pt x="1236" y="17917"/>
                  </a:lnTo>
                  <a:lnTo>
                    <a:pt x="1236" y="21175"/>
                  </a:lnTo>
                  <a:lnTo>
                    <a:pt x="1236" y="22129"/>
                  </a:lnTo>
                  <a:lnTo>
                    <a:pt x="3539" y="22129"/>
                  </a:lnTo>
                  <a:lnTo>
                    <a:pt x="3539" y="21175"/>
                  </a:lnTo>
                  <a:lnTo>
                    <a:pt x="3539" y="17917"/>
                  </a:lnTo>
                  <a:lnTo>
                    <a:pt x="4550" y="16401"/>
                  </a:lnTo>
                  <a:cubicBezTo>
                    <a:pt x="4719" y="15895"/>
                    <a:pt x="4213" y="15390"/>
                    <a:pt x="3539" y="15333"/>
                  </a:cubicBezTo>
                  <a:lnTo>
                    <a:pt x="3539" y="10953"/>
                  </a:lnTo>
                  <a:lnTo>
                    <a:pt x="3932" y="9549"/>
                  </a:lnTo>
                  <a:cubicBezTo>
                    <a:pt x="4101" y="8987"/>
                    <a:pt x="3708" y="8481"/>
                    <a:pt x="3146" y="8481"/>
                  </a:cubicBezTo>
                  <a:lnTo>
                    <a:pt x="3090" y="8481"/>
                  </a:lnTo>
                  <a:lnTo>
                    <a:pt x="3090" y="6235"/>
                  </a:lnTo>
                  <a:lnTo>
                    <a:pt x="3483" y="5729"/>
                  </a:lnTo>
                  <a:cubicBezTo>
                    <a:pt x="3708" y="5505"/>
                    <a:pt x="3708" y="5168"/>
                    <a:pt x="3483" y="4943"/>
                  </a:cubicBezTo>
                  <a:cubicBezTo>
                    <a:pt x="3371" y="4831"/>
                    <a:pt x="3258" y="4775"/>
                    <a:pt x="3090" y="4775"/>
                  </a:cubicBezTo>
                  <a:lnTo>
                    <a:pt x="3090" y="2921"/>
                  </a:lnTo>
                  <a:cubicBezTo>
                    <a:pt x="3090" y="2640"/>
                    <a:pt x="2865" y="2359"/>
                    <a:pt x="2584" y="2303"/>
                  </a:cubicBezTo>
                  <a:lnTo>
                    <a:pt x="2416" y="1"/>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7"/>
            <p:cNvSpPr/>
            <p:nvPr/>
          </p:nvSpPr>
          <p:spPr>
            <a:xfrm>
              <a:off x="4954325" y="5121625"/>
              <a:ext cx="261175" cy="304725"/>
            </a:xfrm>
            <a:custGeom>
              <a:avLst/>
              <a:gdLst/>
              <a:ahLst/>
              <a:cxnLst/>
              <a:rect l="l" t="t" r="r" b="b"/>
              <a:pathLst>
                <a:path w="10447" h="12189" extrusionOk="0">
                  <a:moveTo>
                    <a:pt x="5224" y="0"/>
                  </a:moveTo>
                  <a:cubicBezTo>
                    <a:pt x="4999" y="618"/>
                    <a:pt x="4550" y="1124"/>
                    <a:pt x="3988" y="1461"/>
                  </a:cubicBezTo>
                  <a:cubicBezTo>
                    <a:pt x="3202" y="2022"/>
                    <a:pt x="2191" y="2135"/>
                    <a:pt x="1348" y="2640"/>
                  </a:cubicBezTo>
                  <a:cubicBezTo>
                    <a:pt x="618" y="3089"/>
                    <a:pt x="113" y="3820"/>
                    <a:pt x="0" y="4606"/>
                  </a:cubicBezTo>
                  <a:cubicBezTo>
                    <a:pt x="0" y="5392"/>
                    <a:pt x="393" y="6066"/>
                    <a:pt x="1011" y="6459"/>
                  </a:cubicBezTo>
                  <a:lnTo>
                    <a:pt x="113" y="6459"/>
                  </a:lnTo>
                  <a:lnTo>
                    <a:pt x="113" y="7021"/>
                  </a:lnTo>
                  <a:cubicBezTo>
                    <a:pt x="674" y="7077"/>
                    <a:pt x="1067" y="7583"/>
                    <a:pt x="1067" y="8088"/>
                  </a:cubicBezTo>
                  <a:lnTo>
                    <a:pt x="1067" y="12188"/>
                  </a:lnTo>
                  <a:lnTo>
                    <a:pt x="9380" y="12188"/>
                  </a:lnTo>
                  <a:lnTo>
                    <a:pt x="9380" y="8088"/>
                  </a:lnTo>
                  <a:cubicBezTo>
                    <a:pt x="9380" y="7246"/>
                    <a:pt x="10334" y="6965"/>
                    <a:pt x="10334" y="6965"/>
                  </a:cubicBezTo>
                  <a:lnTo>
                    <a:pt x="10334" y="6459"/>
                  </a:lnTo>
                  <a:lnTo>
                    <a:pt x="9436" y="6459"/>
                  </a:lnTo>
                  <a:cubicBezTo>
                    <a:pt x="10054" y="6066"/>
                    <a:pt x="10447" y="5392"/>
                    <a:pt x="10391" y="4606"/>
                  </a:cubicBezTo>
                  <a:cubicBezTo>
                    <a:pt x="10278" y="3820"/>
                    <a:pt x="9829" y="3089"/>
                    <a:pt x="9099" y="2640"/>
                  </a:cubicBezTo>
                  <a:cubicBezTo>
                    <a:pt x="8256" y="2135"/>
                    <a:pt x="7245" y="2022"/>
                    <a:pt x="6403" y="1461"/>
                  </a:cubicBezTo>
                  <a:cubicBezTo>
                    <a:pt x="5841" y="1124"/>
                    <a:pt x="5448" y="618"/>
                    <a:pt x="5224"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7"/>
            <p:cNvSpPr/>
            <p:nvPr/>
          </p:nvSpPr>
          <p:spPr>
            <a:xfrm>
              <a:off x="4808300" y="4884325"/>
              <a:ext cx="117950" cy="553250"/>
            </a:xfrm>
            <a:custGeom>
              <a:avLst/>
              <a:gdLst/>
              <a:ahLst/>
              <a:cxnLst/>
              <a:rect l="l" t="t" r="r" b="b"/>
              <a:pathLst>
                <a:path w="4718" h="22130" extrusionOk="0">
                  <a:moveTo>
                    <a:pt x="2303" y="1"/>
                  </a:moveTo>
                  <a:lnTo>
                    <a:pt x="2134" y="2303"/>
                  </a:lnTo>
                  <a:cubicBezTo>
                    <a:pt x="1854" y="2359"/>
                    <a:pt x="1629" y="2640"/>
                    <a:pt x="1629" y="2921"/>
                  </a:cubicBezTo>
                  <a:lnTo>
                    <a:pt x="1629" y="4775"/>
                  </a:lnTo>
                  <a:cubicBezTo>
                    <a:pt x="1517" y="4775"/>
                    <a:pt x="1348" y="4831"/>
                    <a:pt x="1236" y="4943"/>
                  </a:cubicBezTo>
                  <a:cubicBezTo>
                    <a:pt x="1067" y="5168"/>
                    <a:pt x="1067" y="5505"/>
                    <a:pt x="1236" y="5729"/>
                  </a:cubicBezTo>
                  <a:lnTo>
                    <a:pt x="1685" y="6235"/>
                  </a:lnTo>
                  <a:lnTo>
                    <a:pt x="1685" y="8481"/>
                  </a:lnTo>
                  <a:lnTo>
                    <a:pt x="1573" y="8481"/>
                  </a:lnTo>
                  <a:cubicBezTo>
                    <a:pt x="1011" y="8481"/>
                    <a:pt x="618" y="8987"/>
                    <a:pt x="786" y="9549"/>
                  </a:cubicBezTo>
                  <a:lnTo>
                    <a:pt x="1236" y="10953"/>
                  </a:lnTo>
                  <a:lnTo>
                    <a:pt x="1236" y="15333"/>
                  </a:lnTo>
                  <a:cubicBezTo>
                    <a:pt x="506" y="15390"/>
                    <a:pt x="0" y="15895"/>
                    <a:pt x="169" y="16401"/>
                  </a:cubicBezTo>
                  <a:lnTo>
                    <a:pt x="1180" y="17917"/>
                  </a:lnTo>
                  <a:lnTo>
                    <a:pt x="1180" y="21231"/>
                  </a:lnTo>
                  <a:lnTo>
                    <a:pt x="1180" y="22129"/>
                  </a:lnTo>
                  <a:lnTo>
                    <a:pt x="3539" y="22129"/>
                  </a:lnTo>
                  <a:lnTo>
                    <a:pt x="3539" y="21231"/>
                  </a:lnTo>
                  <a:lnTo>
                    <a:pt x="3539" y="17917"/>
                  </a:lnTo>
                  <a:lnTo>
                    <a:pt x="4493" y="16401"/>
                  </a:lnTo>
                  <a:cubicBezTo>
                    <a:pt x="4718" y="15895"/>
                    <a:pt x="4212" y="15333"/>
                    <a:pt x="3482" y="15333"/>
                  </a:cubicBezTo>
                  <a:lnTo>
                    <a:pt x="3482" y="10953"/>
                  </a:lnTo>
                  <a:lnTo>
                    <a:pt x="3932" y="9549"/>
                  </a:lnTo>
                  <a:cubicBezTo>
                    <a:pt x="4100" y="8987"/>
                    <a:pt x="3707" y="8481"/>
                    <a:pt x="3145" y="8481"/>
                  </a:cubicBezTo>
                  <a:lnTo>
                    <a:pt x="3033" y="8481"/>
                  </a:lnTo>
                  <a:lnTo>
                    <a:pt x="3033" y="6179"/>
                  </a:lnTo>
                  <a:lnTo>
                    <a:pt x="3426" y="5729"/>
                  </a:lnTo>
                  <a:cubicBezTo>
                    <a:pt x="3651" y="5505"/>
                    <a:pt x="3651" y="5168"/>
                    <a:pt x="3426" y="4943"/>
                  </a:cubicBezTo>
                  <a:cubicBezTo>
                    <a:pt x="3314" y="4831"/>
                    <a:pt x="3202" y="4775"/>
                    <a:pt x="3033" y="4775"/>
                  </a:cubicBezTo>
                  <a:lnTo>
                    <a:pt x="3033" y="2921"/>
                  </a:lnTo>
                  <a:cubicBezTo>
                    <a:pt x="3089" y="2584"/>
                    <a:pt x="2808" y="2359"/>
                    <a:pt x="2528" y="2303"/>
                  </a:cubicBezTo>
                  <a:lnTo>
                    <a:pt x="2303" y="1"/>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2" name="Google Shape;1412;p77"/>
          <p:cNvGrpSpPr/>
          <p:nvPr/>
        </p:nvGrpSpPr>
        <p:grpSpPr>
          <a:xfrm>
            <a:off x="5764306" y="3134696"/>
            <a:ext cx="1156722" cy="533790"/>
            <a:chOff x="2351125" y="3398750"/>
            <a:chExt cx="928125" cy="428300"/>
          </a:xfrm>
        </p:grpSpPr>
        <p:sp>
          <p:nvSpPr>
            <p:cNvPr id="1413" name="Google Shape;1413;p77"/>
            <p:cNvSpPr/>
            <p:nvPr/>
          </p:nvSpPr>
          <p:spPr>
            <a:xfrm>
              <a:off x="2351125" y="3398750"/>
              <a:ext cx="453550" cy="341250"/>
            </a:xfrm>
            <a:custGeom>
              <a:avLst/>
              <a:gdLst/>
              <a:ahLst/>
              <a:cxnLst/>
              <a:rect l="l" t="t" r="r" b="b"/>
              <a:pathLst>
                <a:path w="18142" h="13650" extrusionOk="0">
                  <a:moveTo>
                    <a:pt x="10726" y="0"/>
                  </a:moveTo>
                  <a:cubicBezTo>
                    <a:pt x="8719" y="0"/>
                    <a:pt x="6250" y="525"/>
                    <a:pt x="3258" y="1967"/>
                  </a:cubicBezTo>
                  <a:lnTo>
                    <a:pt x="0" y="11515"/>
                  </a:lnTo>
                  <a:cubicBezTo>
                    <a:pt x="3646" y="9769"/>
                    <a:pt x="6652" y="9134"/>
                    <a:pt x="9097" y="9134"/>
                  </a:cubicBezTo>
                  <a:cubicBezTo>
                    <a:pt x="15616" y="9134"/>
                    <a:pt x="18141" y="13649"/>
                    <a:pt x="18141" y="13649"/>
                  </a:cubicBezTo>
                  <a:lnTo>
                    <a:pt x="18141" y="3708"/>
                  </a:lnTo>
                  <a:cubicBezTo>
                    <a:pt x="18141" y="3708"/>
                    <a:pt x="16065" y="0"/>
                    <a:pt x="10726"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7"/>
            <p:cNvSpPr/>
            <p:nvPr/>
          </p:nvSpPr>
          <p:spPr>
            <a:xfrm>
              <a:off x="2353925" y="3662675"/>
              <a:ext cx="450750" cy="164375"/>
            </a:xfrm>
            <a:custGeom>
              <a:avLst/>
              <a:gdLst/>
              <a:ahLst/>
              <a:cxnLst/>
              <a:rect l="l" t="t" r="r" b="b"/>
              <a:pathLst>
                <a:path w="18030" h="6575" extrusionOk="0">
                  <a:moveTo>
                    <a:pt x="8424" y="1"/>
                  </a:moveTo>
                  <a:cubicBezTo>
                    <a:pt x="3860" y="1"/>
                    <a:pt x="0" y="1969"/>
                    <a:pt x="0" y="1969"/>
                  </a:cubicBezTo>
                  <a:lnTo>
                    <a:pt x="0" y="4328"/>
                  </a:lnTo>
                  <a:cubicBezTo>
                    <a:pt x="2135" y="2980"/>
                    <a:pt x="4550" y="2194"/>
                    <a:pt x="7077" y="2025"/>
                  </a:cubicBezTo>
                  <a:cubicBezTo>
                    <a:pt x="7323" y="2012"/>
                    <a:pt x="7569" y="2005"/>
                    <a:pt x="7814" y="2005"/>
                  </a:cubicBezTo>
                  <a:cubicBezTo>
                    <a:pt x="11702" y="2005"/>
                    <a:pt x="15387" y="3669"/>
                    <a:pt x="18029" y="6575"/>
                  </a:cubicBezTo>
                  <a:lnTo>
                    <a:pt x="18029" y="4328"/>
                  </a:lnTo>
                  <a:cubicBezTo>
                    <a:pt x="15217" y="981"/>
                    <a:pt x="11645" y="1"/>
                    <a:pt x="8424" y="1"/>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7"/>
            <p:cNvSpPr/>
            <p:nvPr/>
          </p:nvSpPr>
          <p:spPr>
            <a:xfrm>
              <a:off x="2824300" y="3398750"/>
              <a:ext cx="454950" cy="341250"/>
            </a:xfrm>
            <a:custGeom>
              <a:avLst/>
              <a:gdLst/>
              <a:ahLst/>
              <a:cxnLst/>
              <a:rect l="l" t="t" r="r" b="b"/>
              <a:pathLst>
                <a:path w="18198" h="13650" extrusionOk="0">
                  <a:moveTo>
                    <a:pt x="7461" y="0"/>
                  </a:moveTo>
                  <a:cubicBezTo>
                    <a:pt x="2106" y="0"/>
                    <a:pt x="0" y="3708"/>
                    <a:pt x="0" y="3708"/>
                  </a:cubicBezTo>
                  <a:lnTo>
                    <a:pt x="0" y="13649"/>
                  </a:lnTo>
                  <a:cubicBezTo>
                    <a:pt x="0" y="13649"/>
                    <a:pt x="2555" y="9134"/>
                    <a:pt x="9091" y="9134"/>
                  </a:cubicBezTo>
                  <a:cubicBezTo>
                    <a:pt x="11541" y="9134"/>
                    <a:pt x="14552" y="9769"/>
                    <a:pt x="18197" y="11515"/>
                  </a:cubicBezTo>
                  <a:lnTo>
                    <a:pt x="14940" y="1967"/>
                  </a:lnTo>
                  <a:cubicBezTo>
                    <a:pt x="11947" y="525"/>
                    <a:pt x="9475" y="0"/>
                    <a:pt x="7461"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7"/>
            <p:cNvSpPr/>
            <p:nvPr/>
          </p:nvSpPr>
          <p:spPr>
            <a:xfrm>
              <a:off x="2825700" y="3662675"/>
              <a:ext cx="450750" cy="164375"/>
            </a:xfrm>
            <a:custGeom>
              <a:avLst/>
              <a:gdLst/>
              <a:ahLst/>
              <a:cxnLst/>
              <a:rect l="l" t="t" r="r" b="b"/>
              <a:pathLst>
                <a:path w="18030" h="6575" extrusionOk="0">
                  <a:moveTo>
                    <a:pt x="9606" y="1"/>
                  </a:moveTo>
                  <a:cubicBezTo>
                    <a:pt x="6384" y="1"/>
                    <a:pt x="2813" y="981"/>
                    <a:pt x="0" y="4328"/>
                  </a:cubicBezTo>
                  <a:lnTo>
                    <a:pt x="0" y="6575"/>
                  </a:lnTo>
                  <a:cubicBezTo>
                    <a:pt x="2589" y="3669"/>
                    <a:pt x="6321" y="2005"/>
                    <a:pt x="10168" y="2005"/>
                  </a:cubicBezTo>
                  <a:cubicBezTo>
                    <a:pt x="10410" y="2005"/>
                    <a:pt x="10653" y="2012"/>
                    <a:pt x="10896" y="2025"/>
                  </a:cubicBezTo>
                  <a:cubicBezTo>
                    <a:pt x="13424" y="2194"/>
                    <a:pt x="15895" y="2980"/>
                    <a:pt x="18029" y="4328"/>
                  </a:cubicBezTo>
                  <a:lnTo>
                    <a:pt x="18029" y="1969"/>
                  </a:lnTo>
                  <a:cubicBezTo>
                    <a:pt x="18029" y="1969"/>
                    <a:pt x="14169" y="1"/>
                    <a:pt x="9606" y="1"/>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77"/>
          <p:cNvGrpSpPr/>
          <p:nvPr/>
        </p:nvGrpSpPr>
        <p:grpSpPr>
          <a:xfrm>
            <a:off x="8057950" y="1677023"/>
            <a:ext cx="481650" cy="2104327"/>
            <a:chOff x="8057950" y="1677023"/>
            <a:chExt cx="481650" cy="2104327"/>
          </a:xfrm>
        </p:grpSpPr>
        <p:sp>
          <p:nvSpPr>
            <p:cNvPr id="1418" name="Google Shape;1418;p77"/>
            <p:cNvSpPr/>
            <p:nvPr/>
          </p:nvSpPr>
          <p:spPr>
            <a:xfrm>
              <a:off x="8057950" y="2809675"/>
              <a:ext cx="481650" cy="971675"/>
            </a:xfrm>
            <a:custGeom>
              <a:avLst/>
              <a:gdLst/>
              <a:ahLst/>
              <a:cxnLst/>
              <a:rect l="l" t="t" r="r" b="b"/>
              <a:pathLst>
                <a:path w="19266" h="38867" extrusionOk="0">
                  <a:moveTo>
                    <a:pt x="6104" y="13138"/>
                  </a:moveTo>
                  <a:cubicBezTo>
                    <a:pt x="6678" y="13138"/>
                    <a:pt x="7134" y="13624"/>
                    <a:pt x="7134" y="14210"/>
                  </a:cubicBezTo>
                  <a:lnTo>
                    <a:pt x="7134" y="22803"/>
                  </a:lnTo>
                  <a:cubicBezTo>
                    <a:pt x="7134" y="23421"/>
                    <a:pt x="6628" y="23870"/>
                    <a:pt x="6010" y="23870"/>
                  </a:cubicBezTo>
                  <a:lnTo>
                    <a:pt x="5898" y="23870"/>
                  </a:lnTo>
                  <a:cubicBezTo>
                    <a:pt x="5280" y="23870"/>
                    <a:pt x="4831" y="23421"/>
                    <a:pt x="4831" y="22803"/>
                  </a:cubicBezTo>
                  <a:lnTo>
                    <a:pt x="4831" y="14210"/>
                  </a:lnTo>
                  <a:cubicBezTo>
                    <a:pt x="4831" y="13624"/>
                    <a:pt x="5236" y="13138"/>
                    <a:pt x="5805" y="13138"/>
                  </a:cubicBezTo>
                  <a:cubicBezTo>
                    <a:pt x="5835" y="13138"/>
                    <a:pt x="5867" y="13140"/>
                    <a:pt x="5898" y="13143"/>
                  </a:cubicBezTo>
                  <a:lnTo>
                    <a:pt x="6010" y="13143"/>
                  </a:lnTo>
                  <a:cubicBezTo>
                    <a:pt x="6042" y="13140"/>
                    <a:pt x="6073" y="13138"/>
                    <a:pt x="6104" y="13138"/>
                  </a:cubicBezTo>
                  <a:close/>
                  <a:moveTo>
                    <a:pt x="9511" y="13138"/>
                  </a:moveTo>
                  <a:cubicBezTo>
                    <a:pt x="9542" y="13138"/>
                    <a:pt x="9573" y="13140"/>
                    <a:pt x="9605" y="13143"/>
                  </a:cubicBezTo>
                  <a:lnTo>
                    <a:pt x="9717" y="13143"/>
                  </a:lnTo>
                  <a:cubicBezTo>
                    <a:pt x="10335" y="13143"/>
                    <a:pt x="10784" y="13592"/>
                    <a:pt x="10784" y="14210"/>
                  </a:cubicBezTo>
                  <a:lnTo>
                    <a:pt x="10784" y="16063"/>
                  </a:lnTo>
                  <a:lnTo>
                    <a:pt x="10784" y="22803"/>
                  </a:lnTo>
                  <a:cubicBezTo>
                    <a:pt x="10784" y="23421"/>
                    <a:pt x="10335" y="23870"/>
                    <a:pt x="9717" y="23870"/>
                  </a:cubicBezTo>
                  <a:lnTo>
                    <a:pt x="9605" y="23870"/>
                  </a:lnTo>
                  <a:cubicBezTo>
                    <a:pt x="8987" y="23870"/>
                    <a:pt x="8482" y="23421"/>
                    <a:pt x="8482" y="22803"/>
                  </a:cubicBezTo>
                  <a:lnTo>
                    <a:pt x="8482" y="14210"/>
                  </a:lnTo>
                  <a:cubicBezTo>
                    <a:pt x="8482" y="13624"/>
                    <a:pt x="8937" y="13138"/>
                    <a:pt x="9511" y="13138"/>
                  </a:cubicBezTo>
                  <a:close/>
                  <a:moveTo>
                    <a:pt x="13170" y="13138"/>
                  </a:moveTo>
                  <a:cubicBezTo>
                    <a:pt x="13198" y="13138"/>
                    <a:pt x="13227" y="13140"/>
                    <a:pt x="13256" y="13143"/>
                  </a:cubicBezTo>
                  <a:lnTo>
                    <a:pt x="13424" y="13143"/>
                  </a:lnTo>
                  <a:cubicBezTo>
                    <a:pt x="13986" y="13143"/>
                    <a:pt x="14491" y="13592"/>
                    <a:pt x="14491" y="14210"/>
                  </a:cubicBezTo>
                  <a:lnTo>
                    <a:pt x="14491" y="16063"/>
                  </a:lnTo>
                  <a:lnTo>
                    <a:pt x="14491" y="22803"/>
                  </a:lnTo>
                  <a:cubicBezTo>
                    <a:pt x="14491" y="23421"/>
                    <a:pt x="13986" y="23870"/>
                    <a:pt x="13424" y="23870"/>
                  </a:cubicBezTo>
                  <a:lnTo>
                    <a:pt x="13256" y="23870"/>
                  </a:lnTo>
                  <a:cubicBezTo>
                    <a:pt x="12694" y="23870"/>
                    <a:pt x="12188" y="23421"/>
                    <a:pt x="12188" y="22803"/>
                  </a:cubicBezTo>
                  <a:lnTo>
                    <a:pt x="12188" y="14210"/>
                  </a:lnTo>
                  <a:cubicBezTo>
                    <a:pt x="12188" y="13624"/>
                    <a:pt x="12644" y="13138"/>
                    <a:pt x="13170" y="13138"/>
                  </a:cubicBezTo>
                  <a:close/>
                  <a:moveTo>
                    <a:pt x="8819" y="0"/>
                  </a:moveTo>
                  <a:cubicBezTo>
                    <a:pt x="8313" y="337"/>
                    <a:pt x="7976" y="899"/>
                    <a:pt x="7976" y="1517"/>
                  </a:cubicBezTo>
                  <a:lnTo>
                    <a:pt x="7976" y="2078"/>
                  </a:lnTo>
                  <a:cubicBezTo>
                    <a:pt x="57" y="5617"/>
                    <a:pt x="2809" y="11345"/>
                    <a:pt x="2809" y="11345"/>
                  </a:cubicBezTo>
                  <a:lnTo>
                    <a:pt x="2528" y="11345"/>
                  </a:lnTo>
                  <a:cubicBezTo>
                    <a:pt x="1573" y="11345"/>
                    <a:pt x="1573" y="12806"/>
                    <a:pt x="2528" y="12806"/>
                  </a:cubicBezTo>
                  <a:lnTo>
                    <a:pt x="3034" y="12806"/>
                  </a:lnTo>
                  <a:lnTo>
                    <a:pt x="3034" y="24207"/>
                  </a:lnTo>
                  <a:lnTo>
                    <a:pt x="2528" y="24207"/>
                  </a:lnTo>
                  <a:cubicBezTo>
                    <a:pt x="1573" y="24207"/>
                    <a:pt x="1573" y="25667"/>
                    <a:pt x="2528" y="25667"/>
                  </a:cubicBezTo>
                  <a:lnTo>
                    <a:pt x="2809" y="25667"/>
                  </a:lnTo>
                  <a:cubicBezTo>
                    <a:pt x="2809" y="25667"/>
                    <a:pt x="1" y="31396"/>
                    <a:pt x="7976" y="34935"/>
                  </a:cubicBezTo>
                  <a:lnTo>
                    <a:pt x="7976" y="35496"/>
                  </a:lnTo>
                  <a:cubicBezTo>
                    <a:pt x="7976" y="36170"/>
                    <a:pt x="8313" y="36788"/>
                    <a:pt x="8931" y="37125"/>
                  </a:cubicBezTo>
                  <a:lnTo>
                    <a:pt x="9156" y="38866"/>
                  </a:lnTo>
                  <a:lnTo>
                    <a:pt x="10054" y="38866"/>
                  </a:lnTo>
                  <a:lnTo>
                    <a:pt x="10279" y="37181"/>
                  </a:lnTo>
                  <a:cubicBezTo>
                    <a:pt x="10897" y="36900"/>
                    <a:pt x="11346" y="36226"/>
                    <a:pt x="11346" y="35496"/>
                  </a:cubicBezTo>
                  <a:lnTo>
                    <a:pt x="11346" y="34935"/>
                  </a:lnTo>
                  <a:cubicBezTo>
                    <a:pt x="19265" y="31396"/>
                    <a:pt x="16457" y="25667"/>
                    <a:pt x="16457" y="25667"/>
                  </a:cubicBezTo>
                  <a:lnTo>
                    <a:pt x="16794" y="25667"/>
                  </a:lnTo>
                  <a:cubicBezTo>
                    <a:pt x="17749" y="25667"/>
                    <a:pt x="17749" y="24207"/>
                    <a:pt x="16794" y="24207"/>
                  </a:cubicBezTo>
                  <a:lnTo>
                    <a:pt x="16232" y="24207"/>
                  </a:lnTo>
                  <a:lnTo>
                    <a:pt x="16232" y="12806"/>
                  </a:lnTo>
                  <a:lnTo>
                    <a:pt x="16794" y="12806"/>
                  </a:lnTo>
                  <a:cubicBezTo>
                    <a:pt x="17749" y="12806"/>
                    <a:pt x="17749" y="11345"/>
                    <a:pt x="16794" y="11345"/>
                  </a:cubicBezTo>
                  <a:lnTo>
                    <a:pt x="16457" y="11345"/>
                  </a:lnTo>
                  <a:cubicBezTo>
                    <a:pt x="16457" y="11345"/>
                    <a:pt x="19265" y="5617"/>
                    <a:pt x="11346" y="2078"/>
                  </a:cubicBezTo>
                  <a:lnTo>
                    <a:pt x="11346" y="1517"/>
                  </a:lnTo>
                  <a:cubicBezTo>
                    <a:pt x="11346" y="899"/>
                    <a:pt x="11009" y="337"/>
                    <a:pt x="10503"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77"/>
            <p:cNvCxnSpPr/>
            <p:nvPr/>
          </p:nvCxnSpPr>
          <p:spPr>
            <a:xfrm rot="10800000">
              <a:off x="8299506" y="1677023"/>
              <a:ext cx="0" cy="930900"/>
            </a:xfrm>
            <a:prstGeom prst="straightConnector1">
              <a:avLst/>
            </a:prstGeom>
            <a:noFill/>
            <a:ln w="9525" cap="flat" cmpd="sng">
              <a:solidFill>
                <a:schemeClr val="accent2"/>
              </a:solidFill>
              <a:prstDash val="solid"/>
              <a:round/>
              <a:headEnd type="none" w="med" len="med"/>
              <a:tailEnd type="none" w="med" len="med"/>
            </a:ln>
          </p:spPr>
        </p:cxnSp>
        <p:sp>
          <p:nvSpPr>
            <p:cNvPr id="1420" name="Google Shape;1420;p77"/>
            <p:cNvSpPr/>
            <p:nvPr/>
          </p:nvSpPr>
          <p:spPr>
            <a:xfrm flipH="1">
              <a:off x="8213519" y="2522294"/>
              <a:ext cx="207014" cy="177717"/>
            </a:xfrm>
            <a:custGeom>
              <a:avLst/>
              <a:gdLst/>
              <a:ahLst/>
              <a:cxnLst/>
              <a:rect l="l" t="t" r="r" b="b"/>
              <a:pathLst>
                <a:path w="3639" h="3124" extrusionOk="0">
                  <a:moveTo>
                    <a:pt x="2088" y="0"/>
                  </a:moveTo>
                  <a:cubicBezTo>
                    <a:pt x="696" y="0"/>
                    <a:pt x="1" y="1676"/>
                    <a:pt x="982" y="2657"/>
                  </a:cubicBezTo>
                  <a:cubicBezTo>
                    <a:pt x="1300" y="2979"/>
                    <a:pt x="1692" y="3124"/>
                    <a:pt x="2076" y="3124"/>
                  </a:cubicBezTo>
                  <a:cubicBezTo>
                    <a:pt x="2875" y="3124"/>
                    <a:pt x="3638" y="2501"/>
                    <a:pt x="3638" y="1562"/>
                  </a:cubicBezTo>
                  <a:cubicBezTo>
                    <a:pt x="3638" y="696"/>
                    <a:pt x="2943" y="0"/>
                    <a:pt x="2088"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7"/>
            <p:cNvSpPr/>
            <p:nvPr/>
          </p:nvSpPr>
          <p:spPr>
            <a:xfrm flipH="1">
              <a:off x="8264150" y="2299130"/>
              <a:ext cx="88233" cy="76229"/>
            </a:xfrm>
            <a:custGeom>
              <a:avLst/>
              <a:gdLst/>
              <a:ahLst/>
              <a:cxnLst/>
              <a:rect l="l" t="t" r="r" b="b"/>
              <a:pathLst>
                <a:path w="1551" h="1340" extrusionOk="0">
                  <a:moveTo>
                    <a:pt x="890" y="1"/>
                  </a:moveTo>
                  <a:cubicBezTo>
                    <a:pt x="297" y="1"/>
                    <a:pt x="0" y="719"/>
                    <a:pt x="422" y="1141"/>
                  </a:cubicBezTo>
                  <a:cubicBezTo>
                    <a:pt x="555" y="1278"/>
                    <a:pt x="721" y="1339"/>
                    <a:pt x="884" y="1339"/>
                  </a:cubicBezTo>
                  <a:cubicBezTo>
                    <a:pt x="1223" y="1339"/>
                    <a:pt x="1551" y="1074"/>
                    <a:pt x="1551" y="673"/>
                  </a:cubicBezTo>
                  <a:cubicBezTo>
                    <a:pt x="1551" y="297"/>
                    <a:pt x="1255" y="1"/>
                    <a:pt x="890"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7"/>
            <p:cNvSpPr/>
            <p:nvPr/>
          </p:nvSpPr>
          <p:spPr>
            <a:xfrm flipH="1">
              <a:off x="8219379" y="2700006"/>
              <a:ext cx="164803" cy="109679"/>
            </a:xfrm>
            <a:custGeom>
              <a:avLst/>
              <a:gdLst/>
              <a:ahLst/>
              <a:cxnLst/>
              <a:rect l="l" t="t" r="r" b="b"/>
              <a:pathLst>
                <a:path w="2897" h="1928" extrusionOk="0">
                  <a:moveTo>
                    <a:pt x="1449" y="0"/>
                  </a:moveTo>
                  <a:cubicBezTo>
                    <a:pt x="650" y="0"/>
                    <a:pt x="0" y="422"/>
                    <a:pt x="0" y="958"/>
                  </a:cubicBezTo>
                  <a:cubicBezTo>
                    <a:pt x="0" y="1494"/>
                    <a:pt x="650" y="1928"/>
                    <a:pt x="1449" y="1928"/>
                  </a:cubicBezTo>
                  <a:cubicBezTo>
                    <a:pt x="2247" y="1928"/>
                    <a:pt x="2897" y="1494"/>
                    <a:pt x="2897" y="958"/>
                  </a:cubicBezTo>
                  <a:cubicBezTo>
                    <a:pt x="2897" y="422"/>
                    <a:pt x="2247" y="0"/>
                    <a:pt x="1449"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77"/>
          <p:cNvGrpSpPr/>
          <p:nvPr/>
        </p:nvGrpSpPr>
        <p:grpSpPr>
          <a:xfrm>
            <a:off x="7142227" y="1841198"/>
            <a:ext cx="694523" cy="1827285"/>
            <a:chOff x="7142227" y="1274873"/>
            <a:chExt cx="694523" cy="1827285"/>
          </a:xfrm>
        </p:grpSpPr>
        <p:grpSp>
          <p:nvGrpSpPr>
            <p:cNvPr id="1424" name="Google Shape;1424;p77"/>
            <p:cNvGrpSpPr/>
            <p:nvPr/>
          </p:nvGrpSpPr>
          <p:grpSpPr>
            <a:xfrm>
              <a:off x="7142227" y="2407515"/>
              <a:ext cx="694523" cy="694643"/>
              <a:chOff x="6785976" y="1687352"/>
              <a:chExt cx="1085871" cy="1085888"/>
            </a:xfrm>
          </p:grpSpPr>
          <p:sp>
            <p:nvSpPr>
              <p:cNvPr id="1425" name="Google Shape;1425;p77"/>
              <p:cNvSpPr/>
              <p:nvPr/>
            </p:nvSpPr>
            <p:spPr>
              <a:xfrm>
                <a:off x="6785976" y="1687352"/>
                <a:ext cx="1085871" cy="1085888"/>
              </a:xfrm>
              <a:custGeom>
                <a:avLst/>
                <a:gdLst/>
                <a:ahLst/>
                <a:cxnLst/>
                <a:rect l="l" t="t" r="r" b="b"/>
                <a:pathLst>
                  <a:path w="64016" h="64017" extrusionOk="0">
                    <a:moveTo>
                      <a:pt x="32020" y="2076"/>
                    </a:moveTo>
                    <a:lnTo>
                      <a:pt x="40777" y="10833"/>
                    </a:lnTo>
                    <a:lnTo>
                      <a:pt x="53183" y="10833"/>
                    </a:lnTo>
                    <a:lnTo>
                      <a:pt x="53183" y="23240"/>
                    </a:lnTo>
                    <a:lnTo>
                      <a:pt x="61952" y="31997"/>
                    </a:lnTo>
                    <a:lnTo>
                      <a:pt x="53183" y="40766"/>
                    </a:lnTo>
                    <a:lnTo>
                      <a:pt x="53183" y="53172"/>
                    </a:lnTo>
                    <a:lnTo>
                      <a:pt x="40777" y="53172"/>
                    </a:lnTo>
                    <a:lnTo>
                      <a:pt x="32020" y="61929"/>
                    </a:lnTo>
                    <a:lnTo>
                      <a:pt x="23251" y="53172"/>
                    </a:lnTo>
                    <a:lnTo>
                      <a:pt x="10845" y="53172"/>
                    </a:lnTo>
                    <a:lnTo>
                      <a:pt x="10845" y="40766"/>
                    </a:lnTo>
                    <a:lnTo>
                      <a:pt x="2087" y="31997"/>
                    </a:lnTo>
                    <a:lnTo>
                      <a:pt x="10845" y="23240"/>
                    </a:lnTo>
                    <a:lnTo>
                      <a:pt x="10845" y="10833"/>
                    </a:lnTo>
                    <a:lnTo>
                      <a:pt x="23251" y="10833"/>
                    </a:lnTo>
                    <a:lnTo>
                      <a:pt x="32020" y="2076"/>
                    </a:lnTo>
                    <a:close/>
                    <a:moveTo>
                      <a:pt x="32008" y="1"/>
                    </a:moveTo>
                    <a:lnTo>
                      <a:pt x="22635" y="9374"/>
                    </a:lnTo>
                    <a:lnTo>
                      <a:pt x="9374" y="9374"/>
                    </a:lnTo>
                    <a:lnTo>
                      <a:pt x="9374" y="22635"/>
                    </a:lnTo>
                    <a:lnTo>
                      <a:pt x="0" y="32008"/>
                    </a:lnTo>
                    <a:lnTo>
                      <a:pt x="9374" y="41381"/>
                    </a:lnTo>
                    <a:lnTo>
                      <a:pt x="9374" y="54643"/>
                    </a:lnTo>
                    <a:lnTo>
                      <a:pt x="22635" y="54643"/>
                    </a:lnTo>
                    <a:lnTo>
                      <a:pt x="32008" y="64016"/>
                    </a:lnTo>
                    <a:lnTo>
                      <a:pt x="41381" y="54632"/>
                    </a:lnTo>
                    <a:lnTo>
                      <a:pt x="54643" y="54632"/>
                    </a:lnTo>
                    <a:lnTo>
                      <a:pt x="54643" y="41381"/>
                    </a:lnTo>
                    <a:lnTo>
                      <a:pt x="64016" y="31997"/>
                    </a:lnTo>
                    <a:lnTo>
                      <a:pt x="54643" y="22624"/>
                    </a:lnTo>
                    <a:lnTo>
                      <a:pt x="54643" y="9374"/>
                    </a:lnTo>
                    <a:lnTo>
                      <a:pt x="41381" y="9374"/>
                    </a:lnTo>
                    <a:lnTo>
                      <a:pt x="32008" y="1"/>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7"/>
              <p:cNvSpPr/>
              <p:nvPr/>
            </p:nvSpPr>
            <p:spPr>
              <a:xfrm>
                <a:off x="6941300" y="1842674"/>
                <a:ext cx="775234" cy="775246"/>
              </a:xfrm>
              <a:custGeom>
                <a:avLst/>
                <a:gdLst/>
                <a:ahLst/>
                <a:cxnLst/>
                <a:rect l="l" t="t" r="r" b="b"/>
                <a:pathLst>
                  <a:path w="64016" h="64017" extrusionOk="0">
                    <a:moveTo>
                      <a:pt x="32020" y="2076"/>
                    </a:moveTo>
                    <a:lnTo>
                      <a:pt x="40777" y="10833"/>
                    </a:lnTo>
                    <a:lnTo>
                      <a:pt x="53183" y="10833"/>
                    </a:lnTo>
                    <a:lnTo>
                      <a:pt x="53183" y="23240"/>
                    </a:lnTo>
                    <a:lnTo>
                      <a:pt x="61952" y="31997"/>
                    </a:lnTo>
                    <a:lnTo>
                      <a:pt x="53183" y="40766"/>
                    </a:lnTo>
                    <a:lnTo>
                      <a:pt x="53183" y="53172"/>
                    </a:lnTo>
                    <a:lnTo>
                      <a:pt x="40777" y="53172"/>
                    </a:lnTo>
                    <a:lnTo>
                      <a:pt x="32020" y="61929"/>
                    </a:lnTo>
                    <a:lnTo>
                      <a:pt x="23251" y="53172"/>
                    </a:lnTo>
                    <a:lnTo>
                      <a:pt x="10845" y="53172"/>
                    </a:lnTo>
                    <a:lnTo>
                      <a:pt x="10845" y="40766"/>
                    </a:lnTo>
                    <a:lnTo>
                      <a:pt x="2087" y="31997"/>
                    </a:lnTo>
                    <a:lnTo>
                      <a:pt x="10845" y="23240"/>
                    </a:lnTo>
                    <a:lnTo>
                      <a:pt x="10845" y="10833"/>
                    </a:lnTo>
                    <a:lnTo>
                      <a:pt x="23251" y="10833"/>
                    </a:lnTo>
                    <a:lnTo>
                      <a:pt x="32020" y="2076"/>
                    </a:lnTo>
                    <a:close/>
                    <a:moveTo>
                      <a:pt x="32008" y="1"/>
                    </a:moveTo>
                    <a:lnTo>
                      <a:pt x="22635" y="9374"/>
                    </a:lnTo>
                    <a:lnTo>
                      <a:pt x="9374" y="9374"/>
                    </a:lnTo>
                    <a:lnTo>
                      <a:pt x="9374" y="22635"/>
                    </a:lnTo>
                    <a:lnTo>
                      <a:pt x="0" y="32008"/>
                    </a:lnTo>
                    <a:lnTo>
                      <a:pt x="9374" y="41381"/>
                    </a:lnTo>
                    <a:lnTo>
                      <a:pt x="9374" y="54643"/>
                    </a:lnTo>
                    <a:lnTo>
                      <a:pt x="22635" y="54643"/>
                    </a:lnTo>
                    <a:lnTo>
                      <a:pt x="32008" y="64016"/>
                    </a:lnTo>
                    <a:lnTo>
                      <a:pt x="41381" y="54632"/>
                    </a:lnTo>
                    <a:lnTo>
                      <a:pt x="54643" y="54632"/>
                    </a:lnTo>
                    <a:lnTo>
                      <a:pt x="54643" y="41381"/>
                    </a:lnTo>
                    <a:lnTo>
                      <a:pt x="64016" y="31997"/>
                    </a:lnTo>
                    <a:lnTo>
                      <a:pt x="54643" y="22624"/>
                    </a:lnTo>
                    <a:lnTo>
                      <a:pt x="54643" y="9374"/>
                    </a:lnTo>
                    <a:lnTo>
                      <a:pt x="41381" y="9374"/>
                    </a:lnTo>
                    <a:lnTo>
                      <a:pt x="32008" y="1"/>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27" name="Google Shape;1427;p77"/>
            <p:cNvCxnSpPr/>
            <p:nvPr/>
          </p:nvCxnSpPr>
          <p:spPr>
            <a:xfrm rot="10800000">
              <a:off x="7487969" y="1274873"/>
              <a:ext cx="0" cy="930900"/>
            </a:xfrm>
            <a:prstGeom prst="straightConnector1">
              <a:avLst/>
            </a:prstGeom>
            <a:noFill/>
            <a:ln w="9525" cap="flat" cmpd="sng">
              <a:solidFill>
                <a:schemeClr val="accent2"/>
              </a:solidFill>
              <a:prstDash val="solid"/>
              <a:round/>
              <a:headEnd type="none" w="med" len="med"/>
              <a:tailEnd type="none" w="med" len="med"/>
            </a:ln>
          </p:spPr>
        </p:cxnSp>
        <p:sp>
          <p:nvSpPr>
            <p:cNvPr id="1428" name="Google Shape;1428;p77"/>
            <p:cNvSpPr/>
            <p:nvPr/>
          </p:nvSpPr>
          <p:spPr>
            <a:xfrm flipH="1">
              <a:off x="7401981" y="2120144"/>
              <a:ext cx="207014" cy="177717"/>
            </a:xfrm>
            <a:custGeom>
              <a:avLst/>
              <a:gdLst/>
              <a:ahLst/>
              <a:cxnLst/>
              <a:rect l="l" t="t" r="r" b="b"/>
              <a:pathLst>
                <a:path w="3639" h="3124" extrusionOk="0">
                  <a:moveTo>
                    <a:pt x="2088" y="0"/>
                  </a:moveTo>
                  <a:cubicBezTo>
                    <a:pt x="696" y="0"/>
                    <a:pt x="1" y="1676"/>
                    <a:pt x="982" y="2657"/>
                  </a:cubicBezTo>
                  <a:cubicBezTo>
                    <a:pt x="1300" y="2979"/>
                    <a:pt x="1692" y="3124"/>
                    <a:pt x="2076" y="3124"/>
                  </a:cubicBezTo>
                  <a:cubicBezTo>
                    <a:pt x="2875" y="3124"/>
                    <a:pt x="3638" y="2501"/>
                    <a:pt x="3638" y="1562"/>
                  </a:cubicBezTo>
                  <a:cubicBezTo>
                    <a:pt x="3638" y="696"/>
                    <a:pt x="2943" y="0"/>
                    <a:pt x="2088"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7"/>
            <p:cNvSpPr/>
            <p:nvPr/>
          </p:nvSpPr>
          <p:spPr>
            <a:xfrm flipH="1">
              <a:off x="7452613" y="1896980"/>
              <a:ext cx="88233" cy="76229"/>
            </a:xfrm>
            <a:custGeom>
              <a:avLst/>
              <a:gdLst/>
              <a:ahLst/>
              <a:cxnLst/>
              <a:rect l="l" t="t" r="r" b="b"/>
              <a:pathLst>
                <a:path w="1551" h="1340" extrusionOk="0">
                  <a:moveTo>
                    <a:pt x="890" y="1"/>
                  </a:moveTo>
                  <a:cubicBezTo>
                    <a:pt x="297" y="1"/>
                    <a:pt x="0" y="719"/>
                    <a:pt x="422" y="1141"/>
                  </a:cubicBezTo>
                  <a:cubicBezTo>
                    <a:pt x="555" y="1278"/>
                    <a:pt x="721" y="1339"/>
                    <a:pt x="884" y="1339"/>
                  </a:cubicBezTo>
                  <a:cubicBezTo>
                    <a:pt x="1223" y="1339"/>
                    <a:pt x="1551" y="1074"/>
                    <a:pt x="1551" y="673"/>
                  </a:cubicBezTo>
                  <a:cubicBezTo>
                    <a:pt x="1551" y="297"/>
                    <a:pt x="1255" y="1"/>
                    <a:pt x="890"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7"/>
            <p:cNvSpPr/>
            <p:nvPr/>
          </p:nvSpPr>
          <p:spPr>
            <a:xfrm flipH="1">
              <a:off x="7407841" y="2297856"/>
              <a:ext cx="164803" cy="109679"/>
            </a:xfrm>
            <a:custGeom>
              <a:avLst/>
              <a:gdLst/>
              <a:ahLst/>
              <a:cxnLst/>
              <a:rect l="l" t="t" r="r" b="b"/>
              <a:pathLst>
                <a:path w="2897" h="1928" extrusionOk="0">
                  <a:moveTo>
                    <a:pt x="1449" y="0"/>
                  </a:moveTo>
                  <a:cubicBezTo>
                    <a:pt x="650" y="0"/>
                    <a:pt x="0" y="422"/>
                    <a:pt x="0" y="958"/>
                  </a:cubicBezTo>
                  <a:cubicBezTo>
                    <a:pt x="0" y="1494"/>
                    <a:pt x="650" y="1928"/>
                    <a:pt x="1449" y="1928"/>
                  </a:cubicBezTo>
                  <a:cubicBezTo>
                    <a:pt x="2247" y="1928"/>
                    <a:pt x="2897" y="1494"/>
                    <a:pt x="2897" y="958"/>
                  </a:cubicBezTo>
                  <a:cubicBezTo>
                    <a:pt x="2897" y="422"/>
                    <a:pt x="2247" y="0"/>
                    <a:pt x="1449"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61"/>
          <p:cNvSpPr/>
          <p:nvPr/>
        </p:nvSpPr>
        <p:spPr>
          <a:xfrm>
            <a:off x="2868926" y="4248275"/>
            <a:ext cx="3406223" cy="895213"/>
          </a:xfrm>
          <a:custGeom>
            <a:avLst/>
            <a:gdLst/>
            <a:ahLst/>
            <a:cxnLst/>
            <a:rect l="l" t="t" r="r" b="b"/>
            <a:pathLst>
              <a:path w="107826" h="40014" extrusionOk="0">
                <a:moveTo>
                  <a:pt x="93606" y="1"/>
                </a:moveTo>
                <a:cubicBezTo>
                  <a:pt x="93515" y="1"/>
                  <a:pt x="93503" y="137"/>
                  <a:pt x="93595" y="149"/>
                </a:cubicBezTo>
                <a:cubicBezTo>
                  <a:pt x="93538" y="320"/>
                  <a:pt x="93424" y="479"/>
                  <a:pt x="93264" y="571"/>
                </a:cubicBezTo>
                <a:cubicBezTo>
                  <a:pt x="93093" y="696"/>
                  <a:pt x="92979" y="890"/>
                  <a:pt x="92968" y="1095"/>
                </a:cubicBezTo>
                <a:lnTo>
                  <a:pt x="92899" y="1095"/>
                </a:lnTo>
                <a:cubicBezTo>
                  <a:pt x="92831" y="1095"/>
                  <a:pt x="92785" y="1141"/>
                  <a:pt x="92785" y="1209"/>
                </a:cubicBezTo>
                <a:cubicBezTo>
                  <a:pt x="92785" y="1266"/>
                  <a:pt x="92842" y="1323"/>
                  <a:pt x="92899" y="1323"/>
                </a:cubicBezTo>
                <a:lnTo>
                  <a:pt x="92968" y="1323"/>
                </a:lnTo>
                <a:cubicBezTo>
                  <a:pt x="93002" y="1608"/>
                  <a:pt x="93082" y="2635"/>
                  <a:pt x="93139" y="3946"/>
                </a:cubicBezTo>
                <a:lnTo>
                  <a:pt x="93082" y="3946"/>
                </a:lnTo>
                <a:cubicBezTo>
                  <a:pt x="93059" y="3946"/>
                  <a:pt x="93036" y="3957"/>
                  <a:pt x="93025" y="3980"/>
                </a:cubicBezTo>
                <a:cubicBezTo>
                  <a:pt x="93002" y="3992"/>
                  <a:pt x="93002" y="4014"/>
                  <a:pt x="93002" y="4037"/>
                </a:cubicBezTo>
                <a:cubicBezTo>
                  <a:pt x="93002" y="4071"/>
                  <a:pt x="93013" y="4094"/>
                  <a:pt x="93047" y="4106"/>
                </a:cubicBezTo>
                <a:cubicBezTo>
                  <a:pt x="93053" y="4111"/>
                  <a:pt x="93059" y="4114"/>
                  <a:pt x="93064" y="4114"/>
                </a:cubicBezTo>
                <a:cubicBezTo>
                  <a:pt x="93070" y="4114"/>
                  <a:pt x="93076" y="4111"/>
                  <a:pt x="93082" y="4106"/>
                </a:cubicBezTo>
                <a:lnTo>
                  <a:pt x="93139" y="4106"/>
                </a:lnTo>
                <a:cubicBezTo>
                  <a:pt x="93184" y="4961"/>
                  <a:pt x="93207" y="5941"/>
                  <a:pt x="93207" y="6899"/>
                </a:cubicBezTo>
                <a:lnTo>
                  <a:pt x="92808" y="6762"/>
                </a:lnTo>
                <a:lnTo>
                  <a:pt x="92808" y="6443"/>
                </a:lnTo>
                <a:lnTo>
                  <a:pt x="92933" y="6443"/>
                </a:lnTo>
                <a:lnTo>
                  <a:pt x="92933" y="6158"/>
                </a:lnTo>
                <a:lnTo>
                  <a:pt x="92933" y="6147"/>
                </a:lnTo>
                <a:lnTo>
                  <a:pt x="92489" y="6147"/>
                </a:lnTo>
                <a:cubicBezTo>
                  <a:pt x="92660" y="5725"/>
                  <a:pt x="92637" y="5246"/>
                  <a:pt x="92443" y="4835"/>
                </a:cubicBezTo>
                <a:cubicBezTo>
                  <a:pt x="92124" y="4094"/>
                  <a:pt x="91018" y="3866"/>
                  <a:pt x="91018" y="3866"/>
                </a:cubicBezTo>
                <a:cubicBezTo>
                  <a:pt x="91052" y="3775"/>
                  <a:pt x="91006" y="3672"/>
                  <a:pt x="90915" y="3638"/>
                </a:cubicBezTo>
                <a:lnTo>
                  <a:pt x="90881" y="2999"/>
                </a:lnTo>
                <a:lnTo>
                  <a:pt x="90881" y="2988"/>
                </a:lnTo>
                <a:lnTo>
                  <a:pt x="90835" y="3627"/>
                </a:lnTo>
                <a:cubicBezTo>
                  <a:pt x="90755" y="3672"/>
                  <a:pt x="90710" y="3763"/>
                  <a:pt x="90733" y="3866"/>
                </a:cubicBezTo>
                <a:cubicBezTo>
                  <a:pt x="90733" y="3866"/>
                  <a:pt x="89627" y="4083"/>
                  <a:pt x="89307" y="4824"/>
                </a:cubicBezTo>
                <a:cubicBezTo>
                  <a:pt x="89113" y="5246"/>
                  <a:pt x="89102" y="5725"/>
                  <a:pt x="89273" y="6147"/>
                </a:cubicBezTo>
                <a:lnTo>
                  <a:pt x="88817" y="6147"/>
                </a:lnTo>
                <a:lnTo>
                  <a:pt x="88817" y="6455"/>
                </a:lnTo>
                <a:lnTo>
                  <a:pt x="88942" y="6455"/>
                </a:lnTo>
                <a:lnTo>
                  <a:pt x="88942" y="6762"/>
                </a:lnTo>
                <a:lnTo>
                  <a:pt x="88452" y="6945"/>
                </a:lnTo>
                <a:lnTo>
                  <a:pt x="88452" y="5200"/>
                </a:lnTo>
                <a:lnTo>
                  <a:pt x="88577" y="5200"/>
                </a:lnTo>
                <a:cubicBezTo>
                  <a:pt x="88583" y="5201"/>
                  <a:pt x="88589" y="5201"/>
                  <a:pt x="88595" y="5201"/>
                </a:cubicBezTo>
                <a:cubicBezTo>
                  <a:pt x="88702" y="5201"/>
                  <a:pt x="88794" y="5103"/>
                  <a:pt x="88794" y="4984"/>
                </a:cubicBezTo>
                <a:cubicBezTo>
                  <a:pt x="88794" y="4961"/>
                  <a:pt x="88783" y="4927"/>
                  <a:pt x="88771" y="4904"/>
                </a:cubicBezTo>
                <a:cubicBezTo>
                  <a:pt x="88760" y="4881"/>
                  <a:pt x="88749" y="4858"/>
                  <a:pt x="88726" y="4835"/>
                </a:cubicBezTo>
                <a:cubicBezTo>
                  <a:pt x="88703" y="4813"/>
                  <a:pt x="88669" y="4790"/>
                  <a:pt x="88634" y="4778"/>
                </a:cubicBezTo>
                <a:lnTo>
                  <a:pt x="88452" y="4778"/>
                </a:lnTo>
                <a:cubicBezTo>
                  <a:pt x="88429" y="4402"/>
                  <a:pt x="88224" y="4049"/>
                  <a:pt x="87916" y="3832"/>
                </a:cubicBezTo>
                <a:cubicBezTo>
                  <a:pt x="87631" y="3649"/>
                  <a:pt x="87426" y="3376"/>
                  <a:pt x="87323" y="3056"/>
                </a:cubicBezTo>
                <a:cubicBezTo>
                  <a:pt x="87380" y="3045"/>
                  <a:pt x="87437" y="2988"/>
                  <a:pt x="87437" y="2920"/>
                </a:cubicBezTo>
                <a:cubicBezTo>
                  <a:pt x="87426" y="2851"/>
                  <a:pt x="87369" y="2794"/>
                  <a:pt x="87300" y="2794"/>
                </a:cubicBezTo>
                <a:cubicBezTo>
                  <a:pt x="87278" y="2794"/>
                  <a:pt x="87266" y="2794"/>
                  <a:pt x="87243" y="2806"/>
                </a:cubicBezTo>
                <a:cubicBezTo>
                  <a:pt x="87118" y="2840"/>
                  <a:pt x="87129" y="3034"/>
                  <a:pt x="87266" y="3056"/>
                </a:cubicBezTo>
                <a:cubicBezTo>
                  <a:pt x="87164" y="3376"/>
                  <a:pt x="86958" y="3649"/>
                  <a:pt x="86673" y="3832"/>
                </a:cubicBezTo>
                <a:cubicBezTo>
                  <a:pt x="86365" y="4049"/>
                  <a:pt x="86160" y="4402"/>
                  <a:pt x="86137" y="4778"/>
                </a:cubicBezTo>
                <a:lnTo>
                  <a:pt x="86000" y="4778"/>
                </a:lnTo>
                <a:cubicBezTo>
                  <a:pt x="85989" y="4790"/>
                  <a:pt x="85989" y="4790"/>
                  <a:pt x="85978" y="4790"/>
                </a:cubicBezTo>
                <a:cubicBezTo>
                  <a:pt x="85715" y="4835"/>
                  <a:pt x="85738" y="5212"/>
                  <a:pt x="86012" y="5212"/>
                </a:cubicBezTo>
                <a:lnTo>
                  <a:pt x="86137" y="5212"/>
                </a:lnTo>
                <a:lnTo>
                  <a:pt x="86137" y="6386"/>
                </a:lnTo>
                <a:cubicBezTo>
                  <a:pt x="85921" y="5782"/>
                  <a:pt x="85487" y="5269"/>
                  <a:pt x="84929" y="4949"/>
                </a:cubicBezTo>
                <a:cubicBezTo>
                  <a:pt x="83914" y="4334"/>
                  <a:pt x="83572" y="3638"/>
                  <a:pt x="83458" y="3285"/>
                </a:cubicBezTo>
                <a:cubicBezTo>
                  <a:pt x="83606" y="3273"/>
                  <a:pt x="83731" y="3148"/>
                  <a:pt x="83743" y="2999"/>
                </a:cubicBezTo>
                <a:cubicBezTo>
                  <a:pt x="83731" y="2840"/>
                  <a:pt x="83594" y="2714"/>
                  <a:pt x="83435" y="2714"/>
                </a:cubicBezTo>
                <a:lnTo>
                  <a:pt x="83401" y="1563"/>
                </a:lnTo>
                <a:lnTo>
                  <a:pt x="83366" y="2714"/>
                </a:lnTo>
                <a:cubicBezTo>
                  <a:pt x="83218" y="2726"/>
                  <a:pt x="83093" y="2840"/>
                  <a:pt x="83081" y="2999"/>
                </a:cubicBezTo>
                <a:cubicBezTo>
                  <a:pt x="83093" y="3148"/>
                  <a:pt x="83207" y="3262"/>
                  <a:pt x="83355" y="3273"/>
                </a:cubicBezTo>
                <a:cubicBezTo>
                  <a:pt x="83241" y="3627"/>
                  <a:pt x="82899" y="4334"/>
                  <a:pt x="81884" y="4949"/>
                </a:cubicBezTo>
                <a:cubicBezTo>
                  <a:pt x="81314" y="5280"/>
                  <a:pt x="80869" y="5793"/>
                  <a:pt x="80652" y="6420"/>
                </a:cubicBezTo>
                <a:lnTo>
                  <a:pt x="80550" y="6876"/>
                </a:lnTo>
                <a:lnTo>
                  <a:pt x="80550" y="6329"/>
                </a:lnTo>
                <a:cubicBezTo>
                  <a:pt x="80550" y="5565"/>
                  <a:pt x="80584" y="4801"/>
                  <a:pt x="80618" y="4117"/>
                </a:cubicBezTo>
                <a:lnTo>
                  <a:pt x="80710" y="4117"/>
                </a:lnTo>
                <a:cubicBezTo>
                  <a:pt x="80732" y="4106"/>
                  <a:pt x="80755" y="4071"/>
                  <a:pt x="80755" y="4037"/>
                </a:cubicBezTo>
                <a:cubicBezTo>
                  <a:pt x="80755" y="3992"/>
                  <a:pt x="80721" y="3957"/>
                  <a:pt x="80675" y="3957"/>
                </a:cubicBezTo>
                <a:lnTo>
                  <a:pt x="80618" y="3957"/>
                </a:lnTo>
                <a:cubicBezTo>
                  <a:pt x="80687" y="2623"/>
                  <a:pt x="80767" y="1597"/>
                  <a:pt x="80789" y="1323"/>
                </a:cubicBezTo>
                <a:lnTo>
                  <a:pt x="80858" y="1323"/>
                </a:lnTo>
                <a:cubicBezTo>
                  <a:pt x="80915" y="1323"/>
                  <a:pt x="80972" y="1278"/>
                  <a:pt x="80972" y="1209"/>
                </a:cubicBezTo>
                <a:cubicBezTo>
                  <a:pt x="80972" y="1198"/>
                  <a:pt x="80972" y="1175"/>
                  <a:pt x="80960" y="1164"/>
                </a:cubicBezTo>
                <a:cubicBezTo>
                  <a:pt x="80938" y="1129"/>
                  <a:pt x="80903" y="1095"/>
                  <a:pt x="80858" y="1095"/>
                </a:cubicBezTo>
                <a:lnTo>
                  <a:pt x="80789" y="1095"/>
                </a:lnTo>
                <a:cubicBezTo>
                  <a:pt x="80767" y="890"/>
                  <a:pt x="80664" y="696"/>
                  <a:pt x="80493" y="571"/>
                </a:cubicBezTo>
                <a:cubicBezTo>
                  <a:pt x="80333" y="479"/>
                  <a:pt x="80219" y="320"/>
                  <a:pt x="80162" y="149"/>
                </a:cubicBezTo>
                <a:cubicBezTo>
                  <a:pt x="80196" y="137"/>
                  <a:pt x="80231" y="115"/>
                  <a:pt x="80231" y="80"/>
                </a:cubicBezTo>
                <a:cubicBezTo>
                  <a:pt x="80231" y="51"/>
                  <a:pt x="80217" y="40"/>
                  <a:pt x="80199" y="40"/>
                </a:cubicBezTo>
                <a:cubicBezTo>
                  <a:pt x="80146" y="40"/>
                  <a:pt x="80055" y="132"/>
                  <a:pt x="80139" y="149"/>
                </a:cubicBezTo>
                <a:cubicBezTo>
                  <a:pt x="80082" y="320"/>
                  <a:pt x="79968" y="479"/>
                  <a:pt x="79820" y="571"/>
                </a:cubicBezTo>
                <a:cubicBezTo>
                  <a:pt x="79649" y="696"/>
                  <a:pt x="79535" y="890"/>
                  <a:pt x="79524" y="1095"/>
                </a:cubicBezTo>
                <a:lnTo>
                  <a:pt x="79444" y="1095"/>
                </a:lnTo>
                <a:cubicBezTo>
                  <a:pt x="79387" y="1095"/>
                  <a:pt x="79341" y="1141"/>
                  <a:pt x="79341" y="1209"/>
                </a:cubicBezTo>
                <a:cubicBezTo>
                  <a:pt x="79341" y="1266"/>
                  <a:pt x="79387" y="1323"/>
                  <a:pt x="79455" y="1323"/>
                </a:cubicBezTo>
                <a:lnTo>
                  <a:pt x="79524" y="1323"/>
                </a:lnTo>
                <a:cubicBezTo>
                  <a:pt x="79546" y="1608"/>
                  <a:pt x="79626" y="2635"/>
                  <a:pt x="79683" y="3946"/>
                </a:cubicBezTo>
                <a:lnTo>
                  <a:pt x="79638" y="3946"/>
                </a:lnTo>
                <a:cubicBezTo>
                  <a:pt x="79615" y="3946"/>
                  <a:pt x="79592" y="3957"/>
                  <a:pt x="79569" y="3980"/>
                </a:cubicBezTo>
                <a:cubicBezTo>
                  <a:pt x="79558" y="3992"/>
                  <a:pt x="79546" y="4014"/>
                  <a:pt x="79546" y="4037"/>
                </a:cubicBezTo>
                <a:cubicBezTo>
                  <a:pt x="79546" y="4071"/>
                  <a:pt x="79569" y="4094"/>
                  <a:pt x="79603" y="4106"/>
                </a:cubicBezTo>
                <a:cubicBezTo>
                  <a:pt x="79609" y="4111"/>
                  <a:pt x="79615" y="4114"/>
                  <a:pt x="79621" y="4114"/>
                </a:cubicBezTo>
                <a:cubicBezTo>
                  <a:pt x="79626" y="4114"/>
                  <a:pt x="79632" y="4111"/>
                  <a:pt x="79638" y="4106"/>
                </a:cubicBezTo>
                <a:lnTo>
                  <a:pt x="79695" y="4106"/>
                </a:lnTo>
                <a:cubicBezTo>
                  <a:pt x="79729" y="4961"/>
                  <a:pt x="79763" y="5941"/>
                  <a:pt x="79752" y="6899"/>
                </a:cubicBezTo>
                <a:lnTo>
                  <a:pt x="79364" y="6762"/>
                </a:lnTo>
                <a:lnTo>
                  <a:pt x="79364" y="6443"/>
                </a:lnTo>
                <a:lnTo>
                  <a:pt x="79489" y="6443"/>
                </a:lnTo>
                <a:lnTo>
                  <a:pt x="79489" y="6158"/>
                </a:lnTo>
                <a:lnTo>
                  <a:pt x="79489" y="6147"/>
                </a:lnTo>
                <a:lnTo>
                  <a:pt x="79045" y="6147"/>
                </a:lnTo>
                <a:cubicBezTo>
                  <a:pt x="79204" y="5725"/>
                  <a:pt x="79193" y="5246"/>
                  <a:pt x="78999" y="4835"/>
                </a:cubicBezTo>
                <a:cubicBezTo>
                  <a:pt x="78680" y="4094"/>
                  <a:pt x="77574" y="3866"/>
                  <a:pt x="77574" y="3866"/>
                </a:cubicBezTo>
                <a:cubicBezTo>
                  <a:pt x="77608" y="3775"/>
                  <a:pt x="77562" y="3672"/>
                  <a:pt x="77471" y="3638"/>
                </a:cubicBezTo>
                <a:lnTo>
                  <a:pt x="77425" y="2999"/>
                </a:lnTo>
                <a:lnTo>
                  <a:pt x="77425" y="2988"/>
                </a:lnTo>
                <a:lnTo>
                  <a:pt x="77357" y="3627"/>
                </a:lnTo>
                <a:cubicBezTo>
                  <a:pt x="77266" y="3661"/>
                  <a:pt x="77220" y="3763"/>
                  <a:pt x="77254" y="3855"/>
                </a:cubicBezTo>
                <a:cubicBezTo>
                  <a:pt x="77254" y="3855"/>
                  <a:pt x="76148" y="4071"/>
                  <a:pt x="75829" y="4813"/>
                </a:cubicBezTo>
                <a:cubicBezTo>
                  <a:pt x="75635" y="5234"/>
                  <a:pt x="75624" y="5713"/>
                  <a:pt x="75795" y="6135"/>
                </a:cubicBezTo>
                <a:lnTo>
                  <a:pt x="75339" y="6135"/>
                </a:lnTo>
                <a:lnTo>
                  <a:pt x="75339" y="6443"/>
                </a:lnTo>
                <a:lnTo>
                  <a:pt x="75464" y="6443"/>
                </a:lnTo>
                <a:lnTo>
                  <a:pt x="75464" y="6762"/>
                </a:lnTo>
                <a:lnTo>
                  <a:pt x="74974" y="6945"/>
                </a:lnTo>
                <a:lnTo>
                  <a:pt x="74974" y="5200"/>
                </a:lnTo>
                <a:lnTo>
                  <a:pt x="75099" y="5200"/>
                </a:lnTo>
                <a:cubicBezTo>
                  <a:pt x="75213" y="5200"/>
                  <a:pt x="75316" y="5109"/>
                  <a:pt x="75316" y="4984"/>
                </a:cubicBezTo>
                <a:cubicBezTo>
                  <a:pt x="75316" y="4961"/>
                  <a:pt x="75305" y="4927"/>
                  <a:pt x="75293" y="4904"/>
                </a:cubicBezTo>
                <a:cubicBezTo>
                  <a:pt x="75282" y="4881"/>
                  <a:pt x="75270" y="4858"/>
                  <a:pt x="75248" y="4835"/>
                </a:cubicBezTo>
                <a:cubicBezTo>
                  <a:pt x="75225" y="4813"/>
                  <a:pt x="75191" y="4790"/>
                  <a:pt x="75156" y="4778"/>
                </a:cubicBezTo>
                <a:lnTo>
                  <a:pt x="74974" y="4778"/>
                </a:lnTo>
                <a:cubicBezTo>
                  <a:pt x="74940" y="4402"/>
                  <a:pt x="74746" y="4049"/>
                  <a:pt x="74438" y="3832"/>
                </a:cubicBezTo>
                <a:cubicBezTo>
                  <a:pt x="74153" y="3649"/>
                  <a:pt x="73936" y="3376"/>
                  <a:pt x="73845" y="3056"/>
                </a:cubicBezTo>
                <a:cubicBezTo>
                  <a:pt x="74009" y="3046"/>
                  <a:pt x="73995" y="2793"/>
                  <a:pt x="73842" y="2793"/>
                </a:cubicBezTo>
                <a:cubicBezTo>
                  <a:pt x="73836" y="2793"/>
                  <a:pt x="73829" y="2793"/>
                  <a:pt x="73822" y="2794"/>
                </a:cubicBezTo>
                <a:cubicBezTo>
                  <a:pt x="73799" y="2794"/>
                  <a:pt x="73788" y="2794"/>
                  <a:pt x="73765" y="2806"/>
                </a:cubicBezTo>
                <a:cubicBezTo>
                  <a:pt x="73651" y="2851"/>
                  <a:pt x="73663" y="3022"/>
                  <a:pt x="73799" y="3056"/>
                </a:cubicBezTo>
                <a:cubicBezTo>
                  <a:pt x="73697" y="3376"/>
                  <a:pt x="73480" y="3649"/>
                  <a:pt x="73206" y="3832"/>
                </a:cubicBezTo>
                <a:cubicBezTo>
                  <a:pt x="72887" y="4049"/>
                  <a:pt x="72693" y="4402"/>
                  <a:pt x="72659" y="4778"/>
                </a:cubicBezTo>
                <a:lnTo>
                  <a:pt x="72534" y="4778"/>
                </a:lnTo>
                <a:cubicBezTo>
                  <a:pt x="72522" y="4778"/>
                  <a:pt x="72511" y="4778"/>
                  <a:pt x="72499" y="4790"/>
                </a:cubicBezTo>
                <a:cubicBezTo>
                  <a:pt x="72237" y="4824"/>
                  <a:pt x="72271" y="5212"/>
                  <a:pt x="72534" y="5212"/>
                </a:cubicBezTo>
                <a:lnTo>
                  <a:pt x="72659" y="5212"/>
                </a:lnTo>
                <a:lnTo>
                  <a:pt x="72659" y="6386"/>
                </a:lnTo>
                <a:cubicBezTo>
                  <a:pt x="72431" y="5782"/>
                  <a:pt x="71998" y="5269"/>
                  <a:pt x="71439" y="4949"/>
                </a:cubicBezTo>
                <a:cubicBezTo>
                  <a:pt x="70424" y="4334"/>
                  <a:pt x="70082" y="3627"/>
                  <a:pt x="69968" y="3273"/>
                </a:cubicBezTo>
                <a:cubicBezTo>
                  <a:pt x="70128" y="3273"/>
                  <a:pt x="70253" y="3148"/>
                  <a:pt x="70253" y="2988"/>
                </a:cubicBezTo>
                <a:cubicBezTo>
                  <a:pt x="70242" y="2828"/>
                  <a:pt x="70116" y="2703"/>
                  <a:pt x="69957" y="2703"/>
                </a:cubicBezTo>
                <a:lnTo>
                  <a:pt x="69922" y="1551"/>
                </a:lnTo>
                <a:lnTo>
                  <a:pt x="69888" y="2714"/>
                </a:lnTo>
                <a:cubicBezTo>
                  <a:pt x="69729" y="2714"/>
                  <a:pt x="69603" y="2840"/>
                  <a:pt x="69603" y="2999"/>
                </a:cubicBezTo>
                <a:cubicBezTo>
                  <a:pt x="69603" y="3136"/>
                  <a:pt x="69717" y="3262"/>
                  <a:pt x="69865" y="3273"/>
                </a:cubicBezTo>
                <a:cubicBezTo>
                  <a:pt x="69751" y="3627"/>
                  <a:pt x="69409" y="4322"/>
                  <a:pt x="68394" y="4949"/>
                </a:cubicBezTo>
                <a:cubicBezTo>
                  <a:pt x="67824" y="5269"/>
                  <a:pt x="67391" y="5793"/>
                  <a:pt x="67174" y="6420"/>
                </a:cubicBezTo>
                <a:lnTo>
                  <a:pt x="67129" y="6591"/>
                </a:lnTo>
                <a:lnTo>
                  <a:pt x="67129" y="6329"/>
                </a:lnTo>
                <a:cubicBezTo>
                  <a:pt x="67129" y="5565"/>
                  <a:pt x="67163" y="4801"/>
                  <a:pt x="67197" y="4117"/>
                </a:cubicBezTo>
                <a:lnTo>
                  <a:pt x="67288" y="4117"/>
                </a:lnTo>
                <a:cubicBezTo>
                  <a:pt x="67311" y="4106"/>
                  <a:pt x="67334" y="4071"/>
                  <a:pt x="67334" y="4037"/>
                </a:cubicBezTo>
                <a:cubicBezTo>
                  <a:pt x="67334" y="3992"/>
                  <a:pt x="67300" y="3957"/>
                  <a:pt x="67254" y="3957"/>
                </a:cubicBezTo>
                <a:lnTo>
                  <a:pt x="67197" y="3957"/>
                </a:lnTo>
                <a:cubicBezTo>
                  <a:pt x="67254" y="2623"/>
                  <a:pt x="67345" y="1597"/>
                  <a:pt x="67368" y="1323"/>
                </a:cubicBezTo>
                <a:lnTo>
                  <a:pt x="67437" y="1323"/>
                </a:lnTo>
                <a:cubicBezTo>
                  <a:pt x="67494" y="1323"/>
                  <a:pt x="67551" y="1278"/>
                  <a:pt x="67551" y="1209"/>
                </a:cubicBezTo>
                <a:cubicBezTo>
                  <a:pt x="67551" y="1198"/>
                  <a:pt x="67551" y="1175"/>
                  <a:pt x="67539" y="1164"/>
                </a:cubicBezTo>
                <a:cubicBezTo>
                  <a:pt x="67516" y="1129"/>
                  <a:pt x="67482" y="1095"/>
                  <a:pt x="67437" y="1095"/>
                </a:cubicBezTo>
                <a:lnTo>
                  <a:pt x="67368" y="1095"/>
                </a:lnTo>
                <a:cubicBezTo>
                  <a:pt x="67345" y="890"/>
                  <a:pt x="67243" y="696"/>
                  <a:pt x="67072" y="571"/>
                </a:cubicBezTo>
                <a:cubicBezTo>
                  <a:pt x="66912" y="479"/>
                  <a:pt x="66798" y="320"/>
                  <a:pt x="66741" y="149"/>
                </a:cubicBezTo>
                <a:cubicBezTo>
                  <a:pt x="66775" y="137"/>
                  <a:pt x="66809" y="115"/>
                  <a:pt x="66809" y="80"/>
                </a:cubicBezTo>
                <a:cubicBezTo>
                  <a:pt x="66809" y="51"/>
                  <a:pt x="66796" y="40"/>
                  <a:pt x="66777" y="40"/>
                </a:cubicBezTo>
                <a:cubicBezTo>
                  <a:pt x="66725" y="40"/>
                  <a:pt x="66634" y="132"/>
                  <a:pt x="66718" y="149"/>
                </a:cubicBezTo>
                <a:cubicBezTo>
                  <a:pt x="66661" y="320"/>
                  <a:pt x="66547" y="479"/>
                  <a:pt x="66399" y="571"/>
                </a:cubicBezTo>
                <a:cubicBezTo>
                  <a:pt x="66228" y="696"/>
                  <a:pt x="66114" y="890"/>
                  <a:pt x="66102" y="1095"/>
                </a:cubicBezTo>
                <a:lnTo>
                  <a:pt x="66023" y="1095"/>
                </a:lnTo>
                <a:cubicBezTo>
                  <a:pt x="65966" y="1095"/>
                  <a:pt x="65920" y="1141"/>
                  <a:pt x="65920" y="1209"/>
                </a:cubicBezTo>
                <a:cubicBezTo>
                  <a:pt x="65920" y="1266"/>
                  <a:pt x="65966" y="1323"/>
                  <a:pt x="66034" y="1323"/>
                </a:cubicBezTo>
                <a:lnTo>
                  <a:pt x="66102" y="1323"/>
                </a:lnTo>
                <a:cubicBezTo>
                  <a:pt x="66125" y="1608"/>
                  <a:pt x="66205" y="2635"/>
                  <a:pt x="66262" y="3946"/>
                </a:cubicBezTo>
                <a:lnTo>
                  <a:pt x="66205" y="3946"/>
                </a:lnTo>
                <a:cubicBezTo>
                  <a:pt x="66182" y="3946"/>
                  <a:pt x="66159" y="3957"/>
                  <a:pt x="66148" y="3980"/>
                </a:cubicBezTo>
                <a:cubicBezTo>
                  <a:pt x="66137" y="3992"/>
                  <a:pt x="66125" y="4014"/>
                  <a:pt x="66125" y="4037"/>
                </a:cubicBezTo>
                <a:cubicBezTo>
                  <a:pt x="66125" y="4071"/>
                  <a:pt x="66148" y="4094"/>
                  <a:pt x="66171" y="4106"/>
                </a:cubicBezTo>
                <a:cubicBezTo>
                  <a:pt x="66177" y="4111"/>
                  <a:pt x="66182" y="4114"/>
                  <a:pt x="66188" y="4114"/>
                </a:cubicBezTo>
                <a:cubicBezTo>
                  <a:pt x="66194" y="4114"/>
                  <a:pt x="66199" y="4111"/>
                  <a:pt x="66205" y="4106"/>
                </a:cubicBezTo>
                <a:lnTo>
                  <a:pt x="66274" y="4106"/>
                </a:lnTo>
                <a:cubicBezTo>
                  <a:pt x="66308" y="4961"/>
                  <a:pt x="66331" y="5941"/>
                  <a:pt x="66331" y="6899"/>
                </a:cubicBezTo>
                <a:lnTo>
                  <a:pt x="65931" y="6762"/>
                </a:lnTo>
                <a:lnTo>
                  <a:pt x="65931" y="6443"/>
                </a:lnTo>
                <a:lnTo>
                  <a:pt x="66057" y="6443"/>
                </a:lnTo>
                <a:lnTo>
                  <a:pt x="66057" y="6158"/>
                </a:lnTo>
                <a:lnTo>
                  <a:pt x="66057" y="6147"/>
                </a:lnTo>
                <a:lnTo>
                  <a:pt x="65612" y="6147"/>
                </a:lnTo>
                <a:cubicBezTo>
                  <a:pt x="65783" y="5725"/>
                  <a:pt x="65760" y="5246"/>
                  <a:pt x="65578" y="4835"/>
                </a:cubicBezTo>
                <a:cubicBezTo>
                  <a:pt x="65247" y="4094"/>
                  <a:pt x="64153" y="3866"/>
                  <a:pt x="64153" y="3866"/>
                </a:cubicBezTo>
                <a:cubicBezTo>
                  <a:pt x="64175" y="3775"/>
                  <a:pt x="64130" y="3672"/>
                  <a:pt x="64039" y="3638"/>
                </a:cubicBezTo>
                <a:lnTo>
                  <a:pt x="64004" y="2999"/>
                </a:lnTo>
                <a:lnTo>
                  <a:pt x="64004" y="2988"/>
                </a:lnTo>
                <a:lnTo>
                  <a:pt x="63959" y="3627"/>
                </a:lnTo>
                <a:cubicBezTo>
                  <a:pt x="63868" y="3661"/>
                  <a:pt x="63822" y="3763"/>
                  <a:pt x="63856" y="3855"/>
                </a:cubicBezTo>
                <a:cubicBezTo>
                  <a:pt x="63856" y="3855"/>
                  <a:pt x="62750" y="4071"/>
                  <a:pt x="62431" y="4813"/>
                </a:cubicBezTo>
                <a:cubicBezTo>
                  <a:pt x="62237" y="5234"/>
                  <a:pt x="62226" y="5713"/>
                  <a:pt x="62397" y="6135"/>
                </a:cubicBezTo>
                <a:lnTo>
                  <a:pt x="61940" y="6135"/>
                </a:lnTo>
                <a:lnTo>
                  <a:pt x="61940" y="6443"/>
                </a:lnTo>
                <a:lnTo>
                  <a:pt x="62066" y="6443"/>
                </a:lnTo>
                <a:lnTo>
                  <a:pt x="62066" y="6762"/>
                </a:lnTo>
                <a:lnTo>
                  <a:pt x="61576" y="6945"/>
                </a:lnTo>
                <a:lnTo>
                  <a:pt x="61576" y="5200"/>
                </a:lnTo>
                <a:lnTo>
                  <a:pt x="61701" y="5200"/>
                </a:lnTo>
                <a:cubicBezTo>
                  <a:pt x="61815" y="5200"/>
                  <a:pt x="61918" y="5109"/>
                  <a:pt x="61918" y="4984"/>
                </a:cubicBezTo>
                <a:cubicBezTo>
                  <a:pt x="61918" y="4961"/>
                  <a:pt x="61906" y="4927"/>
                  <a:pt x="61895" y="4904"/>
                </a:cubicBezTo>
                <a:cubicBezTo>
                  <a:pt x="61883" y="4881"/>
                  <a:pt x="61872" y="4858"/>
                  <a:pt x="61849" y="4835"/>
                </a:cubicBezTo>
                <a:cubicBezTo>
                  <a:pt x="61826" y="4813"/>
                  <a:pt x="61792" y="4790"/>
                  <a:pt x="61758" y="4778"/>
                </a:cubicBezTo>
                <a:lnTo>
                  <a:pt x="61576" y="4778"/>
                </a:lnTo>
                <a:cubicBezTo>
                  <a:pt x="61553" y="4402"/>
                  <a:pt x="61347" y="4049"/>
                  <a:pt x="61040" y="3832"/>
                </a:cubicBezTo>
                <a:cubicBezTo>
                  <a:pt x="60755" y="3649"/>
                  <a:pt x="60549" y="3376"/>
                  <a:pt x="60447" y="3056"/>
                </a:cubicBezTo>
                <a:cubicBezTo>
                  <a:pt x="60611" y="3046"/>
                  <a:pt x="60596" y="2793"/>
                  <a:pt x="60444" y="2793"/>
                </a:cubicBezTo>
                <a:cubicBezTo>
                  <a:pt x="60437" y="2793"/>
                  <a:pt x="60431" y="2793"/>
                  <a:pt x="60424" y="2794"/>
                </a:cubicBezTo>
                <a:cubicBezTo>
                  <a:pt x="60401" y="2794"/>
                  <a:pt x="60390" y="2794"/>
                  <a:pt x="60367" y="2806"/>
                </a:cubicBezTo>
                <a:cubicBezTo>
                  <a:pt x="60321" y="2817"/>
                  <a:pt x="60287" y="2874"/>
                  <a:pt x="60287" y="2931"/>
                </a:cubicBezTo>
                <a:cubicBezTo>
                  <a:pt x="60287" y="2988"/>
                  <a:pt x="60333" y="3045"/>
                  <a:pt x="60390" y="3056"/>
                </a:cubicBezTo>
                <a:cubicBezTo>
                  <a:pt x="60287" y="3376"/>
                  <a:pt x="60082" y="3649"/>
                  <a:pt x="59797" y="3832"/>
                </a:cubicBezTo>
                <a:cubicBezTo>
                  <a:pt x="59489" y="4060"/>
                  <a:pt x="59284" y="4402"/>
                  <a:pt x="59261" y="4778"/>
                </a:cubicBezTo>
                <a:lnTo>
                  <a:pt x="59135" y="4778"/>
                </a:lnTo>
                <a:cubicBezTo>
                  <a:pt x="59124" y="4790"/>
                  <a:pt x="59113" y="4790"/>
                  <a:pt x="59101" y="4790"/>
                </a:cubicBezTo>
                <a:cubicBezTo>
                  <a:pt x="58987" y="4801"/>
                  <a:pt x="58919" y="4892"/>
                  <a:pt x="58919" y="5006"/>
                </a:cubicBezTo>
                <a:cubicBezTo>
                  <a:pt x="58919" y="5120"/>
                  <a:pt x="59010" y="5223"/>
                  <a:pt x="59135" y="5223"/>
                </a:cubicBezTo>
                <a:lnTo>
                  <a:pt x="59261" y="5223"/>
                </a:lnTo>
                <a:lnTo>
                  <a:pt x="59261" y="6386"/>
                </a:lnTo>
                <a:cubicBezTo>
                  <a:pt x="59033" y="5782"/>
                  <a:pt x="58599" y="5269"/>
                  <a:pt x="58041" y="4949"/>
                </a:cubicBezTo>
                <a:cubicBezTo>
                  <a:pt x="57026" y="4334"/>
                  <a:pt x="56684" y="3638"/>
                  <a:pt x="56570" y="3285"/>
                </a:cubicBezTo>
                <a:cubicBezTo>
                  <a:pt x="56729" y="3273"/>
                  <a:pt x="56855" y="3148"/>
                  <a:pt x="56855" y="2999"/>
                </a:cubicBezTo>
                <a:cubicBezTo>
                  <a:pt x="56843" y="2840"/>
                  <a:pt x="56718" y="2714"/>
                  <a:pt x="56558" y="2714"/>
                </a:cubicBezTo>
                <a:lnTo>
                  <a:pt x="56524" y="1563"/>
                </a:lnTo>
                <a:lnTo>
                  <a:pt x="56490" y="2714"/>
                </a:lnTo>
                <a:cubicBezTo>
                  <a:pt x="56330" y="2726"/>
                  <a:pt x="56205" y="2840"/>
                  <a:pt x="56205" y="2999"/>
                </a:cubicBezTo>
                <a:cubicBezTo>
                  <a:pt x="56205" y="3148"/>
                  <a:pt x="56319" y="3262"/>
                  <a:pt x="56467" y="3273"/>
                </a:cubicBezTo>
                <a:cubicBezTo>
                  <a:pt x="56353" y="3627"/>
                  <a:pt x="56011" y="4334"/>
                  <a:pt x="54996" y="4949"/>
                </a:cubicBezTo>
                <a:cubicBezTo>
                  <a:pt x="54426" y="5280"/>
                  <a:pt x="53993" y="5793"/>
                  <a:pt x="53776" y="6420"/>
                </a:cubicBezTo>
                <a:lnTo>
                  <a:pt x="53730" y="6614"/>
                </a:lnTo>
                <a:lnTo>
                  <a:pt x="53730" y="6352"/>
                </a:lnTo>
                <a:cubicBezTo>
                  <a:pt x="53730" y="5577"/>
                  <a:pt x="53753" y="4824"/>
                  <a:pt x="53787" y="4128"/>
                </a:cubicBezTo>
                <a:lnTo>
                  <a:pt x="53844" y="4128"/>
                </a:lnTo>
                <a:cubicBezTo>
                  <a:pt x="53844" y="4134"/>
                  <a:pt x="53847" y="4137"/>
                  <a:pt x="53852" y="4137"/>
                </a:cubicBezTo>
                <a:cubicBezTo>
                  <a:pt x="53856" y="4137"/>
                  <a:pt x="53862" y="4134"/>
                  <a:pt x="53867" y="4128"/>
                </a:cubicBezTo>
                <a:cubicBezTo>
                  <a:pt x="53901" y="4117"/>
                  <a:pt x="53924" y="4094"/>
                  <a:pt x="53924" y="4060"/>
                </a:cubicBezTo>
                <a:cubicBezTo>
                  <a:pt x="53924" y="4014"/>
                  <a:pt x="53890" y="3969"/>
                  <a:pt x="53844" y="3969"/>
                </a:cubicBezTo>
                <a:lnTo>
                  <a:pt x="53787" y="3969"/>
                </a:lnTo>
                <a:cubicBezTo>
                  <a:pt x="53844" y="2646"/>
                  <a:pt x="53924" y="1608"/>
                  <a:pt x="53947" y="1346"/>
                </a:cubicBezTo>
                <a:lnTo>
                  <a:pt x="54015" y="1346"/>
                </a:lnTo>
                <a:cubicBezTo>
                  <a:pt x="54084" y="1346"/>
                  <a:pt x="54141" y="1289"/>
                  <a:pt x="54141" y="1232"/>
                </a:cubicBezTo>
                <a:cubicBezTo>
                  <a:pt x="54141" y="1209"/>
                  <a:pt x="54129" y="1198"/>
                  <a:pt x="54129" y="1186"/>
                </a:cubicBezTo>
                <a:cubicBezTo>
                  <a:pt x="54107" y="1141"/>
                  <a:pt x="54072" y="1118"/>
                  <a:pt x="54027" y="1118"/>
                </a:cubicBezTo>
                <a:lnTo>
                  <a:pt x="53947" y="1118"/>
                </a:lnTo>
                <a:cubicBezTo>
                  <a:pt x="53936" y="901"/>
                  <a:pt x="53822" y="719"/>
                  <a:pt x="53651" y="593"/>
                </a:cubicBezTo>
                <a:cubicBezTo>
                  <a:pt x="53502" y="491"/>
                  <a:pt x="53388" y="343"/>
                  <a:pt x="53331" y="172"/>
                </a:cubicBezTo>
                <a:cubicBezTo>
                  <a:pt x="53366" y="160"/>
                  <a:pt x="53388" y="126"/>
                  <a:pt x="53388" y="92"/>
                </a:cubicBezTo>
                <a:cubicBezTo>
                  <a:pt x="53388" y="67"/>
                  <a:pt x="53377" y="58"/>
                  <a:pt x="53362" y="58"/>
                </a:cubicBezTo>
                <a:cubicBezTo>
                  <a:pt x="53313" y="58"/>
                  <a:pt x="53222" y="154"/>
                  <a:pt x="53308" y="172"/>
                </a:cubicBezTo>
                <a:cubicBezTo>
                  <a:pt x="53251" y="343"/>
                  <a:pt x="53137" y="491"/>
                  <a:pt x="52978" y="593"/>
                </a:cubicBezTo>
                <a:cubicBezTo>
                  <a:pt x="52807" y="719"/>
                  <a:pt x="52704" y="901"/>
                  <a:pt x="52681" y="1118"/>
                </a:cubicBezTo>
                <a:lnTo>
                  <a:pt x="52613" y="1118"/>
                </a:lnTo>
                <a:cubicBezTo>
                  <a:pt x="52556" y="1118"/>
                  <a:pt x="52499" y="1164"/>
                  <a:pt x="52499" y="1232"/>
                </a:cubicBezTo>
                <a:cubicBezTo>
                  <a:pt x="52499" y="1289"/>
                  <a:pt x="52556" y="1346"/>
                  <a:pt x="52613" y="1346"/>
                </a:cubicBezTo>
                <a:lnTo>
                  <a:pt x="52693" y="1346"/>
                </a:lnTo>
                <a:cubicBezTo>
                  <a:pt x="52716" y="1631"/>
                  <a:pt x="52795" y="2657"/>
                  <a:pt x="52852" y="3969"/>
                </a:cubicBezTo>
                <a:lnTo>
                  <a:pt x="52795" y="3969"/>
                </a:lnTo>
                <a:cubicBezTo>
                  <a:pt x="52773" y="3969"/>
                  <a:pt x="52750" y="3980"/>
                  <a:pt x="52738" y="3992"/>
                </a:cubicBezTo>
                <a:cubicBezTo>
                  <a:pt x="52727" y="4003"/>
                  <a:pt x="52716" y="4026"/>
                  <a:pt x="52716" y="4049"/>
                </a:cubicBezTo>
                <a:cubicBezTo>
                  <a:pt x="52716" y="4083"/>
                  <a:pt x="52738" y="4117"/>
                  <a:pt x="52761" y="4128"/>
                </a:cubicBezTo>
                <a:lnTo>
                  <a:pt x="52864" y="4128"/>
                </a:lnTo>
                <a:cubicBezTo>
                  <a:pt x="52898" y="4995"/>
                  <a:pt x="52921" y="5964"/>
                  <a:pt x="52921" y="6922"/>
                </a:cubicBezTo>
                <a:lnTo>
                  <a:pt x="52522" y="6774"/>
                </a:lnTo>
                <a:lnTo>
                  <a:pt x="52522" y="6455"/>
                </a:lnTo>
                <a:lnTo>
                  <a:pt x="52647" y="6455"/>
                </a:lnTo>
                <a:lnTo>
                  <a:pt x="52647" y="6169"/>
                </a:lnTo>
                <a:lnTo>
                  <a:pt x="52647" y="6158"/>
                </a:lnTo>
                <a:lnTo>
                  <a:pt x="52202" y="6158"/>
                </a:lnTo>
                <a:cubicBezTo>
                  <a:pt x="52373" y="5736"/>
                  <a:pt x="52362" y="5257"/>
                  <a:pt x="52168" y="4835"/>
                </a:cubicBezTo>
                <a:cubicBezTo>
                  <a:pt x="51838" y="4094"/>
                  <a:pt x="50743" y="3878"/>
                  <a:pt x="50743" y="3878"/>
                </a:cubicBezTo>
                <a:cubicBezTo>
                  <a:pt x="50766" y="3786"/>
                  <a:pt x="50720" y="3684"/>
                  <a:pt x="50629" y="3649"/>
                </a:cubicBezTo>
                <a:lnTo>
                  <a:pt x="50595" y="3011"/>
                </a:lnTo>
                <a:lnTo>
                  <a:pt x="50595" y="2999"/>
                </a:lnTo>
                <a:lnTo>
                  <a:pt x="50549" y="3638"/>
                </a:lnTo>
                <a:cubicBezTo>
                  <a:pt x="50469" y="3684"/>
                  <a:pt x="50424" y="3775"/>
                  <a:pt x="50446" y="3866"/>
                </a:cubicBezTo>
                <a:cubicBezTo>
                  <a:pt x="50446" y="3866"/>
                  <a:pt x="49352" y="4094"/>
                  <a:pt x="49021" y="4835"/>
                </a:cubicBezTo>
                <a:cubicBezTo>
                  <a:pt x="48827" y="5246"/>
                  <a:pt x="48816" y="5725"/>
                  <a:pt x="48987" y="6158"/>
                </a:cubicBezTo>
                <a:lnTo>
                  <a:pt x="48531" y="6158"/>
                </a:lnTo>
                <a:lnTo>
                  <a:pt x="48531" y="6455"/>
                </a:lnTo>
                <a:lnTo>
                  <a:pt x="48668" y="6455"/>
                </a:lnTo>
                <a:lnTo>
                  <a:pt x="48668" y="6774"/>
                </a:lnTo>
                <a:lnTo>
                  <a:pt x="48166" y="6968"/>
                </a:lnTo>
                <a:lnTo>
                  <a:pt x="48166" y="5223"/>
                </a:lnTo>
                <a:lnTo>
                  <a:pt x="48291" y="5223"/>
                </a:lnTo>
                <a:cubicBezTo>
                  <a:pt x="48417" y="5223"/>
                  <a:pt x="48508" y="5132"/>
                  <a:pt x="48508" y="5006"/>
                </a:cubicBezTo>
                <a:cubicBezTo>
                  <a:pt x="48508" y="4949"/>
                  <a:pt x="48485" y="4892"/>
                  <a:pt x="48451" y="4858"/>
                </a:cubicBezTo>
                <a:cubicBezTo>
                  <a:pt x="48417" y="4824"/>
                  <a:pt x="48382" y="4813"/>
                  <a:pt x="48348" y="4801"/>
                </a:cubicBezTo>
                <a:lnTo>
                  <a:pt x="48166" y="4801"/>
                </a:lnTo>
                <a:cubicBezTo>
                  <a:pt x="48143" y="4425"/>
                  <a:pt x="47938" y="4071"/>
                  <a:pt x="47630" y="3855"/>
                </a:cubicBezTo>
                <a:cubicBezTo>
                  <a:pt x="47345" y="3672"/>
                  <a:pt x="47140" y="3399"/>
                  <a:pt x="47037" y="3079"/>
                </a:cubicBezTo>
                <a:cubicBezTo>
                  <a:pt x="47105" y="3068"/>
                  <a:pt x="47151" y="3011"/>
                  <a:pt x="47151" y="2942"/>
                </a:cubicBezTo>
                <a:cubicBezTo>
                  <a:pt x="47159" y="2851"/>
                  <a:pt x="47083" y="2790"/>
                  <a:pt x="47005" y="2790"/>
                </a:cubicBezTo>
                <a:cubicBezTo>
                  <a:pt x="46977" y="2790"/>
                  <a:pt x="46948" y="2798"/>
                  <a:pt x="46923" y="2817"/>
                </a:cubicBezTo>
                <a:cubicBezTo>
                  <a:pt x="46820" y="2897"/>
                  <a:pt x="46866" y="3056"/>
                  <a:pt x="46980" y="3079"/>
                </a:cubicBezTo>
                <a:cubicBezTo>
                  <a:pt x="46877" y="3399"/>
                  <a:pt x="46672" y="3672"/>
                  <a:pt x="46387" y="3855"/>
                </a:cubicBezTo>
                <a:cubicBezTo>
                  <a:pt x="46079" y="4071"/>
                  <a:pt x="45874" y="4425"/>
                  <a:pt x="45851" y="4801"/>
                </a:cubicBezTo>
                <a:lnTo>
                  <a:pt x="45691" y="4801"/>
                </a:lnTo>
                <a:cubicBezTo>
                  <a:pt x="45429" y="4847"/>
                  <a:pt x="45463" y="5234"/>
                  <a:pt x="45726" y="5234"/>
                </a:cubicBezTo>
                <a:lnTo>
                  <a:pt x="45862" y="5234"/>
                </a:lnTo>
                <a:lnTo>
                  <a:pt x="45862" y="6398"/>
                </a:lnTo>
                <a:cubicBezTo>
                  <a:pt x="45634" y="5793"/>
                  <a:pt x="45201" y="5280"/>
                  <a:pt x="44642" y="4961"/>
                </a:cubicBezTo>
                <a:cubicBezTo>
                  <a:pt x="43627" y="4345"/>
                  <a:pt x="43285" y="3649"/>
                  <a:pt x="43171" y="3296"/>
                </a:cubicBezTo>
                <a:cubicBezTo>
                  <a:pt x="43331" y="3285"/>
                  <a:pt x="43456" y="3159"/>
                  <a:pt x="43456" y="3011"/>
                </a:cubicBezTo>
                <a:cubicBezTo>
                  <a:pt x="43445" y="2851"/>
                  <a:pt x="43320" y="2726"/>
                  <a:pt x="43160" y="2726"/>
                </a:cubicBezTo>
                <a:lnTo>
                  <a:pt x="43126" y="1574"/>
                </a:lnTo>
                <a:lnTo>
                  <a:pt x="43092" y="2726"/>
                </a:lnTo>
                <a:cubicBezTo>
                  <a:pt x="42932" y="2737"/>
                  <a:pt x="42806" y="2851"/>
                  <a:pt x="42806" y="3011"/>
                </a:cubicBezTo>
                <a:cubicBezTo>
                  <a:pt x="42818" y="3159"/>
                  <a:pt x="42921" y="3273"/>
                  <a:pt x="43069" y="3285"/>
                </a:cubicBezTo>
                <a:cubicBezTo>
                  <a:pt x="42955" y="3638"/>
                  <a:pt x="42624" y="4345"/>
                  <a:pt x="41598" y="4961"/>
                </a:cubicBezTo>
                <a:cubicBezTo>
                  <a:pt x="41028" y="5280"/>
                  <a:pt x="40594" y="5805"/>
                  <a:pt x="40378" y="6432"/>
                </a:cubicBezTo>
                <a:lnTo>
                  <a:pt x="40332" y="6614"/>
                </a:lnTo>
                <a:lnTo>
                  <a:pt x="40332" y="6352"/>
                </a:lnTo>
                <a:cubicBezTo>
                  <a:pt x="40332" y="5577"/>
                  <a:pt x="40366" y="4824"/>
                  <a:pt x="40400" y="4128"/>
                </a:cubicBezTo>
                <a:lnTo>
                  <a:pt x="40446" y="4128"/>
                </a:lnTo>
                <a:cubicBezTo>
                  <a:pt x="40446" y="4134"/>
                  <a:pt x="40452" y="4137"/>
                  <a:pt x="40459" y="4137"/>
                </a:cubicBezTo>
                <a:cubicBezTo>
                  <a:pt x="40466" y="4137"/>
                  <a:pt x="40475" y="4134"/>
                  <a:pt x="40480" y="4128"/>
                </a:cubicBezTo>
                <a:cubicBezTo>
                  <a:pt x="40503" y="4117"/>
                  <a:pt x="40526" y="4094"/>
                  <a:pt x="40526" y="4060"/>
                </a:cubicBezTo>
                <a:cubicBezTo>
                  <a:pt x="40526" y="4014"/>
                  <a:pt x="40492" y="3969"/>
                  <a:pt x="40446" y="3969"/>
                </a:cubicBezTo>
                <a:lnTo>
                  <a:pt x="40389" y="3969"/>
                </a:lnTo>
                <a:cubicBezTo>
                  <a:pt x="40446" y="2646"/>
                  <a:pt x="40526" y="1608"/>
                  <a:pt x="40549" y="1346"/>
                </a:cubicBezTo>
                <a:lnTo>
                  <a:pt x="40629" y="1346"/>
                </a:lnTo>
                <a:cubicBezTo>
                  <a:pt x="40686" y="1346"/>
                  <a:pt x="40743" y="1289"/>
                  <a:pt x="40743" y="1232"/>
                </a:cubicBezTo>
                <a:cubicBezTo>
                  <a:pt x="40743" y="1209"/>
                  <a:pt x="40731" y="1198"/>
                  <a:pt x="40731" y="1186"/>
                </a:cubicBezTo>
                <a:cubicBezTo>
                  <a:pt x="40708" y="1141"/>
                  <a:pt x="40674" y="1118"/>
                  <a:pt x="40629" y="1118"/>
                </a:cubicBezTo>
                <a:lnTo>
                  <a:pt x="40549" y="1118"/>
                </a:lnTo>
                <a:cubicBezTo>
                  <a:pt x="40537" y="901"/>
                  <a:pt x="40423" y="719"/>
                  <a:pt x="40252" y="593"/>
                </a:cubicBezTo>
                <a:cubicBezTo>
                  <a:pt x="40104" y="491"/>
                  <a:pt x="39990" y="343"/>
                  <a:pt x="39933" y="172"/>
                </a:cubicBezTo>
                <a:cubicBezTo>
                  <a:pt x="39967" y="160"/>
                  <a:pt x="39990" y="126"/>
                  <a:pt x="39990" y="92"/>
                </a:cubicBezTo>
                <a:cubicBezTo>
                  <a:pt x="39993" y="64"/>
                  <a:pt x="39982" y="53"/>
                  <a:pt x="39967" y="53"/>
                </a:cubicBezTo>
                <a:cubicBezTo>
                  <a:pt x="39920" y="53"/>
                  <a:pt x="39824" y="154"/>
                  <a:pt x="39910" y="172"/>
                </a:cubicBezTo>
                <a:cubicBezTo>
                  <a:pt x="39853" y="343"/>
                  <a:pt x="39739" y="491"/>
                  <a:pt x="39579" y="593"/>
                </a:cubicBezTo>
                <a:cubicBezTo>
                  <a:pt x="39408" y="719"/>
                  <a:pt x="39306" y="901"/>
                  <a:pt x="39283" y="1118"/>
                </a:cubicBezTo>
                <a:lnTo>
                  <a:pt x="39215" y="1118"/>
                </a:lnTo>
                <a:cubicBezTo>
                  <a:pt x="39158" y="1118"/>
                  <a:pt x="39101" y="1164"/>
                  <a:pt x="39101" y="1232"/>
                </a:cubicBezTo>
                <a:cubicBezTo>
                  <a:pt x="39101" y="1289"/>
                  <a:pt x="39158" y="1346"/>
                  <a:pt x="39215" y="1346"/>
                </a:cubicBezTo>
                <a:lnTo>
                  <a:pt x="39294" y="1346"/>
                </a:lnTo>
                <a:cubicBezTo>
                  <a:pt x="39317" y="1631"/>
                  <a:pt x="39397" y="2657"/>
                  <a:pt x="39454" y="3969"/>
                </a:cubicBezTo>
                <a:lnTo>
                  <a:pt x="39397" y="3969"/>
                </a:lnTo>
                <a:cubicBezTo>
                  <a:pt x="39374" y="3969"/>
                  <a:pt x="39363" y="3980"/>
                  <a:pt x="39340" y="3992"/>
                </a:cubicBezTo>
                <a:cubicBezTo>
                  <a:pt x="39329" y="4003"/>
                  <a:pt x="39317" y="4026"/>
                  <a:pt x="39317" y="4049"/>
                </a:cubicBezTo>
                <a:cubicBezTo>
                  <a:pt x="39317" y="4083"/>
                  <a:pt x="39340" y="4117"/>
                  <a:pt x="39363" y="4128"/>
                </a:cubicBezTo>
                <a:lnTo>
                  <a:pt x="39465" y="4128"/>
                </a:lnTo>
                <a:cubicBezTo>
                  <a:pt x="39500" y="4995"/>
                  <a:pt x="39522" y="5964"/>
                  <a:pt x="39522" y="6922"/>
                </a:cubicBezTo>
                <a:lnTo>
                  <a:pt x="39123" y="6774"/>
                </a:lnTo>
                <a:lnTo>
                  <a:pt x="39123" y="6455"/>
                </a:lnTo>
                <a:lnTo>
                  <a:pt x="39249" y="6455"/>
                </a:lnTo>
                <a:lnTo>
                  <a:pt x="39249" y="6169"/>
                </a:lnTo>
                <a:lnTo>
                  <a:pt x="39249" y="6158"/>
                </a:lnTo>
                <a:lnTo>
                  <a:pt x="38804" y="6158"/>
                </a:lnTo>
                <a:cubicBezTo>
                  <a:pt x="38975" y="5736"/>
                  <a:pt x="38964" y="5257"/>
                  <a:pt x="38770" y="4835"/>
                </a:cubicBezTo>
                <a:cubicBezTo>
                  <a:pt x="38439" y="4094"/>
                  <a:pt x="37345" y="3878"/>
                  <a:pt x="37345" y="3878"/>
                </a:cubicBezTo>
                <a:cubicBezTo>
                  <a:pt x="37367" y="3786"/>
                  <a:pt x="37322" y="3684"/>
                  <a:pt x="37242" y="3649"/>
                </a:cubicBezTo>
                <a:lnTo>
                  <a:pt x="37196" y="3011"/>
                </a:lnTo>
                <a:lnTo>
                  <a:pt x="37196" y="2999"/>
                </a:lnTo>
                <a:lnTo>
                  <a:pt x="37151" y="3638"/>
                </a:lnTo>
                <a:cubicBezTo>
                  <a:pt x="37071" y="3684"/>
                  <a:pt x="37025" y="3775"/>
                  <a:pt x="37048" y="3866"/>
                </a:cubicBezTo>
                <a:cubicBezTo>
                  <a:pt x="37048" y="3866"/>
                  <a:pt x="35953" y="4094"/>
                  <a:pt x="35623" y="4835"/>
                </a:cubicBezTo>
                <a:cubicBezTo>
                  <a:pt x="35429" y="5246"/>
                  <a:pt x="35417" y="5725"/>
                  <a:pt x="35588" y="6158"/>
                </a:cubicBezTo>
                <a:lnTo>
                  <a:pt x="35132" y="6158"/>
                </a:lnTo>
                <a:lnTo>
                  <a:pt x="35132" y="6455"/>
                </a:lnTo>
                <a:lnTo>
                  <a:pt x="35269" y="6455"/>
                </a:lnTo>
                <a:lnTo>
                  <a:pt x="35269" y="6774"/>
                </a:lnTo>
                <a:lnTo>
                  <a:pt x="34767" y="6968"/>
                </a:lnTo>
                <a:lnTo>
                  <a:pt x="34767" y="5223"/>
                </a:lnTo>
                <a:lnTo>
                  <a:pt x="34893" y="5223"/>
                </a:lnTo>
                <a:cubicBezTo>
                  <a:pt x="35018" y="5223"/>
                  <a:pt x="35110" y="5132"/>
                  <a:pt x="35110" y="5006"/>
                </a:cubicBezTo>
                <a:cubicBezTo>
                  <a:pt x="35110" y="4949"/>
                  <a:pt x="35087" y="4892"/>
                  <a:pt x="35053" y="4858"/>
                </a:cubicBezTo>
                <a:cubicBezTo>
                  <a:pt x="35018" y="4824"/>
                  <a:pt x="34984" y="4813"/>
                  <a:pt x="34950" y="4801"/>
                </a:cubicBezTo>
                <a:lnTo>
                  <a:pt x="34767" y="4801"/>
                </a:lnTo>
                <a:cubicBezTo>
                  <a:pt x="34745" y="4425"/>
                  <a:pt x="34539" y="4071"/>
                  <a:pt x="34232" y="3855"/>
                </a:cubicBezTo>
                <a:cubicBezTo>
                  <a:pt x="33946" y="3672"/>
                  <a:pt x="33741" y="3399"/>
                  <a:pt x="33639" y="3079"/>
                </a:cubicBezTo>
                <a:cubicBezTo>
                  <a:pt x="33707" y="3068"/>
                  <a:pt x="33753" y="3011"/>
                  <a:pt x="33753" y="2942"/>
                </a:cubicBezTo>
                <a:cubicBezTo>
                  <a:pt x="33753" y="2874"/>
                  <a:pt x="33696" y="2806"/>
                  <a:pt x="33616" y="2806"/>
                </a:cubicBezTo>
                <a:cubicBezTo>
                  <a:pt x="33604" y="2806"/>
                  <a:pt x="33582" y="2817"/>
                  <a:pt x="33570" y="2817"/>
                </a:cubicBezTo>
                <a:cubicBezTo>
                  <a:pt x="33433" y="2863"/>
                  <a:pt x="33456" y="3056"/>
                  <a:pt x="33582" y="3079"/>
                </a:cubicBezTo>
                <a:cubicBezTo>
                  <a:pt x="33490" y="3399"/>
                  <a:pt x="33274" y="3672"/>
                  <a:pt x="32989" y="3855"/>
                </a:cubicBezTo>
                <a:cubicBezTo>
                  <a:pt x="32681" y="4071"/>
                  <a:pt x="32476" y="4425"/>
                  <a:pt x="32453" y="4801"/>
                </a:cubicBezTo>
                <a:lnTo>
                  <a:pt x="32282" y="4801"/>
                </a:lnTo>
                <a:cubicBezTo>
                  <a:pt x="32019" y="4847"/>
                  <a:pt x="32054" y="5234"/>
                  <a:pt x="32316" y="5234"/>
                </a:cubicBezTo>
                <a:lnTo>
                  <a:pt x="32464" y="5234"/>
                </a:lnTo>
                <a:lnTo>
                  <a:pt x="32464" y="6398"/>
                </a:lnTo>
                <a:cubicBezTo>
                  <a:pt x="32236" y="5793"/>
                  <a:pt x="31803" y="5280"/>
                  <a:pt x="31244" y="4961"/>
                </a:cubicBezTo>
                <a:cubicBezTo>
                  <a:pt x="30229" y="4345"/>
                  <a:pt x="29887" y="3649"/>
                  <a:pt x="29773" y="3296"/>
                </a:cubicBezTo>
                <a:cubicBezTo>
                  <a:pt x="29933" y="3285"/>
                  <a:pt x="30058" y="3159"/>
                  <a:pt x="30058" y="3011"/>
                </a:cubicBezTo>
                <a:cubicBezTo>
                  <a:pt x="30047" y="2851"/>
                  <a:pt x="29921" y="2726"/>
                  <a:pt x="29762" y="2726"/>
                </a:cubicBezTo>
                <a:lnTo>
                  <a:pt x="29727" y="1574"/>
                </a:lnTo>
                <a:lnTo>
                  <a:pt x="29693" y="2726"/>
                </a:lnTo>
                <a:cubicBezTo>
                  <a:pt x="29534" y="2737"/>
                  <a:pt x="29408" y="2851"/>
                  <a:pt x="29408" y="3011"/>
                </a:cubicBezTo>
                <a:cubicBezTo>
                  <a:pt x="29420" y="3159"/>
                  <a:pt x="29522" y="3273"/>
                  <a:pt x="29670" y="3285"/>
                </a:cubicBezTo>
                <a:cubicBezTo>
                  <a:pt x="29556" y="3638"/>
                  <a:pt x="29226" y="4345"/>
                  <a:pt x="28199" y="4961"/>
                </a:cubicBezTo>
                <a:cubicBezTo>
                  <a:pt x="27629" y="5280"/>
                  <a:pt x="27196" y="5805"/>
                  <a:pt x="26979" y="6432"/>
                </a:cubicBezTo>
                <a:lnTo>
                  <a:pt x="26877" y="6888"/>
                </a:lnTo>
                <a:lnTo>
                  <a:pt x="26877" y="6352"/>
                </a:lnTo>
                <a:cubicBezTo>
                  <a:pt x="26877" y="5577"/>
                  <a:pt x="26900" y="4824"/>
                  <a:pt x="26934" y="4128"/>
                </a:cubicBezTo>
                <a:lnTo>
                  <a:pt x="26991" y="4128"/>
                </a:lnTo>
                <a:cubicBezTo>
                  <a:pt x="26996" y="4134"/>
                  <a:pt x="27002" y="4137"/>
                  <a:pt x="27008" y="4137"/>
                </a:cubicBezTo>
                <a:cubicBezTo>
                  <a:pt x="27014" y="4137"/>
                  <a:pt x="27019" y="4134"/>
                  <a:pt x="27025" y="4128"/>
                </a:cubicBezTo>
                <a:cubicBezTo>
                  <a:pt x="27059" y="4117"/>
                  <a:pt x="27082" y="4094"/>
                  <a:pt x="27082" y="4060"/>
                </a:cubicBezTo>
                <a:cubicBezTo>
                  <a:pt x="27082" y="4014"/>
                  <a:pt x="27036" y="3969"/>
                  <a:pt x="26991" y="3969"/>
                </a:cubicBezTo>
                <a:lnTo>
                  <a:pt x="26945" y="3969"/>
                </a:lnTo>
                <a:cubicBezTo>
                  <a:pt x="27002" y="2646"/>
                  <a:pt x="27082" y="1608"/>
                  <a:pt x="27105" y="1346"/>
                </a:cubicBezTo>
                <a:lnTo>
                  <a:pt x="27173" y="1346"/>
                </a:lnTo>
                <a:cubicBezTo>
                  <a:pt x="27242" y="1346"/>
                  <a:pt x="27287" y="1289"/>
                  <a:pt x="27287" y="1232"/>
                </a:cubicBezTo>
                <a:cubicBezTo>
                  <a:pt x="27287" y="1209"/>
                  <a:pt x="27287" y="1198"/>
                  <a:pt x="27287" y="1186"/>
                </a:cubicBezTo>
                <a:cubicBezTo>
                  <a:pt x="27264" y="1141"/>
                  <a:pt x="27219" y="1118"/>
                  <a:pt x="27173" y="1118"/>
                </a:cubicBezTo>
                <a:lnTo>
                  <a:pt x="27105" y="1118"/>
                </a:lnTo>
                <a:cubicBezTo>
                  <a:pt x="27093" y="901"/>
                  <a:pt x="26979" y="719"/>
                  <a:pt x="26808" y="593"/>
                </a:cubicBezTo>
                <a:cubicBezTo>
                  <a:pt x="26660" y="491"/>
                  <a:pt x="26546" y="343"/>
                  <a:pt x="26489" y="172"/>
                </a:cubicBezTo>
                <a:cubicBezTo>
                  <a:pt x="26523" y="160"/>
                  <a:pt x="26546" y="126"/>
                  <a:pt x="26546" y="92"/>
                </a:cubicBezTo>
                <a:cubicBezTo>
                  <a:pt x="26549" y="64"/>
                  <a:pt x="26539" y="53"/>
                  <a:pt x="26523" y="53"/>
                </a:cubicBezTo>
                <a:cubicBezTo>
                  <a:pt x="26476" y="53"/>
                  <a:pt x="26380" y="154"/>
                  <a:pt x="26466" y="172"/>
                </a:cubicBezTo>
                <a:cubicBezTo>
                  <a:pt x="26409" y="343"/>
                  <a:pt x="26295" y="491"/>
                  <a:pt x="26136" y="593"/>
                </a:cubicBezTo>
                <a:cubicBezTo>
                  <a:pt x="25964" y="719"/>
                  <a:pt x="25862" y="901"/>
                  <a:pt x="25839" y="1118"/>
                </a:cubicBezTo>
                <a:lnTo>
                  <a:pt x="25759" y="1118"/>
                </a:lnTo>
                <a:cubicBezTo>
                  <a:pt x="25702" y="1118"/>
                  <a:pt x="25645" y="1164"/>
                  <a:pt x="25645" y="1232"/>
                </a:cubicBezTo>
                <a:cubicBezTo>
                  <a:pt x="25645" y="1289"/>
                  <a:pt x="25702" y="1346"/>
                  <a:pt x="25759" y="1346"/>
                </a:cubicBezTo>
                <a:lnTo>
                  <a:pt x="25839" y="1346"/>
                </a:lnTo>
                <a:cubicBezTo>
                  <a:pt x="25862" y="1631"/>
                  <a:pt x="25942" y="2657"/>
                  <a:pt x="25999" y="3969"/>
                </a:cubicBezTo>
                <a:lnTo>
                  <a:pt x="25942" y="3969"/>
                </a:lnTo>
                <a:cubicBezTo>
                  <a:pt x="25919" y="3969"/>
                  <a:pt x="25896" y="3980"/>
                  <a:pt x="25885" y="3992"/>
                </a:cubicBezTo>
                <a:cubicBezTo>
                  <a:pt x="25873" y="4003"/>
                  <a:pt x="25862" y="4026"/>
                  <a:pt x="25862" y="4049"/>
                </a:cubicBezTo>
                <a:cubicBezTo>
                  <a:pt x="25862" y="4083"/>
                  <a:pt x="25885" y="4117"/>
                  <a:pt x="25907" y="4128"/>
                </a:cubicBezTo>
                <a:lnTo>
                  <a:pt x="26010" y="4128"/>
                </a:lnTo>
                <a:cubicBezTo>
                  <a:pt x="26044" y="4995"/>
                  <a:pt x="26067" y="5964"/>
                  <a:pt x="26067" y="6922"/>
                </a:cubicBezTo>
                <a:lnTo>
                  <a:pt x="25668" y="6774"/>
                </a:lnTo>
                <a:lnTo>
                  <a:pt x="25668" y="6455"/>
                </a:lnTo>
                <a:lnTo>
                  <a:pt x="25793" y="6455"/>
                </a:lnTo>
                <a:lnTo>
                  <a:pt x="25793" y="6169"/>
                </a:lnTo>
                <a:lnTo>
                  <a:pt x="25793" y="6158"/>
                </a:lnTo>
                <a:lnTo>
                  <a:pt x="25349" y="6158"/>
                </a:lnTo>
                <a:cubicBezTo>
                  <a:pt x="25508" y="5736"/>
                  <a:pt x="25497" y="5257"/>
                  <a:pt x="25303" y="4835"/>
                </a:cubicBezTo>
                <a:cubicBezTo>
                  <a:pt x="24984" y="4094"/>
                  <a:pt x="23878" y="3878"/>
                  <a:pt x="23878" y="3878"/>
                </a:cubicBezTo>
                <a:cubicBezTo>
                  <a:pt x="23912" y="3786"/>
                  <a:pt x="23866" y="3684"/>
                  <a:pt x="23775" y="3649"/>
                </a:cubicBezTo>
                <a:lnTo>
                  <a:pt x="23741" y="3011"/>
                </a:lnTo>
                <a:lnTo>
                  <a:pt x="23741" y="2999"/>
                </a:lnTo>
                <a:lnTo>
                  <a:pt x="23695" y="3638"/>
                </a:lnTo>
                <a:cubicBezTo>
                  <a:pt x="23604" y="3684"/>
                  <a:pt x="23558" y="3775"/>
                  <a:pt x="23593" y="3866"/>
                </a:cubicBezTo>
                <a:cubicBezTo>
                  <a:pt x="23593" y="3866"/>
                  <a:pt x="22487" y="4094"/>
                  <a:pt x="22167" y="4835"/>
                </a:cubicBezTo>
                <a:cubicBezTo>
                  <a:pt x="21974" y="5246"/>
                  <a:pt x="21951" y="5725"/>
                  <a:pt x="22133" y="6158"/>
                </a:cubicBezTo>
                <a:lnTo>
                  <a:pt x="21677" y="6158"/>
                </a:lnTo>
                <a:lnTo>
                  <a:pt x="21677" y="6455"/>
                </a:lnTo>
                <a:lnTo>
                  <a:pt x="21802" y="6455"/>
                </a:lnTo>
                <a:lnTo>
                  <a:pt x="21802" y="6774"/>
                </a:lnTo>
                <a:lnTo>
                  <a:pt x="21312" y="6968"/>
                </a:lnTo>
                <a:lnTo>
                  <a:pt x="21312" y="5223"/>
                </a:lnTo>
                <a:lnTo>
                  <a:pt x="21438" y="5223"/>
                </a:lnTo>
                <a:cubicBezTo>
                  <a:pt x="21552" y="5223"/>
                  <a:pt x="21654" y="5132"/>
                  <a:pt x="21654" y="5006"/>
                </a:cubicBezTo>
                <a:cubicBezTo>
                  <a:pt x="21654" y="4984"/>
                  <a:pt x="21643" y="4949"/>
                  <a:pt x="21631" y="4927"/>
                </a:cubicBezTo>
                <a:cubicBezTo>
                  <a:pt x="21620" y="4892"/>
                  <a:pt x="21609" y="4870"/>
                  <a:pt x="21586" y="4858"/>
                </a:cubicBezTo>
                <a:cubicBezTo>
                  <a:pt x="21563" y="4824"/>
                  <a:pt x="21529" y="4813"/>
                  <a:pt x="21495" y="4801"/>
                </a:cubicBezTo>
                <a:lnTo>
                  <a:pt x="21312" y="4801"/>
                </a:lnTo>
                <a:cubicBezTo>
                  <a:pt x="21278" y="4425"/>
                  <a:pt x="21084" y="4071"/>
                  <a:pt x="20765" y="3855"/>
                </a:cubicBezTo>
                <a:cubicBezTo>
                  <a:pt x="20491" y="3672"/>
                  <a:pt x="20274" y="3399"/>
                  <a:pt x="20183" y="3079"/>
                </a:cubicBezTo>
                <a:cubicBezTo>
                  <a:pt x="20240" y="3068"/>
                  <a:pt x="20286" y="3011"/>
                  <a:pt x="20297" y="2942"/>
                </a:cubicBezTo>
                <a:cubicBezTo>
                  <a:pt x="20297" y="2874"/>
                  <a:pt x="20229" y="2806"/>
                  <a:pt x="20160" y="2806"/>
                </a:cubicBezTo>
                <a:cubicBezTo>
                  <a:pt x="20138" y="2806"/>
                  <a:pt x="20126" y="2817"/>
                  <a:pt x="20103" y="2817"/>
                </a:cubicBezTo>
                <a:cubicBezTo>
                  <a:pt x="19978" y="2863"/>
                  <a:pt x="19989" y="3056"/>
                  <a:pt x="20126" y="3079"/>
                </a:cubicBezTo>
                <a:cubicBezTo>
                  <a:pt x="20024" y="3399"/>
                  <a:pt x="19818" y="3672"/>
                  <a:pt x="19533" y="3855"/>
                </a:cubicBezTo>
                <a:cubicBezTo>
                  <a:pt x="19214" y="4071"/>
                  <a:pt x="19020" y="4425"/>
                  <a:pt x="18986" y="4801"/>
                </a:cubicBezTo>
                <a:lnTo>
                  <a:pt x="18826" y="4801"/>
                </a:lnTo>
                <a:cubicBezTo>
                  <a:pt x="18575" y="4847"/>
                  <a:pt x="18598" y="5234"/>
                  <a:pt x="18861" y="5234"/>
                </a:cubicBezTo>
                <a:lnTo>
                  <a:pt x="18997" y="5234"/>
                </a:lnTo>
                <a:lnTo>
                  <a:pt x="18997" y="6398"/>
                </a:lnTo>
                <a:cubicBezTo>
                  <a:pt x="18769" y="5793"/>
                  <a:pt x="18347" y="5280"/>
                  <a:pt x="17777" y="4961"/>
                </a:cubicBezTo>
                <a:cubicBezTo>
                  <a:pt x="16774" y="4345"/>
                  <a:pt x="16432" y="3649"/>
                  <a:pt x="16318" y="3296"/>
                </a:cubicBezTo>
                <a:cubicBezTo>
                  <a:pt x="16466" y="3285"/>
                  <a:pt x="16591" y="3159"/>
                  <a:pt x="16603" y="3011"/>
                </a:cubicBezTo>
                <a:cubicBezTo>
                  <a:pt x="16591" y="2851"/>
                  <a:pt x="16455" y="2726"/>
                  <a:pt x="16295" y="2726"/>
                </a:cubicBezTo>
                <a:lnTo>
                  <a:pt x="16261" y="1574"/>
                </a:lnTo>
                <a:lnTo>
                  <a:pt x="16226" y="2726"/>
                </a:lnTo>
                <a:cubicBezTo>
                  <a:pt x="16067" y="2737"/>
                  <a:pt x="15953" y="2851"/>
                  <a:pt x="15941" y="3011"/>
                </a:cubicBezTo>
                <a:cubicBezTo>
                  <a:pt x="15953" y="3159"/>
                  <a:pt x="16067" y="3273"/>
                  <a:pt x="16204" y="3285"/>
                </a:cubicBezTo>
                <a:cubicBezTo>
                  <a:pt x="16101" y="3638"/>
                  <a:pt x="15759" y="4345"/>
                  <a:pt x="14744" y="4961"/>
                </a:cubicBezTo>
                <a:cubicBezTo>
                  <a:pt x="14163" y="5280"/>
                  <a:pt x="13729" y="5805"/>
                  <a:pt x="13513" y="6432"/>
                </a:cubicBezTo>
                <a:lnTo>
                  <a:pt x="13478" y="6614"/>
                </a:lnTo>
                <a:lnTo>
                  <a:pt x="13478" y="6352"/>
                </a:lnTo>
                <a:cubicBezTo>
                  <a:pt x="13478" y="5577"/>
                  <a:pt x="13501" y="4824"/>
                  <a:pt x="13535" y="4128"/>
                </a:cubicBezTo>
                <a:lnTo>
                  <a:pt x="13592" y="4128"/>
                </a:lnTo>
                <a:cubicBezTo>
                  <a:pt x="13598" y="4134"/>
                  <a:pt x="13604" y="4137"/>
                  <a:pt x="13610" y="4137"/>
                </a:cubicBezTo>
                <a:cubicBezTo>
                  <a:pt x="13615" y="4137"/>
                  <a:pt x="13621" y="4134"/>
                  <a:pt x="13627" y="4128"/>
                </a:cubicBezTo>
                <a:cubicBezTo>
                  <a:pt x="13661" y="4117"/>
                  <a:pt x="13684" y="4094"/>
                  <a:pt x="13684" y="4060"/>
                </a:cubicBezTo>
                <a:cubicBezTo>
                  <a:pt x="13672" y="4014"/>
                  <a:pt x="13638" y="3969"/>
                  <a:pt x="13592" y="3969"/>
                </a:cubicBezTo>
                <a:lnTo>
                  <a:pt x="13547" y="3969"/>
                </a:lnTo>
                <a:cubicBezTo>
                  <a:pt x="13604" y="2646"/>
                  <a:pt x="13684" y="1608"/>
                  <a:pt x="13706" y="1346"/>
                </a:cubicBezTo>
                <a:lnTo>
                  <a:pt x="13775" y="1346"/>
                </a:lnTo>
                <a:cubicBezTo>
                  <a:pt x="13843" y="1346"/>
                  <a:pt x="13889" y="1289"/>
                  <a:pt x="13889" y="1232"/>
                </a:cubicBezTo>
                <a:cubicBezTo>
                  <a:pt x="13889" y="1209"/>
                  <a:pt x="13889" y="1198"/>
                  <a:pt x="13877" y="1186"/>
                </a:cubicBezTo>
                <a:cubicBezTo>
                  <a:pt x="13866" y="1141"/>
                  <a:pt x="13820" y="1118"/>
                  <a:pt x="13775" y="1118"/>
                </a:cubicBezTo>
                <a:lnTo>
                  <a:pt x="13706" y="1118"/>
                </a:lnTo>
                <a:cubicBezTo>
                  <a:pt x="13695" y="901"/>
                  <a:pt x="13581" y="719"/>
                  <a:pt x="13410" y="593"/>
                </a:cubicBezTo>
                <a:cubicBezTo>
                  <a:pt x="13250" y="491"/>
                  <a:pt x="13136" y="343"/>
                  <a:pt x="13091" y="172"/>
                </a:cubicBezTo>
                <a:cubicBezTo>
                  <a:pt x="13171" y="149"/>
                  <a:pt x="13159" y="23"/>
                  <a:pt x="13079" y="23"/>
                </a:cubicBezTo>
                <a:cubicBezTo>
                  <a:pt x="12988" y="23"/>
                  <a:pt x="12977" y="149"/>
                  <a:pt x="13056" y="172"/>
                </a:cubicBezTo>
                <a:cubicBezTo>
                  <a:pt x="13011" y="343"/>
                  <a:pt x="12897" y="491"/>
                  <a:pt x="12737" y="593"/>
                </a:cubicBezTo>
                <a:cubicBezTo>
                  <a:pt x="12566" y="719"/>
                  <a:pt x="12452" y="901"/>
                  <a:pt x="12441" y="1118"/>
                </a:cubicBezTo>
                <a:lnTo>
                  <a:pt x="12361" y="1118"/>
                </a:lnTo>
                <a:cubicBezTo>
                  <a:pt x="12304" y="1118"/>
                  <a:pt x="12247" y="1164"/>
                  <a:pt x="12247" y="1232"/>
                </a:cubicBezTo>
                <a:cubicBezTo>
                  <a:pt x="12247" y="1289"/>
                  <a:pt x="12304" y="1346"/>
                  <a:pt x="12361" y="1346"/>
                </a:cubicBezTo>
                <a:lnTo>
                  <a:pt x="12441" y="1346"/>
                </a:lnTo>
                <a:cubicBezTo>
                  <a:pt x="12464" y="1631"/>
                  <a:pt x="12543" y="2657"/>
                  <a:pt x="12600" y="3969"/>
                </a:cubicBezTo>
                <a:lnTo>
                  <a:pt x="12543" y="3969"/>
                </a:lnTo>
                <a:cubicBezTo>
                  <a:pt x="12521" y="3969"/>
                  <a:pt x="12498" y="3980"/>
                  <a:pt x="12486" y="3992"/>
                </a:cubicBezTo>
                <a:cubicBezTo>
                  <a:pt x="12475" y="4003"/>
                  <a:pt x="12464" y="4026"/>
                  <a:pt x="12464" y="4049"/>
                </a:cubicBezTo>
                <a:cubicBezTo>
                  <a:pt x="12464" y="4083"/>
                  <a:pt x="12486" y="4117"/>
                  <a:pt x="12509" y="4128"/>
                </a:cubicBezTo>
                <a:lnTo>
                  <a:pt x="12612" y="4128"/>
                </a:lnTo>
                <a:cubicBezTo>
                  <a:pt x="12646" y="4995"/>
                  <a:pt x="12669" y="5964"/>
                  <a:pt x="12669" y="6922"/>
                </a:cubicBezTo>
                <a:lnTo>
                  <a:pt x="12270" y="6774"/>
                </a:lnTo>
                <a:lnTo>
                  <a:pt x="12270" y="6455"/>
                </a:lnTo>
                <a:lnTo>
                  <a:pt x="12395" y="6455"/>
                </a:lnTo>
                <a:lnTo>
                  <a:pt x="12395" y="6169"/>
                </a:lnTo>
                <a:lnTo>
                  <a:pt x="12395" y="6158"/>
                </a:lnTo>
                <a:lnTo>
                  <a:pt x="11950" y="6158"/>
                </a:lnTo>
                <a:cubicBezTo>
                  <a:pt x="12121" y="5736"/>
                  <a:pt x="12110" y="5257"/>
                  <a:pt x="11916" y="4835"/>
                </a:cubicBezTo>
                <a:cubicBezTo>
                  <a:pt x="11586" y="4094"/>
                  <a:pt x="10491" y="3878"/>
                  <a:pt x="10491" y="3878"/>
                </a:cubicBezTo>
                <a:cubicBezTo>
                  <a:pt x="10514" y="3786"/>
                  <a:pt x="10468" y="3684"/>
                  <a:pt x="10377" y="3649"/>
                </a:cubicBezTo>
                <a:lnTo>
                  <a:pt x="10343" y="3011"/>
                </a:lnTo>
                <a:lnTo>
                  <a:pt x="10343" y="2999"/>
                </a:lnTo>
                <a:lnTo>
                  <a:pt x="10297" y="3638"/>
                </a:lnTo>
                <a:cubicBezTo>
                  <a:pt x="10217" y="3684"/>
                  <a:pt x="10172" y="3775"/>
                  <a:pt x="10194" y="3866"/>
                </a:cubicBezTo>
                <a:cubicBezTo>
                  <a:pt x="10194" y="3866"/>
                  <a:pt x="9100" y="4094"/>
                  <a:pt x="8769" y="4835"/>
                </a:cubicBezTo>
                <a:cubicBezTo>
                  <a:pt x="8575" y="5246"/>
                  <a:pt x="8564" y="5725"/>
                  <a:pt x="8735" y="6158"/>
                </a:cubicBezTo>
                <a:lnTo>
                  <a:pt x="8279" y="6158"/>
                </a:lnTo>
                <a:lnTo>
                  <a:pt x="8279" y="6455"/>
                </a:lnTo>
                <a:lnTo>
                  <a:pt x="8404" y="6455"/>
                </a:lnTo>
                <a:lnTo>
                  <a:pt x="8404" y="6774"/>
                </a:lnTo>
                <a:lnTo>
                  <a:pt x="7914" y="6968"/>
                </a:lnTo>
                <a:lnTo>
                  <a:pt x="7914" y="5223"/>
                </a:lnTo>
                <a:lnTo>
                  <a:pt x="8039" y="5223"/>
                </a:lnTo>
                <a:cubicBezTo>
                  <a:pt x="8165" y="5223"/>
                  <a:pt x="8256" y="5132"/>
                  <a:pt x="8256" y="5006"/>
                </a:cubicBezTo>
                <a:cubicBezTo>
                  <a:pt x="8256" y="4984"/>
                  <a:pt x="8256" y="4949"/>
                  <a:pt x="8244" y="4927"/>
                </a:cubicBezTo>
                <a:cubicBezTo>
                  <a:pt x="8233" y="4892"/>
                  <a:pt x="8210" y="4870"/>
                  <a:pt x="8199" y="4858"/>
                </a:cubicBezTo>
                <a:cubicBezTo>
                  <a:pt x="8165" y="4824"/>
                  <a:pt x="8130" y="4813"/>
                  <a:pt x="8096" y="4801"/>
                </a:cubicBezTo>
                <a:lnTo>
                  <a:pt x="7914" y="4801"/>
                </a:lnTo>
                <a:cubicBezTo>
                  <a:pt x="7891" y="4425"/>
                  <a:pt x="7686" y="4071"/>
                  <a:pt x="7378" y="3855"/>
                </a:cubicBezTo>
                <a:cubicBezTo>
                  <a:pt x="7093" y="3672"/>
                  <a:pt x="6888" y="3399"/>
                  <a:pt x="6785" y="3079"/>
                </a:cubicBezTo>
                <a:cubicBezTo>
                  <a:pt x="6853" y="3068"/>
                  <a:pt x="6899" y="3011"/>
                  <a:pt x="6899" y="2942"/>
                </a:cubicBezTo>
                <a:cubicBezTo>
                  <a:pt x="6899" y="2868"/>
                  <a:pt x="6830" y="2808"/>
                  <a:pt x="6755" y="2808"/>
                </a:cubicBezTo>
                <a:cubicBezTo>
                  <a:pt x="6738" y="2808"/>
                  <a:pt x="6721" y="2811"/>
                  <a:pt x="6705" y="2817"/>
                </a:cubicBezTo>
                <a:cubicBezTo>
                  <a:pt x="6580" y="2863"/>
                  <a:pt x="6591" y="3056"/>
                  <a:pt x="6728" y="3079"/>
                </a:cubicBezTo>
                <a:cubicBezTo>
                  <a:pt x="6625" y="3399"/>
                  <a:pt x="6420" y="3672"/>
                  <a:pt x="6135" y="3855"/>
                </a:cubicBezTo>
                <a:cubicBezTo>
                  <a:pt x="5827" y="4071"/>
                  <a:pt x="5622" y="4425"/>
                  <a:pt x="5599" y="4801"/>
                </a:cubicBezTo>
                <a:lnTo>
                  <a:pt x="5439" y="4801"/>
                </a:lnTo>
                <a:cubicBezTo>
                  <a:pt x="5177" y="4847"/>
                  <a:pt x="5211" y="5234"/>
                  <a:pt x="5474" y="5234"/>
                </a:cubicBezTo>
                <a:lnTo>
                  <a:pt x="5599" y="5234"/>
                </a:lnTo>
                <a:lnTo>
                  <a:pt x="5599" y="6398"/>
                </a:lnTo>
                <a:cubicBezTo>
                  <a:pt x="5382" y="5793"/>
                  <a:pt x="4949" y="5291"/>
                  <a:pt x="4390" y="4961"/>
                </a:cubicBezTo>
                <a:cubicBezTo>
                  <a:pt x="3375" y="4345"/>
                  <a:pt x="3033" y="3649"/>
                  <a:pt x="2919" y="3296"/>
                </a:cubicBezTo>
                <a:cubicBezTo>
                  <a:pt x="3068" y="3285"/>
                  <a:pt x="3193" y="3159"/>
                  <a:pt x="3204" y="3011"/>
                </a:cubicBezTo>
                <a:cubicBezTo>
                  <a:pt x="3193" y="2851"/>
                  <a:pt x="3056" y="2726"/>
                  <a:pt x="2897" y="2726"/>
                </a:cubicBezTo>
                <a:lnTo>
                  <a:pt x="2862" y="1574"/>
                </a:lnTo>
                <a:lnTo>
                  <a:pt x="2828" y="2726"/>
                </a:lnTo>
                <a:cubicBezTo>
                  <a:pt x="2680" y="2737"/>
                  <a:pt x="2554" y="2851"/>
                  <a:pt x="2543" y="3011"/>
                </a:cubicBezTo>
                <a:cubicBezTo>
                  <a:pt x="2554" y="3159"/>
                  <a:pt x="2669" y="3273"/>
                  <a:pt x="2817" y="3285"/>
                </a:cubicBezTo>
                <a:cubicBezTo>
                  <a:pt x="2703" y="3638"/>
                  <a:pt x="2361" y="4345"/>
                  <a:pt x="1346" y="4961"/>
                </a:cubicBezTo>
                <a:cubicBezTo>
                  <a:pt x="776" y="5280"/>
                  <a:pt x="331" y="5805"/>
                  <a:pt x="114" y="6432"/>
                </a:cubicBezTo>
                <a:lnTo>
                  <a:pt x="0" y="6945"/>
                </a:lnTo>
                <a:lnTo>
                  <a:pt x="0" y="40013"/>
                </a:lnTo>
                <a:lnTo>
                  <a:pt x="107404" y="40013"/>
                </a:lnTo>
                <a:lnTo>
                  <a:pt x="107404" y="6329"/>
                </a:lnTo>
                <a:cubicBezTo>
                  <a:pt x="107404" y="5565"/>
                  <a:pt x="107438" y="4801"/>
                  <a:pt x="107461" y="4117"/>
                </a:cubicBezTo>
                <a:lnTo>
                  <a:pt x="107552" y="4117"/>
                </a:lnTo>
                <a:cubicBezTo>
                  <a:pt x="107586" y="4106"/>
                  <a:pt x="107609" y="4071"/>
                  <a:pt x="107609" y="4037"/>
                </a:cubicBezTo>
                <a:cubicBezTo>
                  <a:pt x="107609" y="3992"/>
                  <a:pt x="107575" y="3957"/>
                  <a:pt x="107529" y="3957"/>
                </a:cubicBezTo>
                <a:lnTo>
                  <a:pt x="107472" y="3957"/>
                </a:lnTo>
                <a:cubicBezTo>
                  <a:pt x="107529" y="2623"/>
                  <a:pt x="107609" y="1597"/>
                  <a:pt x="107632" y="1323"/>
                </a:cubicBezTo>
                <a:lnTo>
                  <a:pt x="107711" y="1323"/>
                </a:lnTo>
                <a:cubicBezTo>
                  <a:pt x="107768" y="1323"/>
                  <a:pt x="107825" y="1278"/>
                  <a:pt x="107825" y="1209"/>
                </a:cubicBezTo>
                <a:cubicBezTo>
                  <a:pt x="107814" y="1198"/>
                  <a:pt x="107803" y="1175"/>
                  <a:pt x="107791" y="1164"/>
                </a:cubicBezTo>
                <a:cubicBezTo>
                  <a:pt x="107780" y="1118"/>
                  <a:pt x="107734" y="1095"/>
                  <a:pt x="107689" y="1095"/>
                </a:cubicBezTo>
                <a:lnTo>
                  <a:pt x="107620" y="1095"/>
                </a:lnTo>
                <a:cubicBezTo>
                  <a:pt x="107609" y="890"/>
                  <a:pt x="107495" y="696"/>
                  <a:pt x="107324" y="571"/>
                </a:cubicBezTo>
                <a:cubicBezTo>
                  <a:pt x="107164" y="468"/>
                  <a:pt x="107050" y="320"/>
                  <a:pt x="107004" y="149"/>
                </a:cubicBezTo>
                <a:cubicBezTo>
                  <a:pt x="107039" y="137"/>
                  <a:pt x="107061" y="115"/>
                  <a:pt x="107061" y="69"/>
                </a:cubicBezTo>
                <a:cubicBezTo>
                  <a:pt x="107061" y="44"/>
                  <a:pt x="107050" y="35"/>
                  <a:pt x="107035" y="35"/>
                </a:cubicBezTo>
                <a:cubicBezTo>
                  <a:pt x="106986" y="35"/>
                  <a:pt x="106892" y="131"/>
                  <a:pt x="106970" y="149"/>
                </a:cubicBezTo>
                <a:cubicBezTo>
                  <a:pt x="106925" y="320"/>
                  <a:pt x="106811" y="468"/>
                  <a:pt x="106651" y="571"/>
                </a:cubicBezTo>
                <a:cubicBezTo>
                  <a:pt x="106480" y="696"/>
                  <a:pt x="106366" y="890"/>
                  <a:pt x="106354" y="1095"/>
                </a:cubicBezTo>
                <a:lnTo>
                  <a:pt x="106286" y="1095"/>
                </a:lnTo>
                <a:cubicBezTo>
                  <a:pt x="106218" y="1095"/>
                  <a:pt x="106172" y="1141"/>
                  <a:pt x="106172" y="1209"/>
                </a:cubicBezTo>
                <a:cubicBezTo>
                  <a:pt x="106172" y="1266"/>
                  <a:pt x="106229" y="1323"/>
                  <a:pt x="106286" y="1323"/>
                </a:cubicBezTo>
                <a:lnTo>
                  <a:pt x="106354" y="1323"/>
                </a:lnTo>
                <a:cubicBezTo>
                  <a:pt x="106377" y="1608"/>
                  <a:pt x="106457" y="2635"/>
                  <a:pt x="106526" y="3946"/>
                </a:cubicBezTo>
                <a:lnTo>
                  <a:pt x="106469" y="3946"/>
                </a:lnTo>
                <a:cubicBezTo>
                  <a:pt x="106446" y="3946"/>
                  <a:pt x="106423" y="3957"/>
                  <a:pt x="106411" y="3969"/>
                </a:cubicBezTo>
                <a:cubicBezTo>
                  <a:pt x="106389" y="3992"/>
                  <a:pt x="106389" y="4014"/>
                  <a:pt x="106389" y="4037"/>
                </a:cubicBezTo>
                <a:cubicBezTo>
                  <a:pt x="106389" y="4060"/>
                  <a:pt x="106400" y="4094"/>
                  <a:pt x="106434" y="4106"/>
                </a:cubicBezTo>
                <a:lnTo>
                  <a:pt x="106526" y="4106"/>
                </a:lnTo>
                <a:cubicBezTo>
                  <a:pt x="106571" y="4961"/>
                  <a:pt x="106594" y="5941"/>
                  <a:pt x="106594" y="6899"/>
                </a:cubicBezTo>
                <a:lnTo>
                  <a:pt x="106195" y="6762"/>
                </a:lnTo>
                <a:lnTo>
                  <a:pt x="106195" y="6443"/>
                </a:lnTo>
                <a:lnTo>
                  <a:pt x="106320" y="6443"/>
                </a:lnTo>
                <a:lnTo>
                  <a:pt x="106320" y="6158"/>
                </a:lnTo>
                <a:lnTo>
                  <a:pt x="106320" y="6147"/>
                </a:lnTo>
                <a:lnTo>
                  <a:pt x="105876" y="6147"/>
                </a:lnTo>
                <a:cubicBezTo>
                  <a:pt x="106047" y="5725"/>
                  <a:pt x="106024" y="5246"/>
                  <a:pt x="105830" y="4824"/>
                </a:cubicBezTo>
                <a:cubicBezTo>
                  <a:pt x="105511" y="4083"/>
                  <a:pt x="104405" y="3866"/>
                  <a:pt x="104405" y="3866"/>
                </a:cubicBezTo>
                <a:cubicBezTo>
                  <a:pt x="104439" y="3775"/>
                  <a:pt x="104393" y="3672"/>
                  <a:pt x="104302" y="3638"/>
                </a:cubicBezTo>
                <a:lnTo>
                  <a:pt x="104268" y="2999"/>
                </a:lnTo>
                <a:lnTo>
                  <a:pt x="104268" y="2988"/>
                </a:lnTo>
                <a:lnTo>
                  <a:pt x="104222" y="3627"/>
                </a:lnTo>
                <a:cubicBezTo>
                  <a:pt x="104131" y="3672"/>
                  <a:pt x="104085" y="3763"/>
                  <a:pt x="104120" y="3855"/>
                </a:cubicBezTo>
                <a:cubicBezTo>
                  <a:pt x="104120" y="3855"/>
                  <a:pt x="103013" y="4083"/>
                  <a:pt x="102694" y="4824"/>
                </a:cubicBezTo>
                <a:cubicBezTo>
                  <a:pt x="102500" y="5234"/>
                  <a:pt x="102489" y="5713"/>
                  <a:pt x="102660" y="6147"/>
                </a:cubicBezTo>
                <a:lnTo>
                  <a:pt x="102204" y="6147"/>
                </a:lnTo>
                <a:lnTo>
                  <a:pt x="102204" y="6443"/>
                </a:lnTo>
                <a:lnTo>
                  <a:pt x="102329" y="6443"/>
                </a:lnTo>
                <a:lnTo>
                  <a:pt x="102329" y="6762"/>
                </a:lnTo>
                <a:lnTo>
                  <a:pt x="101839" y="6945"/>
                </a:lnTo>
                <a:lnTo>
                  <a:pt x="101839" y="5200"/>
                </a:lnTo>
                <a:lnTo>
                  <a:pt x="101964" y="5200"/>
                </a:lnTo>
                <a:cubicBezTo>
                  <a:pt x="101970" y="5201"/>
                  <a:pt x="101976" y="5201"/>
                  <a:pt x="101982" y="5201"/>
                </a:cubicBezTo>
                <a:cubicBezTo>
                  <a:pt x="102089" y="5201"/>
                  <a:pt x="102181" y="5103"/>
                  <a:pt x="102181" y="4984"/>
                </a:cubicBezTo>
                <a:cubicBezTo>
                  <a:pt x="102181" y="4961"/>
                  <a:pt x="102170" y="4927"/>
                  <a:pt x="102158" y="4904"/>
                </a:cubicBezTo>
                <a:cubicBezTo>
                  <a:pt x="102135" y="4847"/>
                  <a:pt x="102078" y="4801"/>
                  <a:pt x="102021" y="4778"/>
                </a:cubicBezTo>
                <a:lnTo>
                  <a:pt x="101839" y="4778"/>
                </a:lnTo>
                <a:cubicBezTo>
                  <a:pt x="101805" y="4402"/>
                  <a:pt x="101611" y="4049"/>
                  <a:pt x="101303" y="3832"/>
                </a:cubicBezTo>
                <a:cubicBezTo>
                  <a:pt x="101018" y="3649"/>
                  <a:pt x="100801" y="3376"/>
                  <a:pt x="100710" y="3056"/>
                </a:cubicBezTo>
                <a:cubicBezTo>
                  <a:pt x="100874" y="3046"/>
                  <a:pt x="100860" y="2793"/>
                  <a:pt x="100707" y="2793"/>
                </a:cubicBezTo>
                <a:cubicBezTo>
                  <a:pt x="100701" y="2793"/>
                  <a:pt x="100694" y="2793"/>
                  <a:pt x="100687" y="2794"/>
                </a:cubicBezTo>
                <a:cubicBezTo>
                  <a:pt x="100664" y="2794"/>
                  <a:pt x="100653" y="2794"/>
                  <a:pt x="100630" y="2806"/>
                </a:cubicBezTo>
                <a:cubicBezTo>
                  <a:pt x="100505" y="2840"/>
                  <a:pt x="100516" y="3034"/>
                  <a:pt x="100653" y="3056"/>
                </a:cubicBezTo>
                <a:cubicBezTo>
                  <a:pt x="100550" y="3376"/>
                  <a:pt x="100345" y="3649"/>
                  <a:pt x="100060" y="3832"/>
                </a:cubicBezTo>
                <a:cubicBezTo>
                  <a:pt x="99752" y="4060"/>
                  <a:pt x="99547" y="4402"/>
                  <a:pt x="99513" y="4778"/>
                </a:cubicBezTo>
                <a:lnTo>
                  <a:pt x="99387" y="4778"/>
                </a:lnTo>
                <a:cubicBezTo>
                  <a:pt x="99376" y="4790"/>
                  <a:pt x="99365" y="4790"/>
                  <a:pt x="99365" y="4790"/>
                </a:cubicBezTo>
                <a:cubicBezTo>
                  <a:pt x="99102" y="4835"/>
                  <a:pt x="99125" y="5212"/>
                  <a:pt x="99399" y="5223"/>
                </a:cubicBezTo>
                <a:lnTo>
                  <a:pt x="99524" y="5223"/>
                </a:lnTo>
                <a:lnTo>
                  <a:pt x="99524" y="6386"/>
                </a:lnTo>
                <a:cubicBezTo>
                  <a:pt x="99296" y="5782"/>
                  <a:pt x="98874" y="5269"/>
                  <a:pt x="98315" y="4949"/>
                </a:cubicBezTo>
                <a:cubicBezTo>
                  <a:pt x="97301" y="4334"/>
                  <a:pt x="96959" y="3638"/>
                  <a:pt x="96845" y="3285"/>
                </a:cubicBezTo>
                <a:cubicBezTo>
                  <a:pt x="96993" y="3273"/>
                  <a:pt x="97118" y="3148"/>
                  <a:pt x="97130" y="2999"/>
                </a:cubicBezTo>
                <a:cubicBezTo>
                  <a:pt x="97118" y="2840"/>
                  <a:pt x="96981" y="2714"/>
                  <a:pt x="96822" y="2714"/>
                </a:cubicBezTo>
                <a:lnTo>
                  <a:pt x="96787" y="1563"/>
                </a:lnTo>
                <a:lnTo>
                  <a:pt x="96753" y="2714"/>
                </a:lnTo>
                <a:cubicBezTo>
                  <a:pt x="96605" y="2726"/>
                  <a:pt x="96480" y="2840"/>
                  <a:pt x="96468" y="2999"/>
                </a:cubicBezTo>
                <a:cubicBezTo>
                  <a:pt x="96480" y="3148"/>
                  <a:pt x="96594" y="3262"/>
                  <a:pt x="96742" y="3273"/>
                </a:cubicBezTo>
                <a:cubicBezTo>
                  <a:pt x="96628" y="3627"/>
                  <a:pt x="96286" y="4334"/>
                  <a:pt x="95271" y="4949"/>
                </a:cubicBezTo>
                <a:cubicBezTo>
                  <a:pt x="94701" y="5280"/>
                  <a:pt x="94256" y="5793"/>
                  <a:pt x="94039" y="6420"/>
                </a:cubicBezTo>
                <a:lnTo>
                  <a:pt x="94005" y="6603"/>
                </a:lnTo>
                <a:lnTo>
                  <a:pt x="94005" y="6329"/>
                </a:lnTo>
                <a:cubicBezTo>
                  <a:pt x="94005" y="5565"/>
                  <a:pt x="94028" y="4801"/>
                  <a:pt x="94062" y="4117"/>
                </a:cubicBezTo>
                <a:lnTo>
                  <a:pt x="94153" y="4117"/>
                </a:lnTo>
                <a:cubicBezTo>
                  <a:pt x="94188" y="4106"/>
                  <a:pt x="94210" y="4071"/>
                  <a:pt x="94210" y="4037"/>
                </a:cubicBezTo>
                <a:cubicBezTo>
                  <a:pt x="94210" y="3992"/>
                  <a:pt x="94165" y="3957"/>
                  <a:pt x="94119" y="3957"/>
                </a:cubicBezTo>
                <a:lnTo>
                  <a:pt x="94074" y="3957"/>
                </a:lnTo>
                <a:cubicBezTo>
                  <a:pt x="94131" y="2623"/>
                  <a:pt x="94210" y="1597"/>
                  <a:pt x="94233" y="1323"/>
                </a:cubicBezTo>
                <a:lnTo>
                  <a:pt x="94302" y="1323"/>
                </a:lnTo>
                <a:cubicBezTo>
                  <a:pt x="94370" y="1323"/>
                  <a:pt x="94416" y="1278"/>
                  <a:pt x="94416" y="1209"/>
                </a:cubicBezTo>
                <a:cubicBezTo>
                  <a:pt x="94416" y="1198"/>
                  <a:pt x="94416" y="1175"/>
                  <a:pt x="94416" y="1164"/>
                </a:cubicBezTo>
                <a:cubicBezTo>
                  <a:pt x="94393" y="1118"/>
                  <a:pt x="94347" y="1095"/>
                  <a:pt x="94302" y="1095"/>
                </a:cubicBezTo>
                <a:lnTo>
                  <a:pt x="94233" y="1095"/>
                </a:lnTo>
                <a:cubicBezTo>
                  <a:pt x="94222" y="890"/>
                  <a:pt x="94108" y="696"/>
                  <a:pt x="93937" y="571"/>
                </a:cubicBezTo>
                <a:cubicBezTo>
                  <a:pt x="93789" y="479"/>
                  <a:pt x="93663" y="320"/>
                  <a:pt x="93618" y="149"/>
                </a:cubicBezTo>
                <a:cubicBezTo>
                  <a:pt x="93697" y="137"/>
                  <a:pt x="93686" y="1"/>
                  <a:pt x="93606" y="1"/>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1"/>
          <p:cNvSpPr txBox="1">
            <a:spLocks noGrp="1"/>
          </p:cNvSpPr>
          <p:nvPr>
            <p:ph type="title"/>
          </p:nvPr>
        </p:nvSpPr>
        <p:spPr>
          <a:xfrm>
            <a:off x="202018" y="-1105785"/>
            <a:ext cx="8623005" cy="5518298"/>
          </a:xfrm>
          <a:prstGeom prst="rect">
            <a:avLst/>
          </a:prstGeom>
        </p:spPr>
        <p:txBody>
          <a:bodyPr spcFirstLastPara="1" wrap="square" lIns="91425" tIns="91425" rIns="91425" bIns="91425" anchor="ctr" anchorCtr="0">
            <a:noAutofit/>
          </a:bodyPr>
          <a:lstStyle/>
          <a:p>
            <a:pPr>
              <a:lnSpc>
                <a:spcPct val="107000"/>
              </a:lnSpc>
              <a:spcAft>
                <a:spcPts val="120"/>
              </a:spcAft>
            </a:pPr>
            <a:r>
              <a:rPr lang="en-US" sz="3200" dirty="0"/>
              <a:t>Peran Tauhid </a:t>
            </a:r>
            <a:r>
              <a:rPr lang="en-US" sz="3200" dirty="0" err="1"/>
              <a:t>dalam</a:t>
            </a:r>
            <a:r>
              <a:rPr lang="en-US" sz="3200" dirty="0"/>
              <a:t> </a:t>
            </a:r>
            <a:r>
              <a:rPr lang="en-US" sz="3200" dirty="0" err="1"/>
              <a:t>kehidupan</a:t>
            </a:r>
            <a:br>
              <a:rPr lang="en-US" sz="1400" dirty="0"/>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dijelaskan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Zainul</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Bahri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buku</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Pendidikan Tauhid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Perspektif</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Konstitusi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Menuntun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mengemban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dasar</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ketuhanan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dimiliki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sejak</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lahir</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Memberi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ketenangan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ketentraman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jiwa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hal</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ini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agama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kebutuhan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fitrah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akan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menuntut</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mendorong</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terus</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mencari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atau</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mendalaminya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pedoman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hidup</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pasti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Meyakini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Tuhan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akan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memberikan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arahan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pedoman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pasti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kehidupan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br>
              <a:rPr lang="en-ID" sz="1400" kern="100" dirty="0">
                <a:effectLst/>
                <a:latin typeface="Calibri" panose="020F0502020204030204" pitchFamily="34" charset="0"/>
                <a:ea typeface="Calibri" panose="020F0502020204030204" pitchFamily="34" charset="0"/>
                <a:cs typeface="Times New Roman" panose="02020603050405020304" pitchFamily="18" charset="0"/>
              </a:rPr>
            </a:br>
            <a:br>
              <a:rPr lang="en-ID" sz="1400" dirty="0">
                <a:solidFill>
                  <a:srgbClr val="000000"/>
                </a:solidFill>
                <a:effectLst/>
                <a:latin typeface="Arial" panose="020B0604020202020204" pitchFamily="34" charset="0"/>
                <a:ea typeface="Calibri" panose="020F0502020204030204" pitchFamily="34" charset="0"/>
              </a:rPr>
            </a:br>
            <a:endParaRPr lang="en-ID" sz="1400" dirty="0"/>
          </a:p>
        </p:txBody>
      </p:sp>
      <p:sp>
        <p:nvSpPr>
          <p:cNvPr id="845" name="Google Shape;845;p61"/>
          <p:cNvSpPr/>
          <p:nvPr/>
        </p:nvSpPr>
        <p:spPr>
          <a:xfrm>
            <a:off x="6155438" y="2634125"/>
            <a:ext cx="3113916" cy="2509346"/>
          </a:xfrm>
          <a:custGeom>
            <a:avLst/>
            <a:gdLst/>
            <a:ahLst/>
            <a:cxnLst/>
            <a:rect l="l" t="t" r="r" b="b"/>
            <a:pathLst>
              <a:path w="52933" h="42656" extrusionOk="0">
                <a:moveTo>
                  <a:pt x="16033" y="16988"/>
                </a:moveTo>
                <a:lnTo>
                  <a:pt x="16512" y="17604"/>
                </a:lnTo>
                <a:cubicBezTo>
                  <a:pt x="16626" y="17763"/>
                  <a:pt x="16695" y="17957"/>
                  <a:pt x="16695" y="18162"/>
                </a:cubicBezTo>
                <a:lnTo>
                  <a:pt x="16695" y="19759"/>
                </a:lnTo>
                <a:lnTo>
                  <a:pt x="15304" y="19759"/>
                </a:lnTo>
                <a:lnTo>
                  <a:pt x="15304" y="18185"/>
                </a:lnTo>
                <a:cubicBezTo>
                  <a:pt x="15304" y="17968"/>
                  <a:pt x="15372" y="17763"/>
                  <a:pt x="15520" y="17592"/>
                </a:cubicBezTo>
                <a:lnTo>
                  <a:pt x="16033" y="16988"/>
                </a:lnTo>
                <a:close/>
                <a:moveTo>
                  <a:pt x="36958" y="16988"/>
                </a:moveTo>
                <a:lnTo>
                  <a:pt x="37436" y="17604"/>
                </a:lnTo>
                <a:cubicBezTo>
                  <a:pt x="37550" y="17763"/>
                  <a:pt x="37619" y="17957"/>
                  <a:pt x="37619" y="18162"/>
                </a:cubicBezTo>
                <a:lnTo>
                  <a:pt x="37619" y="19759"/>
                </a:lnTo>
                <a:lnTo>
                  <a:pt x="36228" y="19759"/>
                </a:lnTo>
                <a:lnTo>
                  <a:pt x="36228" y="18185"/>
                </a:lnTo>
                <a:cubicBezTo>
                  <a:pt x="36228" y="17968"/>
                  <a:pt x="36296" y="17763"/>
                  <a:pt x="36444" y="17592"/>
                </a:cubicBezTo>
                <a:lnTo>
                  <a:pt x="36958" y="16988"/>
                </a:lnTo>
                <a:close/>
                <a:moveTo>
                  <a:pt x="21313" y="18368"/>
                </a:moveTo>
                <a:lnTo>
                  <a:pt x="22054" y="19462"/>
                </a:lnTo>
                <a:cubicBezTo>
                  <a:pt x="22259" y="19782"/>
                  <a:pt x="22362" y="20146"/>
                  <a:pt x="22362" y="20523"/>
                </a:cubicBezTo>
                <a:lnTo>
                  <a:pt x="22362" y="23328"/>
                </a:lnTo>
                <a:lnTo>
                  <a:pt x="20355" y="23328"/>
                </a:lnTo>
                <a:lnTo>
                  <a:pt x="20355" y="20477"/>
                </a:lnTo>
                <a:cubicBezTo>
                  <a:pt x="20355" y="20124"/>
                  <a:pt x="20446" y="19782"/>
                  <a:pt x="20629" y="19485"/>
                </a:cubicBezTo>
                <a:lnTo>
                  <a:pt x="21313" y="18368"/>
                </a:lnTo>
                <a:close/>
                <a:moveTo>
                  <a:pt x="23935" y="18368"/>
                </a:moveTo>
                <a:lnTo>
                  <a:pt x="24677" y="19462"/>
                </a:lnTo>
                <a:cubicBezTo>
                  <a:pt x="24882" y="19782"/>
                  <a:pt x="24985" y="20146"/>
                  <a:pt x="24985" y="20523"/>
                </a:cubicBezTo>
                <a:lnTo>
                  <a:pt x="24985" y="23328"/>
                </a:lnTo>
                <a:lnTo>
                  <a:pt x="22978" y="23328"/>
                </a:lnTo>
                <a:lnTo>
                  <a:pt x="22978" y="20477"/>
                </a:lnTo>
                <a:cubicBezTo>
                  <a:pt x="22978" y="20124"/>
                  <a:pt x="23069" y="19782"/>
                  <a:pt x="23251" y="19485"/>
                </a:cubicBezTo>
                <a:lnTo>
                  <a:pt x="23935" y="18368"/>
                </a:lnTo>
                <a:close/>
                <a:moveTo>
                  <a:pt x="26558" y="18368"/>
                </a:moveTo>
                <a:lnTo>
                  <a:pt x="27299" y="19462"/>
                </a:lnTo>
                <a:cubicBezTo>
                  <a:pt x="27505" y="19782"/>
                  <a:pt x="27607" y="20146"/>
                  <a:pt x="27607" y="20523"/>
                </a:cubicBezTo>
                <a:lnTo>
                  <a:pt x="27607" y="23328"/>
                </a:lnTo>
                <a:lnTo>
                  <a:pt x="25600" y="23328"/>
                </a:lnTo>
                <a:lnTo>
                  <a:pt x="25600" y="20477"/>
                </a:lnTo>
                <a:cubicBezTo>
                  <a:pt x="25600" y="20124"/>
                  <a:pt x="25692" y="19782"/>
                  <a:pt x="25874" y="19485"/>
                </a:cubicBezTo>
                <a:lnTo>
                  <a:pt x="26558" y="18368"/>
                </a:lnTo>
                <a:close/>
                <a:moveTo>
                  <a:pt x="29181" y="18368"/>
                </a:moveTo>
                <a:lnTo>
                  <a:pt x="29922" y="19462"/>
                </a:lnTo>
                <a:cubicBezTo>
                  <a:pt x="30127" y="19782"/>
                  <a:pt x="30230" y="20146"/>
                  <a:pt x="30230" y="20523"/>
                </a:cubicBezTo>
                <a:lnTo>
                  <a:pt x="30230" y="23328"/>
                </a:lnTo>
                <a:lnTo>
                  <a:pt x="28223" y="23328"/>
                </a:lnTo>
                <a:lnTo>
                  <a:pt x="28223" y="20477"/>
                </a:lnTo>
                <a:cubicBezTo>
                  <a:pt x="28223" y="20124"/>
                  <a:pt x="28314" y="19782"/>
                  <a:pt x="28497" y="19485"/>
                </a:cubicBezTo>
                <a:lnTo>
                  <a:pt x="29181" y="18368"/>
                </a:lnTo>
                <a:close/>
                <a:moveTo>
                  <a:pt x="31803" y="18368"/>
                </a:moveTo>
                <a:lnTo>
                  <a:pt x="32545" y="19462"/>
                </a:lnTo>
                <a:cubicBezTo>
                  <a:pt x="32750" y="19782"/>
                  <a:pt x="32853" y="20146"/>
                  <a:pt x="32853" y="20523"/>
                </a:cubicBezTo>
                <a:lnTo>
                  <a:pt x="32853" y="23328"/>
                </a:lnTo>
                <a:lnTo>
                  <a:pt x="30846" y="23328"/>
                </a:lnTo>
                <a:lnTo>
                  <a:pt x="30846" y="20477"/>
                </a:lnTo>
                <a:cubicBezTo>
                  <a:pt x="30846" y="20124"/>
                  <a:pt x="30937" y="19782"/>
                  <a:pt x="31119" y="19485"/>
                </a:cubicBezTo>
                <a:lnTo>
                  <a:pt x="31803" y="18368"/>
                </a:lnTo>
                <a:close/>
                <a:moveTo>
                  <a:pt x="16033" y="21435"/>
                </a:moveTo>
                <a:lnTo>
                  <a:pt x="16512" y="22051"/>
                </a:lnTo>
                <a:cubicBezTo>
                  <a:pt x="16626" y="22210"/>
                  <a:pt x="16695" y="22404"/>
                  <a:pt x="16695" y="22609"/>
                </a:cubicBezTo>
                <a:lnTo>
                  <a:pt x="16695" y="24206"/>
                </a:lnTo>
                <a:lnTo>
                  <a:pt x="15304" y="24206"/>
                </a:lnTo>
                <a:lnTo>
                  <a:pt x="15304" y="22632"/>
                </a:lnTo>
                <a:cubicBezTo>
                  <a:pt x="15304" y="22416"/>
                  <a:pt x="15372" y="22210"/>
                  <a:pt x="15520" y="22039"/>
                </a:cubicBezTo>
                <a:lnTo>
                  <a:pt x="16033" y="21435"/>
                </a:lnTo>
                <a:close/>
                <a:moveTo>
                  <a:pt x="36958" y="21435"/>
                </a:moveTo>
                <a:lnTo>
                  <a:pt x="37436" y="22051"/>
                </a:lnTo>
                <a:cubicBezTo>
                  <a:pt x="37550" y="22210"/>
                  <a:pt x="37619" y="22404"/>
                  <a:pt x="37619" y="22609"/>
                </a:cubicBezTo>
                <a:lnTo>
                  <a:pt x="37619" y="24206"/>
                </a:lnTo>
                <a:lnTo>
                  <a:pt x="36228" y="24206"/>
                </a:lnTo>
                <a:lnTo>
                  <a:pt x="36228" y="22632"/>
                </a:lnTo>
                <a:cubicBezTo>
                  <a:pt x="36228" y="22416"/>
                  <a:pt x="36296" y="22210"/>
                  <a:pt x="36444" y="22039"/>
                </a:cubicBezTo>
                <a:lnTo>
                  <a:pt x="36958" y="21435"/>
                </a:lnTo>
                <a:close/>
                <a:moveTo>
                  <a:pt x="27013" y="0"/>
                </a:moveTo>
                <a:cubicBezTo>
                  <a:pt x="26966" y="0"/>
                  <a:pt x="26917" y="3"/>
                  <a:pt x="26866" y="9"/>
                </a:cubicBezTo>
                <a:cubicBezTo>
                  <a:pt x="25406" y="77"/>
                  <a:pt x="24198" y="1183"/>
                  <a:pt x="24004" y="2632"/>
                </a:cubicBezTo>
                <a:cubicBezTo>
                  <a:pt x="23821" y="4091"/>
                  <a:pt x="24699" y="5471"/>
                  <a:pt x="26091" y="5916"/>
                </a:cubicBezTo>
                <a:cubicBezTo>
                  <a:pt x="26079" y="5961"/>
                  <a:pt x="26079" y="6007"/>
                  <a:pt x="26079" y="6064"/>
                </a:cubicBezTo>
                <a:cubicBezTo>
                  <a:pt x="26079" y="6212"/>
                  <a:pt x="26136" y="6360"/>
                  <a:pt x="26262" y="6474"/>
                </a:cubicBezTo>
                <a:cubicBezTo>
                  <a:pt x="25384" y="8082"/>
                  <a:pt x="23913" y="9291"/>
                  <a:pt x="22168" y="9850"/>
                </a:cubicBezTo>
                <a:cubicBezTo>
                  <a:pt x="19340" y="10750"/>
                  <a:pt x="18576" y="13134"/>
                  <a:pt x="19192" y="15677"/>
                </a:cubicBezTo>
                <a:lnTo>
                  <a:pt x="18474" y="15677"/>
                </a:lnTo>
                <a:lnTo>
                  <a:pt x="18474" y="17102"/>
                </a:lnTo>
                <a:lnTo>
                  <a:pt x="19135" y="17102"/>
                </a:lnTo>
                <a:lnTo>
                  <a:pt x="19135" y="24297"/>
                </a:lnTo>
                <a:lnTo>
                  <a:pt x="18485" y="24297"/>
                </a:lnTo>
                <a:lnTo>
                  <a:pt x="18485" y="25711"/>
                </a:lnTo>
                <a:lnTo>
                  <a:pt x="19135" y="25711"/>
                </a:lnTo>
                <a:lnTo>
                  <a:pt x="19135" y="28448"/>
                </a:lnTo>
                <a:lnTo>
                  <a:pt x="17424" y="28448"/>
                </a:lnTo>
                <a:lnTo>
                  <a:pt x="17424" y="15562"/>
                </a:lnTo>
                <a:cubicBezTo>
                  <a:pt x="17424" y="15152"/>
                  <a:pt x="17276" y="14741"/>
                  <a:pt x="17003" y="14422"/>
                </a:cubicBezTo>
                <a:lnTo>
                  <a:pt x="16170" y="13442"/>
                </a:lnTo>
                <a:lnTo>
                  <a:pt x="16125" y="11731"/>
                </a:lnTo>
                <a:cubicBezTo>
                  <a:pt x="16558" y="11583"/>
                  <a:pt x="16535" y="10956"/>
                  <a:pt x="16102" y="10842"/>
                </a:cubicBezTo>
                <a:lnTo>
                  <a:pt x="16079" y="9895"/>
                </a:lnTo>
                <a:cubicBezTo>
                  <a:pt x="16353" y="9815"/>
                  <a:pt x="16341" y="9416"/>
                  <a:pt x="16056" y="9348"/>
                </a:cubicBezTo>
                <a:lnTo>
                  <a:pt x="15999" y="7580"/>
                </a:lnTo>
                <a:cubicBezTo>
                  <a:pt x="16079" y="7569"/>
                  <a:pt x="16136" y="7489"/>
                  <a:pt x="16136" y="7409"/>
                </a:cubicBezTo>
                <a:cubicBezTo>
                  <a:pt x="16136" y="7318"/>
                  <a:pt x="16079" y="7250"/>
                  <a:pt x="15999" y="7238"/>
                </a:cubicBezTo>
                <a:lnTo>
                  <a:pt x="15965" y="6360"/>
                </a:lnTo>
                <a:lnTo>
                  <a:pt x="15954" y="7238"/>
                </a:lnTo>
                <a:cubicBezTo>
                  <a:pt x="15748" y="7261"/>
                  <a:pt x="15737" y="7546"/>
                  <a:pt x="15942" y="7580"/>
                </a:cubicBezTo>
                <a:lnTo>
                  <a:pt x="15897" y="9348"/>
                </a:lnTo>
                <a:cubicBezTo>
                  <a:pt x="15589" y="9394"/>
                  <a:pt x="15589" y="9827"/>
                  <a:pt x="15885" y="9907"/>
                </a:cubicBezTo>
                <a:lnTo>
                  <a:pt x="15862" y="10830"/>
                </a:lnTo>
                <a:cubicBezTo>
                  <a:pt x="15395" y="10944"/>
                  <a:pt x="15383" y="11594"/>
                  <a:pt x="15839" y="11731"/>
                </a:cubicBezTo>
                <a:lnTo>
                  <a:pt x="15805" y="13510"/>
                </a:lnTo>
                <a:lnTo>
                  <a:pt x="15087" y="14445"/>
                </a:lnTo>
                <a:cubicBezTo>
                  <a:pt x="14859" y="14753"/>
                  <a:pt x="14722" y="15129"/>
                  <a:pt x="14722" y="15517"/>
                </a:cubicBezTo>
                <a:lnTo>
                  <a:pt x="14722" y="28448"/>
                </a:lnTo>
                <a:lnTo>
                  <a:pt x="13479" y="28448"/>
                </a:lnTo>
                <a:cubicBezTo>
                  <a:pt x="14004" y="26179"/>
                  <a:pt x="13308" y="24069"/>
                  <a:pt x="10788" y="23271"/>
                </a:cubicBezTo>
                <a:cubicBezTo>
                  <a:pt x="9135" y="22746"/>
                  <a:pt x="7766" y="21560"/>
                  <a:pt x="7002" y="20010"/>
                </a:cubicBezTo>
                <a:cubicBezTo>
                  <a:pt x="6238" y="21560"/>
                  <a:pt x="4870" y="22746"/>
                  <a:pt x="3217" y="23271"/>
                </a:cubicBezTo>
                <a:cubicBezTo>
                  <a:pt x="685" y="24080"/>
                  <a:pt x="1" y="26201"/>
                  <a:pt x="537" y="28482"/>
                </a:cubicBezTo>
                <a:lnTo>
                  <a:pt x="126" y="28482"/>
                </a:lnTo>
                <a:lnTo>
                  <a:pt x="126" y="29668"/>
                </a:lnTo>
                <a:lnTo>
                  <a:pt x="662" y="29668"/>
                </a:lnTo>
                <a:lnTo>
                  <a:pt x="662" y="42656"/>
                </a:lnTo>
                <a:lnTo>
                  <a:pt x="3388" y="42656"/>
                </a:lnTo>
                <a:lnTo>
                  <a:pt x="3388" y="37593"/>
                </a:lnTo>
                <a:cubicBezTo>
                  <a:pt x="3388" y="37593"/>
                  <a:pt x="3353" y="34742"/>
                  <a:pt x="5144" y="33556"/>
                </a:cubicBezTo>
                <a:cubicBezTo>
                  <a:pt x="6193" y="32849"/>
                  <a:pt x="6626" y="32131"/>
                  <a:pt x="6797" y="31629"/>
                </a:cubicBezTo>
                <a:cubicBezTo>
                  <a:pt x="6968" y="32131"/>
                  <a:pt x="7390" y="32849"/>
                  <a:pt x="8439" y="33556"/>
                </a:cubicBezTo>
                <a:cubicBezTo>
                  <a:pt x="10229" y="34742"/>
                  <a:pt x="10206" y="37593"/>
                  <a:pt x="10206" y="37593"/>
                </a:cubicBezTo>
                <a:lnTo>
                  <a:pt x="10206" y="42656"/>
                </a:lnTo>
                <a:lnTo>
                  <a:pt x="21187" y="42656"/>
                </a:lnTo>
                <a:lnTo>
                  <a:pt x="21187" y="36338"/>
                </a:lnTo>
                <a:cubicBezTo>
                  <a:pt x="21187" y="36338"/>
                  <a:pt x="21142" y="32861"/>
                  <a:pt x="23981" y="31412"/>
                </a:cubicBezTo>
                <a:cubicBezTo>
                  <a:pt x="25657" y="30557"/>
                  <a:pt x="26330" y="29668"/>
                  <a:pt x="26604" y="29052"/>
                </a:cubicBezTo>
                <a:cubicBezTo>
                  <a:pt x="26877" y="29668"/>
                  <a:pt x="27550" y="30557"/>
                  <a:pt x="29215" y="31412"/>
                </a:cubicBezTo>
                <a:cubicBezTo>
                  <a:pt x="32054" y="32861"/>
                  <a:pt x="32020" y="36338"/>
                  <a:pt x="32020" y="36338"/>
                </a:cubicBezTo>
                <a:lnTo>
                  <a:pt x="32020" y="42656"/>
                </a:lnTo>
                <a:lnTo>
                  <a:pt x="42511" y="42656"/>
                </a:lnTo>
                <a:lnTo>
                  <a:pt x="42511" y="37593"/>
                </a:lnTo>
                <a:cubicBezTo>
                  <a:pt x="42511" y="37593"/>
                  <a:pt x="42488" y="34742"/>
                  <a:pt x="44278" y="33556"/>
                </a:cubicBezTo>
                <a:cubicBezTo>
                  <a:pt x="45327" y="32849"/>
                  <a:pt x="45749" y="32131"/>
                  <a:pt x="45920" y="31629"/>
                </a:cubicBezTo>
                <a:cubicBezTo>
                  <a:pt x="46091" y="32131"/>
                  <a:pt x="46513" y="32849"/>
                  <a:pt x="47574" y="33556"/>
                </a:cubicBezTo>
                <a:cubicBezTo>
                  <a:pt x="49364" y="34742"/>
                  <a:pt x="49330" y="37593"/>
                  <a:pt x="49330" y="37593"/>
                </a:cubicBezTo>
                <a:lnTo>
                  <a:pt x="49330" y="42656"/>
                </a:lnTo>
                <a:lnTo>
                  <a:pt x="52306" y="42656"/>
                </a:lnTo>
                <a:lnTo>
                  <a:pt x="52306" y="29668"/>
                </a:lnTo>
                <a:lnTo>
                  <a:pt x="52853" y="29668"/>
                </a:lnTo>
                <a:lnTo>
                  <a:pt x="52853" y="28482"/>
                </a:lnTo>
                <a:lnTo>
                  <a:pt x="52386" y="28482"/>
                </a:lnTo>
                <a:cubicBezTo>
                  <a:pt x="52933" y="26201"/>
                  <a:pt x="52249" y="24080"/>
                  <a:pt x="49706" y="23271"/>
                </a:cubicBezTo>
                <a:cubicBezTo>
                  <a:pt x="48052" y="22746"/>
                  <a:pt x="46696" y="21560"/>
                  <a:pt x="45932" y="20010"/>
                </a:cubicBezTo>
                <a:cubicBezTo>
                  <a:pt x="45156" y="21560"/>
                  <a:pt x="43788" y="22746"/>
                  <a:pt x="42134" y="23271"/>
                </a:cubicBezTo>
                <a:cubicBezTo>
                  <a:pt x="39626" y="24069"/>
                  <a:pt x="38930" y="26179"/>
                  <a:pt x="39455" y="28448"/>
                </a:cubicBezTo>
                <a:lnTo>
                  <a:pt x="38337" y="28448"/>
                </a:lnTo>
                <a:lnTo>
                  <a:pt x="38337" y="15562"/>
                </a:lnTo>
                <a:cubicBezTo>
                  <a:pt x="38337" y="15152"/>
                  <a:pt x="38189" y="14741"/>
                  <a:pt x="37915" y="14422"/>
                </a:cubicBezTo>
                <a:lnTo>
                  <a:pt x="37094" y="13442"/>
                </a:lnTo>
                <a:lnTo>
                  <a:pt x="37037" y="11731"/>
                </a:lnTo>
                <a:cubicBezTo>
                  <a:pt x="37471" y="11583"/>
                  <a:pt x="37459" y="10956"/>
                  <a:pt x="37015" y="10842"/>
                </a:cubicBezTo>
                <a:lnTo>
                  <a:pt x="36992" y="9895"/>
                </a:lnTo>
                <a:cubicBezTo>
                  <a:pt x="37265" y="9815"/>
                  <a:pt x="37254" y="9416"/>
                  <a:pt x="36969" y="9348"/>
                </a:cubicBezTo>
                <a:lnTo>
                  <a:pt x="36923" y="7580"/>
                </a:lnTo>
                <a:cubicBezTo>
                  <a:pt x="37117" y="7535"/>
                  <a:pt x="37106" y="7261"/>
                  <a:pt x="36912" y="7238"/>
                </a:cubicBezTo>
                <a:lnTo>
                  <a:pt x="36889" y="6360"/>
                </a:lnTo>
                <a:lnTo>
                  <a:pt x="36866" y="7238"/>
                </a:lnTo>
                <a:cubicBezTo>
                  <a:pt x="36672" y="7261"/>
                  <a:pt x="36672" y="7546"/>
                  <a:pt x="36855" y="7580"/>
                </a:cubicBezTo>
                <a:lnTo>
                  <a:pt x="36821" y="9337"/>
                </a:lnTo>
                <a:cubicBezTo>
                  <a:pt x="36684" y="9371"/>
                  <a:pt x="36593" y="9496"/>
                  <a:pt x="36604" y="9622"/>
                </a:cubicBezTo>
                <a:cubicBezTo>
                  <a:pt x="36604" y="9758"/>
                  <a:pt x="36684" y="9861"/>
                  <a:pt x="36809" y="9907"/>
                </a:cubicBezTo>
                <a:lnTo>
                  <a:pt x="36786" y="10830"/>
                </a:lnTo>
                <a:cubicBezTo>
                  <a:pt x="36308" y="10944"/>
                  <a:pt x="36296" y="11606"/>
                  <a:pt x="36764" y="11731"/>
                </a:cubicBezTo>
                <a:lnTo>
                  <a:pt x="36718" y="13510"/>
                </a:lnTo>
                <a:lnTo>
                  <a:pt x="36011" y="14445"/>
                </a:lnTo>
                <a:cubicBezTo>
                  <a:pt x="35772" y="14753"/>
                  <a:pt x="35646" y="15129"/>
                  <a:pt x="35646" y="15517"/>
                </a:cubicBezTo>
                <a:lnTo>
                  <a:pt x="35646" y="28448"/>
                </a:lnTo>
                <a:lnTo>
                  <a:pt x="34084" y="28448"/>
                </a:lnTo>
                <a:lnTo>
                  <a:pt x="34084" y="25711"/>
                </a:lnTo>
                <a:lnTo>
                  <a:pt x="34734" y="25711"/>
                </a:lnTo>
                <a:lnTo>
                  <a:pt x="34734" y="24297"/>
                </a:lnTo>
                <a:lnTo>
                  <a:pt x="34084" y="24297"/>
                </a:lnTo>
                <a:lnTo>
                  <a:pt x="34084" y="17090"/>
                </a:lnTo>
                <a:lnTo>
                  <a:pt x="34734" y="17090"/>
                </a:lnTo>
                <a:lnTo>
                  <a:pt x="34734" y="15665"/>
                </a:lnTo>
                <a:lnTo>
                  <a:pt x="34107" y="15665"/>
                </a:lnTo>
                <a:cubicBezTo>
                  <a:pt x="34711" y="13122"/>
                  <a:pt x="33947" y="10750"/>
                  <a:pt x="31131" y="9850"/>
                </a:cubicBezTo>
                <a:cubicBezTo>
                  <a:pt x="29375" y="9291"/>
                  <a:pt x="27904" y="8071"/>
                  <a:pt x="27026" y="6452"/>
                </a:cubicBezTo>
                <a:cubicBezTo>
                  <a:pt x="27128" y="6349"/>
                  <a:pt x="27197" y="6201"/>
                  <a:pt x="27197" y="6053"/>
                </a:cubicBezTo>
                <a:cubicBezTo>
                  <a:pt x="28839" y="5950"/>
                  <a:pt x="30104" y="4547"/>
                  <a:pt x="30036" y="2894"/>
                </a:cubicBezTo>
                <a:cubicBezTo>
                  <a:pt x="30036" y="2803"/>
                  <a:pt x="30025" y="2700"/>
                  <a:pt x="30002" y="2609"/>
                </a:cubicBezTo>
                <a:cubicBezTo>
                  <a:pt x="29916" y="4029"/>
                  <a:pt x="28743" y="4947"/>
                  <a:pt x="27518" y="4947"/>
                </a:cubicBezTo>
                <a:cubicBezTo>
                  <a:pt x="26942" y="4947"/>
                  <a:pt x="26354" y="4745"/>
                  <a:pt x="25863" y="4296"/>
                </a:cubicBezTo>
                <a:cubicBezTo>
                  <a:pt x="24323" y="2883"/>
                  <a:pt x="25099" y="328"/>
                  <a:pt x="27151" y="9"/>
                </a:cubicBezTo>
                <a:cubicBezTo>
                  <a:pt x="27105" y="3"/>
                  <a:pt x="27060" y="0"/>
                  <a:pt x="27013"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1"/>
          <p:cNvSpPr/>
          <p:nvPr/>
        </p:nvSpPr>
        <p:spPr>
          <a:xfrm>
            <a:off x="-125362" y="2634125"/>
            <a:ext cx="3113916" cy="2509346"/>
          </a:xfrm>
          <a:custGeom>
            <a:avLst/>
            <a:gdLst/>
            <a:ahLst/>
            <a:cxnLst/>
            <a:rect l="l" t="t" r="r" b="b"/>
            <a:pathLst>
              <a:path w="52933" h="42656" extrusionOk="0">
                <a:moveTo>
                  <a:pt x="16033" y="16988"/>
                </a:moveTo>
                <a:lnTo>
                  <a:pt x="16512" y="17604"/>
                </a:lnTo>
                <a:cubicBezTo>
                  <a:pt x="16626" y="17763"/>
                  <a:pt x="16695" y="17957"/>
                  <a:pt x="16695" y="18162"/>
                </a:cubicBezTo>
                <a:lnTo>
                  <a:pt x="16695" y="19759"/>
                </a:lnTo>
                <a:lnTo>
                  <a:pt x="15304" y="19759"/>
                </a:lnTo>
                <a:lnTo>
                  <a:pt x="15304" y="18185"/>
                </a:lnTo>
                <a:cubicBezTo>
                  <a:pt x="15304" y="17968"/>
                  <a:pt x="15372" y="17763"/>
                  <a:pt x="15520" y="17592"/>
                </a:cubicBezTo>
                <a:lnTo>
                  <a:pt x="16033" y="16988"/>
                </a:lnTo>
                <a:close/>
                <a:moveTo>
                  <a:pt x="36958" y="16988"/>
                </a:moveTo>
                <a:lnTo>
                  <a:pt x="37436" y="17604"/>
                </a:lnTo>
                <a:cubicBezTo>
                  <a:pt x="37550" y="17763"/>
                  <a:pt x="37619" y="17957"/>
                  <a:pt x="37619" y="18162"/>
                </a:cubicBezTo>
                <a:lnTo>
                  <a:pt x="37619" y="19759"/>
                </a:lnTo>
                <a:lnTo>
                  <a:pt x="36228" y="19759"/>
                </a:lnTo>
                <a:lnTo>
                  <a:pt x="36228" y="18185"/>
                </a:lnTo>
                <a:cubicBezTo>
                  <a:pt x="36228" y="17968"/>
                  <a:pt x="36296" y="17763"/>
                  <a:pt x="36444" y="17592"/>
                </a:cubicBezTo>
                <a:lnTo>
                  <a:pt x="36958" y="16988"/>
                </a:lnTo>
                <a:close/>
                <a:moveTo>
                  <a:pt x="21313" y="18368"/>
                </a:moveTo>
                <a:lnTo>
                  <a:pt x="22054" y="19462"/>
                </a:lnTo>
                <a:cubicBezTo>
                  <a:pt x="22259" y="19782"/>
                  <a:pt x="22362" y="20146"/>
                  <a:pt x="22362" y="20523"/>
                </a:cubicBezTo>
                <a:lnTo>
                  <a:pt x="22362" y="23328"/>
                </a:lnTo>
                <a:lnTo>
                  <a:pt x="20355" y="23328"/>
                </a:lnTo>
                <a:lnTo>
                  <a:pt x="20355" y="20477"/>
                </a:lnTo>
                <a:cubicBezTo>
                  <a:pt x="20355" y="20124"/>
                  <a:pt x="20446" y="19782"/>
                  <a:pt x="20629" y="19485"/>
                </a:cubicBezTo>
                <a:lnTo>
                  <a:pt x="21313" y="18368"/>
                </a:lnTo>
                <a:close/>
                <a:moveTo>
                  <a:pt x="23935" y="18368"/>
                </a:moveTo>
                <a:lnTo>
                  <a:pt x="24677" y="19462"/>
                </a:lnTo>
                <a:cubicBezTo>
                  <a:pt x="24882" y="19782"/>
                  <a:pt x="24985" y="20146"/>
                  <a:pt x="24985" y="20523"/>
                </a:cubicBezTo>
                <a:lnTo>
                  <a:pt x="24985" y="23328"/>
                </a:lnTo>
                <a:lnTo>
                  <a:pt x="22978" y="23328"/>
                </a:lnTo>
                <a:lnTo>
                  <a:pt x="22978" y="20477"/>
                </a:lnTo>
                <a:cubicBezTo>
                  <a:pt x="22978" y="20124"/>
                  <a:pt x="23069" y="19782"/>
                  <a:pt x="23251" y="19485"/>
                </a:cubicBezTo>
                <a:lnTo>
                  <a:pt x="23935" y="18368"/>
                </a:lnTo>
                <a:close/>
                <a:moveTo>
                  <a:pt x="26558" y="18368"/>
                </a:moveTo>
                <a:lnTo>
                  <a:pt x="27299" y="19462"/>
                </a:lnTo>
                <a:cubicBezTo>
                  <a:pt x="27505" y="19782"/>
                  <a:pt x="27607" y="20146"/>
                  <a:pt x="27607" y="20523"/>
                </a:cubicBezTo>
                <a:lnTo>
                  <a:pt x="27607" y="23328"/>
                </a:lnTo>
                <a:lnTo>
                  <a:pt x="25600" y="23328"/>
                </a:lnTo>
                <a:lnTo>
                  <a:pt x="25600" y="20477"/>
                </a:lnTo>
                <a:cubicBezTo>
                  <a:pt x="25600" y="20124"/>
                  <a:pt x="25692" y="19782"/>
                  <a:pt x="25874" y="19485"/>
                </a:cubicBezTo>
                <a:lnTo>
                  <a:pt x="26558" y="18368"/>
                </a:lnTo>
                <a:close/>
                <a:moveTo>
                  <a:pt x="29181" y="18368"/>
                </a:moveTo>
                <a:lnTo>
                  <a:pt x="29922" y="19462"/>
                </a:lnTo>
                <a:cubicBezTo>
                  <a:pt x="30127" y="19782"/>
                  <a:pt x="30230" y="20146"/>
                  <a:pt x="30230" y="20523"/>
                </a:cubicBezTo>
                <a:lnTo>
                  <a:pt x="30230" y="23328"/>
                </a:lnTo>
                <a:lnTo>
                  <a:pt x="28223" y="23328"/>
                </a:lnTo>
                <a:lnTo>
                  <a:pt x="28223" y="20477"/>
                </a:lnTo>
                <a:cubicBezTo>
                  <a:pt x="28223" y="20124"/>
                  <a:pt x="28314" y="19782"/>
                  <a:pt x="28497" y="19485"/>
                </a:cubicBezTo>
                <a:lnTo>
                  <a:pt x="29181" y="18368"/>
                </a:lnTo>
                <a:close/>
                <a:moveTo>
                  <a:pt x="31803" y="18368"/>
                </a:moveTo>
                <a:lnTo>
                  <a:pt x="32545" y="19462"/>
                </a:lnTo>
                <a:cubicBezTo>
                  <a:pt x="32750" y="19782"/>
                  <a:pt x="32853" y="20146"/>
                  <a:pt x="32853" y="20523"/>
                </a:cubicBezTo>
                <a:lnTo>
                  <a:pt x="32853" y="23328"/>
                </a:lnTo>
                <a:lnTo>
                  <a:pt x="30846" y="23328"/>
                </a:lnTo>
                <a:lnTo>
                  <a:pt x="30846" y="20477"/>
                </a:lnTo>
                <a:cubicBezTo>
                  <a:pt x="30846" y="20124"/>
                  <a:pt x="30937" y="19782"/>
                  <a:pt x="31119" y="19485"/>
                </a:cubicBezTo>
                <a:lnTo>
                  <a:pt x="31803" y="18368"/>
                </a:lnTo>
                <a:close/>
                <a:moveTo>
                  <a:pt x="16033" y="21435"/>
                </a:moveTo>
                <a:lnTo>
                  <a:pt x="16512" y="22051"/>
                </a:lnTo>
                <a:cubicBezTo>
                  <a:pt x="16626" y="22210"/>
                  <a:pt x="16695" y="22404"/>
                  <a:pt x="16695" y="22609"/>
                </a:cubicBezTo>
                <a:lnTo>
                  <a:pt x="16695" y="24206"/>
                </a:lnTo>
                <a:lnTo>
                  <a:pt x="15304" y="24206"/>
                </a:lnTo>
                <a:lnTo>
                  <a:pt x="15304" y="22632"/>
                </a:lnTo>
                <a:cubicBezTo>
                  <a:pt x="15304" y="22416"/>
                  <a:pt x="15372" y="22210"/>
                  <a:pt x="15520" y="22039"/>
                </a:cubicBezTo>
                <a:lnTo>
                  <a:pt x="16033" y="21435"/>
                </a:lnTo>
                <a:close/>
                <a:moveTo>
                  <a:pt x="36958" y="21435"/>
                </a:moveTo>
                <a:lnTo>
                  <a:pt x="37436" y="22051"/>
                </a:lnTo>
                <a:cubicBezTo>
                  <a:pt x="37550" y="22210"/>
                  <a:pt x="37619" y="22404"/>
                  <a:pt x="37619" y="22609"/>
                </a:cubicBezTo>
                <a:lnTo>
                  <a:pt x="37619" y="24206"/>
                </a:lnTo>
                <a:lnTo>
                  <a:pt x="36228" y="24206"/>
                </a:lnTo>
                <a:lnTo>
                  <a:pt x="36228" y="22632"/>
                </a:lnTo>
                <a:cubicBezTo>
                  <a:pt x="36228" y="22416"/>
                  <a:pt x="36296" y="22210"/>
                  <a:pt x="36444" y="22039"/>
                </a:cubicBezTo>
                <a:lnTo>
                  <a:pt x="36958" y="21435"/>
                </a:lnTo>
                <a:close/>
                <a:moveTo>
                  <a:pt x="27013" y="0"/>
                </a:moveTo>
                <a:cubicBezTo>
                  <a:pt x="26966" y="0"/>
                  <a:pt x="26917" y="3"/>
                  <a:pt x="26866" y="9"/>
                </a:cubicBezTo>
                <a:cubicBezTo>
                  <a:pt x="25406" y="77"/>
                  <a:pt x="24198" y="1183"/>
                  <a:pt x="24004" y="2632"/>
                </a:cubicBezTo>
                <a:cubicBezTo>
                  <a:pt x="23821" y="4091"/>
                  <a:pt x="24699" y="5471"/>
                  <a:pt x="26091" y="5916"/>
                </a:cubicBezTo>
                <a:cubicBezTo>
                  <a:pt x="26079" y="5961"/>
                  <a:pt x="26079" y="6007"/>
                  <a:pt x="26079" y="6064"/>
                </a:cubicBezTo>
                <a:cubicBezTo>
                  <a:pt x="26079" y="6212"/>
                  <a:pt x="26136" y="6360"/>
                  <a:pt x="26262" y="6474"/>
                </a:cubicBezTo>
                <a:cubicBezTo>
                  <a:pt x="25384" y="8082"/>
                  <a:pt x="23913" y="9291"/>
                  <a:pt x="22168" y="9850"/>
                </a:cubicBezTo>
                <a:cubicBezTo>
                  <a:pt x="19340" y="10750"/>
                  <a:pt x="18576" y="13134"/>
                  <a:pt x="19192" y="15677"/>
                </a:cubicBezTo>
                <a:lnTo>
                  <a:pt x="18474" y="15677"/>
                </a:lnTo>
                <a:lnTo>
                  <a:pt x="18474" y="17102"/>
                </a:lnTo>
                <a:lnTo>
                  <a:pt x="19135" y="17102"/>
                </a:lnTo>
                <a:lnTo>
                  <a:pt x="19135" y="24297"/>
                </a:lnTo>
                <a:lnTo>
                  <a:pt x="18485" y="24297"/>
                </a:lnTo>
                <a:lnTo>
                  <a:pt x="18485" y="25711"/>
                </a:lnTo>
                <a:lnTo>
                  <a:pt x="19135" y="25711"/>
                </a:lnTo>
                <a:lnTo>
                  <a:pt x="19135" y="28448"/>
                </a:lnTo>
                <a:lnTo>
                  <a:pt x="17424" y="28448"/>
                </a:lnTo>
                <a:lnTo>
                  <a:pt x="17424" y="15562"/>
                </a:lnTo>
                <a:cubicBezTo>
                  <a:pt x="17424" y="15152"/>
                  <a:pt x="17276" y="14741"/>
                  <a:pt x="17003" y="14422"/>
                </a:cubicBezTo>
                <a:lnTo>
                  <a:pt x="16170" y="13442"/>
                </a:lnTo>
                <a:lnTo>
                  <a:pt x="16125" y="11731"/>
                </a:lnTo>
                <a:cubicBezTo>
                  <a:pt x="16558" y="11583"/>
                  <a:pt x="16535" y="10956"/>
                  <a:pt x="16102" y="10842"/>
                </a:cubicBezTo>
                <a:lnTo>
                  <a:pt x="16079" y="9895"/>
                </a:lnTo>
                <a:cubicBezTo>
                  <a:pt x="16353" y="9815"/>
                  <a:pt x="16341" y="9416"/>
                  <a:pt x="16056" y="9348"/>
                </a:cubicBezTo>
                <a:lnTo>
                  <a:pt x="15999" y="7580"/>
                </a:lnTo>
                <a:cubicBezTo>
                  <a:pt x="16079" y="7569"/>
                  <a:pt x="16136" y="7489"/>
                  <a:pt x="16136" y="7409"/>
                </a:cubicBezTo>
                <a:cubicBezTo>
                  <a:pt x="16136" y="7318"/>
                  <a:pt x="16079" y="7250"/>
                  <a:pt x="15999" y="7238"/>
                </a:cubicBezTo>
                <a:lnTo>
                  <a:pt x="15965" y="6360"/>
                </a:lnTo>
                <a:lnTo>
                  <a:pt x="15954" y="7238"/>
                </a:lnTo>
                <a:cubicBezTo>
                  <a:pt x="15748" y="7261"/>
                  <a:pt x="15737" y="7546"/>
                  <a:pt x="15942" y="7580"/>
                </a:cubicBezTo>
                <a:lnTo>
                  <a:pt x="15897" y="9348"/>
                </a:lnTo>
                <a:cubicBezTo>
                  <a:pt x="15589" y="9394"/>
                  <a:pt x="15589" y="9827"/>
                  <a:pt x="15885" y="9907"/>
                </a:cubicBezTo>
                <a:lnTo>
                  <a:pt x="15862" y="10830"/>
                </a:lnTo>
                <a:cubicBezTo>
                  <a:pt x="15395" y="10944"/>
                  <a:pt x="15383" y="11594"/>
                  <a:pt x="15839" y="11731"/>
                </a:cubicBezTo>
                <a:lnTo>
                  <a:pt x="15805" y="13510"/>
                </a:lnTo>
                <a:lnTo>
                  <a:pt x="15087" y="14445"/>
                </a:lnTo>
                <a:cubicBezTo>
                  <a:pt x="14859" y="14753"/>
                  <a:pt x="14722" y="15129"/>
                  <a:pt x="14722" y="15517"/>
                </a:cubicBezTo>
                <a:lnTo>
                  <a:pt x="14722" y="28448"/>
                </a:lnTo>
                <a:lnTo>
                  <a:pt x="13479" y="28448"/>
                </a:lnTo>
                <a:cubicBezTo>
                  <a:pt x="14004" y="26179"/>
                  <a:pt x="13308" y="24069"/>
                  <a:pt x="10788" y="23271"/>
                </a:cubicBezTo>
                <a:cubicBezTo>
                  <a:pt x="9135" y="22746"/>
                  <a:pt x="7766" y="21560"/>
                  <a:pt x="7002" y="20010"/>
                </a:cubicBezTo>
                <a:cubicBezTo>
                  <a:pt x="6238" y="21560"/>
                  <a:pt x="4870" y="22746"/>
                  <a:pt x="3217" y="23271"/>
                </a:cubicBezTo>
                <a:cubicBezTo>
                  <a:pt x="685" y="24080"/>
                  <a:pt x="1" y="26201"/>
                  <a:pt x="537" y="28482"/>
                </a:cubicBezTo>
                <a:lnTo>
                  <a:pt x="126" y="28482"/>
                </a:lnTo>
                <a:lnTo>
                  <a:pt x="126" y="29668"/>
                </a:lnTo>
                <a:lnTo>
                  <a:pt x="662" y="29668"/>
                </a:lnTo>
                <a:lnTo>
                  <a:pt x="662" y="42656"/>
                </a:lnTo>
                <a:lnTo>
                  <a:pt x="3388" y="42656"/>
                </a:lnTo>
                <a:lnTo>
                  <a:pt x="3388" y="37593"/>
                </a:lnTo>
                <a:cubicBezTo>
                  <a:pt x="3388" y="37593"/>
                  <a:pt x="3353" y="34742"/>
                  <a:pt x="5144" y="33556"/>
                </a:cubicBezTo>
                <a:cubicBezTo>
                  <a:pt x="6193" y="32849"/>
                  <a:pt x="6626" y="32131"/>
                  <a:pt x="6797" y="31629"/>
                </a:cubicBezTo>
                <a:cubicBezTo>
                  <a:pt x="6968" y="32131"/>
                  <a:pt x="7390" y="32849"/>
                  <a:pt x="8439" y="33556"/>
                </a:cubicBezTo>
                <a:cubicBezTo>
                  <a:pt x="10229" y="34742"/>
                  <a:pt x="10206" y="37593"/>
                  <a:pt x="10206" y="37593"/>
                </a:cubicBezTo>
                <a:lnTo>
                  <a:pt x="10206" y="42656"/>
                </a:lnTo>
                <a:lnTo>
                  <a:pt x="21187" y="42656"/>
                </a:lnTo>
                <a:lnTo>
                  <a:pt x="21187" y="36338"/>
                </a:lnTo>
                <a:cubicBezTo>
                  <a:pt x="21187" y="36338"/>
                  <a:pt x="21142" y="32861"/>
                  <a:pt x="23981" y="31412"/>
                </a:cubicBezTo>
                <a:cubicBezTo>
                  <a:pt x="25657" y="30557"/>
                  <a:pt x="26330" y="29668"/>
                  <a:pt x="26604" y="29052"/>
                </a:cubicBezTo>
                <a:cubicBezTo>
                  <a:pt x="26877" y="29668"/>
                  <a:pt x="27550" y="30557"/>
                  <a:pt x="29215" y="31412"/>
                </a:cubicBezTo>
                <a:cubicBezTo>
                  <a:pt x="32054" y="32861"/>
                  <a:pt x="32020" y="36338"/>
                  <a:pt x="32020" y="36338"/>
                </a:cubicBezTo>
                <a:lnTo>
                  <a:pt x="32020" y="42656"/>
                </a:lnTo>
                <a:lnTo>
                  <a:pt x="42511" y="42656"/>
                </a:lnTo>
                <a:lnTo>
                  <a:pt x="42511" y="37593"/>
                </a:lnTo>
                <a:cubicBezTo>
                  <a:pt x="42511" y="37593"/>
                  <a:pt x="42488" y="34742"/>
                  <a:pt x="44278" y="33556"/>
                </a:cubicBezTo>
                <a:cubicBezTo>
                  <a:pt x="45327" y="32849"/>
                  <a:pt x="45749" y="32131"/>
                  <a:pt x="45920" y="31629"/>
                </a:cubicBezTo>
                <a:cubicBezTo>
                  <a:pt x="46091" y="32131"/>
                  <a:pt x="46513" y="32849"/>
                  <a:pt x="47574" y="33556"/>
                </a:cubicBezTo>
                <a:cubicBezTo>
                  <a:pt x="49364" y="34742"/>
                  <a:pt x="49330" y="37593"/>
                  <a:pt x="49330" y="37593"/>
                </a:cubicBezTo>
                <a:lnTo>
                  <a:pt x="49330" y="42656"/>
                </a:lnTo>
                <a:lnTo>
                  <a:pt x="52306" y="42656"/>
                </a:lnTo>
                <a:lnTo>
                  <a:pt x="52306" y="29668"/>
                </a:lnTo>
                <a:lnTo>
                  <a:pt x="52853" y="29668"/>
                </a:lnTo>
                <a:lnTo>
                  <a:pt x="52853" y="28482"/>
                </a:lnTo>
                <a:lnTo>
                  <a:pt x="52386" y="28482"/>
                </a:lnTo>
                <a:cubicBezTo>
                  <a:pt x="52933" y="26201"/>
                  <a:pt x="52249" y="24080"/>
                  <a:pt x="49706" y="23271"/>
                </a:cubicBezTo>
                <a:cubicBezTo>
                  <a:pt x="48052" y="22746"/>
                  <a:pt x="46696" y="21560"/>
                  <a:pt x="45932" y="20010"/>
                </a:cubicBezTo>
                <a:cubicBezTo>
                  <a:pt x="45156" y="21560"/>
                  <a:pt x="43788" y="22746"/>
                  <a:pt x="42134" y="23271"/>
                </a:cubicBezTo>
                <a:cubicBezTo>
                  <a:pt x="39626" y="24069"/>
                  <a:pt x="38930" y="26179"/>
                  <a:pt x="39455" y="28448"/>
                </a:cubicBezTo>
                <a:lnTo>
                  <a:pt x="38337" y="28448"/>
                </a:lnTo>
                <a:lnTo>
                  <a:pt x="38337" y="15562"/>
                </a:lnTo>
                <a:cubicBezTo>
                  <a:pt x="38337" y="15152"/>
                  <a:pt x="38189" y="14741"/>
                  <a:pt x="37915" y="14422"/>
                </a:cubicBezTo>
                <a:lnTo>
                  <a:pt x="37094" y="13442"/>
                </a:lnTo>
                <a:lnTo>
                  <a:pt x="37037" y="11731"/>
                </a:lnTo>
                <a:cubicBezTo>
                  <a:pt x="37471" y="11583"/>
                  <a:pt x="37459" y="10956"/>
                  <a:pt x="37015" y="10842"/>
                </a:cubicBezTo>
                <a:lnTo>
                  <a:pt x="36992" y="9895"/>
                </a:lnTo>
                <a:cubicBezTo>
                  <a:pt x="37265" y="9815"/>
                  <a:pt x="37254" y="9416"/>
                  <a:pt x="36969" y="9348"/>
                </a:cubicBezTo>
                <a:lnTo>
                  <a:pt x="36923" y="7580"/>
                </a:lnTo>
                <a:cubicBezTo>
                  <a:pt x="37117" y="7535"/>
                  <a:pt x="37106" y="7261"/>
                  <a:pt x="36912" y="7238"/>
                </a:cubicBezTo>
                <a:lnTo>
                  <a:pt x="36889" y="6360"/>
                </a:lnTo>
                <a:lnTo>
                  <a:pt x="36866" y="7238"/>
                </a:lnTo>
                <a:cubicBezTo>
                  <a:pt x="36672" y="7261"/>
                  <a:pt x="36672" y="7546"/>
                  <a:pt x="36855" y="7580"/>
                </a:cubicBezTo>
                <a:lnTo>
                  <a:pt x="36821" y="9337"/>
                </a:lnTo>
                <a:cubicBezTo>
                  <a:pt x="36684" y="9371"/>
                  <a:pt x="36593" y="9496"/>
                  <a:pt x="36604" y="9622"/>
                </a:cubicBezTo>
                <a:cubicBezTo>
                  <a:pt x="36604" y="9758"/>
                  <a:pt x="36684" y="9861"/>
                  <a:pt x="36809" y="9907"/>
                </a:cubicBezTo>
                <a:lnTo>
                  <a:pt x="36786" y="10830"/>
                </a:lnTo>
                <a:cubicBezTo>
                  <a:pt x="36308" y="10944"/>
                  <a:pt x="36296" y="11606"/>
                  <a:pt x="36764" y="11731"/>
                </a:cubicBezTo>
                <a:lnTo>
                  <a:pt x="36718" y="13510"/>
                </a:lnTo>
                <a:lnTo>
                  <a:pt x="36011" y="14445"/>
                </a:lnTo>
                <a:cubicBezTo>
                  <a:pt x="35772" y="14753"/>
                  <a:pt x="35646" y="15129"/>
                  <a:pt x="35646" y="15517"/>
                </a:cubicBezTo>
                <a:lnTo>
                  <a:pt x="35646" y="28448"/>
                </a:lnTo>
                <a:lnTo>
                  <a:pt x="34084" y="28448"/>
                </a:lnTo>
                <a:lnTo>
                  <a:pt x="34084" y="25711"/>
                </a:lnTo>
                <a:lnTo>
                  <a:pt x="34734" y="25711"/>
                </a:lnTo>
                <a:lnTo>
                  <a:pt x="34734" y="24297"/>
                </a:lnTo>
                <a:lnTo>
                  <a:pt x="34084" y="24297"/>
                </a:lnTo>
                <a:lnTo>
                  <a:pt x="34084" y="17090"/>
                </a:lnTo>
                <a:lnTo>
                  <a:pt x="34734" y="17090"/>
                </a:lnTo>
                <a:lnTo>
                  <a:pt x="34734" y="15665"/>
                </a:lnTo>
                <a:lnTo>
                  <a:pt x="34107" y="15665"/>
                </a:lnTo>
                <a:cubicBezTo>
                  <a:pt x="34711" y="13122"/>
                  <a:pt x="33947" y="10750"/>
                  <a:pt x="31131" y="9850"/>
                </a:cubicBezTo>
                <a:cubicBezTo>
                  <a:pt x="29375" y="9291"/>
                  <a:pt x="27904" y="8071"/>
                  <a:pt x="27026" y="6452"/>
                </a:cubicBezTo>
                <a:cubicBezTo>
                  <a:pt x="27128" y="6349"/>
                  <a:pt x="27197" y="6201"/>
                  <a:pt x="27197" y="6053"/>
                </a:cubicBezTo>
                <a:cubicBezTo>
                  <a:pt x="28839" y="5950"/>
                  <a:pt x="30104" y="4547"/>
                  <a:pt x="30036" y="2894"/>
                </a:cubicBezTo>
                <a:cubicBezTo>
                  <a:pt x="30036" y="2803"/>
                  <a:pt x="30025" y="2700"/>
                  <a:pt x="30002" y="2609"/>
                </a:cubicBezTo>
                <a:cubicBezTo>
                  <a:pt x="29916" y="4029"/>
                  <a:pt x="28743" y="4947"/>
                  <a:pt x="27518" y="4947"/>
                </a:cubicBezTo>
                <a:cubicBezTo>
                  <a:pt x="26942" y="4947"/>
                  <a:pt x="26354" y="4745"/>
                  <a:pt x="25863" y="4296"/>
                </a:cubicBezTo>
                <a:cubicBezTo>
                  <a:pt x="24323" y="2883"/>
                  <a:pt x="25099" y="328"/>
                  <a:pt x="27151" y="9"/>
                </a:cubicBezTo>
                <a:cubicBezTo>
                  <a:pt x="27105" y="3"/>
                  <a:pt x="27060" y="0"/>
                  <a:pt x="27013"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5"/>
          <p:cNvSpPr txBox="1">
            <a:spLocks noGrp="1"/>
          </p:cNvSpPr>
          <p:nvPr>
            <p:ph type="title"/>
          </p:nvPr>
        </p:nvSpPr>
        <p:spPr>
          <a:xfrm>
            <a:off x="3211900" y="691900"/>
            <a:ext cx="2720100" cy="7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065" name="Google Shape;1065;p75"/>
          <p:cNvSpPr txBox="1">
            <a:spLocks noGrp="1"/>
          </p:cNvSpPr>
          <p:nvPr>
            <p:ph type="subTitle" idx="1"/>
          </p:nvPr>
        </p:nvSpPr>
        <p:spPr>
          <a:xfrm>
            <a:off x="2854649" y="1588950"/>
            <a:ext cx="3641843" cy="13428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sz="3200" dirty="0">
                <a:latin typeface="Times New Roman" panose="02020603050405020304" pitchFamily="18" charset="0"/>
                <a:cs typeface="Times New Roman" panose="02020603050405020304" pitchFamily="18" charset="0"/>
              </a:rPr>
              <a:t>Do you have any questions?</a:t>
            </a:r>
          </a:p>
          <a:p>
            <a:pPr marL="0" lvl="0" indent="0" algn="ctr" rtl="0">
              <a:spcBef>
                <a:spcPts val="0"/>
              </a:spcBef>
              <a:spcAft>
                <a:spcPts val="0"/>
              </a:spcAft>
              <a:buClr>
                <a:schemeClr val="lt1"/>
              </a:buClr>
              <a:buSzPts val="1100"/>
              <a:buFont typeface="Arial"/>
              <a:buNone/>
            </a:pPr>
            <a:endParaRPr sz="3200" dirty="0">
              <a:latin typeface="Times New Roman" panose="02020603050405020304" pitchFamily="18" charset="0"/>
              <a:cs typeface="Times New Roman" panose="02020603050405020304" pitchFamily="18" charset="0"/>
            </a:endParaRPr>
          </a:p>
        </p:txBody>
      </p:sp>
      <p:sp>
        <p:nvSpPr>
          <p:cNvPr id="1066" name="Google Shape;1066;p75"/>
          <p:cNvSpPr txBox="1"/>
          <p:nvPr/>
        </p:nvSpPr>
        <p:spPr>
          <a:xfrm>
            <a:off x="3071950" y="4191025"/>
            <a:ext cx="3000000" cy="2538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endParaRPr sz="1200" dirty="0">
              <a:solidFill>
                <a:schemeClr val="dk2"/>
              </a:solidFill>
              <a:latin typeface="Open Sans"/>
              <a:ea typeface="Open Sans"/>
              <a:cs typeface="Open Sans"/>
              <a:sym typeface="Open Sans"/>
            </a:endParaRPr>
          </a:p>
        </p:txBody>
      </p:sp>
      <p:sp>
        <p:nvSpPr>
          <p:cNvPr id="1067" name="Google Shape;1067;p75"/>
          <p:cNvSpPr/>
          <p:nvPr/>
        </p:nvSpPr>
        <p:spPr>
          <a:xfrm>
            <a:off x="3591576" y="298350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75"/>
          <p:cNvGrpSpPr/>
          <p:nvPr/>
        </p:nvGrpSpPr>
        <p:grpSpPr>
          <a:xfrm>
            <a:off x="4112117" y="2983440"/>
            <a:ext cx="407432" cy="407391"/>
            <a:chOff x="812101" y="2571761"/>
            <a:chExt cx="417066" cy="417024"/>
          </a:xfrm>
        </p:grpSpPr>
        <p:sp>
          <p:nvSpPr>
            <p:cNvPr id="1069" name="Google Shape;1069;p75"/>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5"/>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5"/>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5"/>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75"/>
          <p:cNvGrpSpPr/>
          <p:nvPr/>
        </p:nvGrpSpPr>
        <p:grpSpPr>
          <a:xfrm>
            <a:off x="4632711" y="2983440"/>
            <a:ext cx="407391" cy="407391"/>
            <a:chOff x="1323129" y="2571761"/>
            <a:chExt cx="417024" cy="417024"/>
          </a:xfrm>
        </p:grpSpPr>
        <p:sp>
          <p:nvSpPr>
            <p:cNvPr id="1074" name="Google Shape;1074;p75"/>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5"/>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5"/>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5"/>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gradFill>
              <a:gsLst>
                <a:gs pos="0">
                  <a:schemeClr val="dk1"/>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75"/>
          <p:cNvGrpSpPr/>
          <p:nvPr/>
        </p:nvGrpSpPr>
        <p:grpSpPr>
          <a:xfrm>
            <a:off x="5153258" y="2983460"/>
            <a:ext cx="399178" cy="399178"/>
            <a:chOff x="2038375" y="3798025"/>
            <a:chExt cx="841792" cy="841792"/>
          </a:xfrm>
        </p:grpSpPr>
        <p:sp>
          <p:nvSpPr>
            <p:cNvPr id="1079" name="Google Shape;1079;p75"/>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5"/>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75"/>
          <p:cNvGrpSpPr/>
          <p:nvPr/>
        </p:nvGrpSpPr>
        <p:grpSpPr>
          <a:xfrm>
            <a:off x="2502887" y="705347"/>
            <a:ext cx="730379" cy="729894"/>
            <a:chOff x="407024" y="307404"/>
            <a:chExt cx="1187415" cy="1186627"/>
          </a:xfrm>
        </p:grpSpPr>
        <p:sp>
          <p:nvSpPr>
            <p:cNvPr id="1082" name="Google Shape;1082;p75"/>
            <p:cNvSpPr/>
            <p:nvPr/>
          </p:nvSpPr>
          <p:spPr>
            <a:xfrm>
              <a:off x="407024" y="307404"/>
              <a:ext cx="1187415" cy="1186627"/>
            </a:xfrm>
            <a:custGeom>
              <a:avLst/>
              <a:gdLst/>
              <a:ahLst/>
              <a:cxnLst/>
              <a:rect l="l" t="t" r="r" b="b"/>
              <a:pathLst>
                <a:path w="61724" h="61683" extrusionOk="0">
                  <a:moveTo>
                    <a:pt x="30873" y="788"/>
                  </a:moveTo>
                  <a:lnTo>
                    <a:pt x="37389" y="7315"/>
                  </a:lnTo>
                  <a:lnTo>
                    <a:pt x="36172" y="7823"/>
                  </a:lnTo>
                  <a:lnTo>
                    <a:pt x="31106" y="2757"/>
                  </a:lnTo>
                  <a:cubicBezTo>
                    <a:pt x="31039" y="2691"/>
                    <a:pt x="30954" y="2658"/>
                    <a:pt x="30869" y="2658"/>
                  </a:cubicBezTo>
                  <a:cubicBezTo>
                    <a:pt x="30785" y="2658"/>
                    <a:pt x="30702" y="2691"/>
                    <a:pt x="30641" y="2757"/>
                  </a:cubicBezTo>
                  <a:lnTo>
                    <a:pt x="25575" y="7823"/>
                  </a:lnTo>
                  <a:lnTo>
                    <a:pt x="24347" y="7315"/>
                  </a:lnTo>
                  <a:lnTo>
                    <a:pt x="30873" y="788"/>
                  </a:lnTo>
                  <a:close/>
                  <a:moveTo>
                    <a:pt x="40928" y="6574"/>
                  </a:moveTo>
                  <a:lnTo>
                    <a:pt x="41902" y="8919"/>
                  </a:lnTo>
                  <a:lnTo>
                    <a:pt x="39955" y="8919"/>
                  </a:lnTo>
                  <a:lnTo>
                    <a:pt x="38572" y="7536"/>
                  </a:lnTo>
                  <a:lnTo>
                    <a:pt x="40928" y="6574"/>
                  </a:lnTo>
                  <a:close/>
                  <a:moveTo>
                    <a:pt x="20819" y="6574"/>
                  </a:moveTo>
                  <a:lnTo>
                    <a:pt x="23175" y="7547"/>
                  </a:lnTo>
                  <a:lnTo>
                    <a:pt x="21792" y="8930"/>
                  </a:lnTo>
                  <a:lnTo>
                    <a:pt x="19856" y="8930"/>
                  </a:lnTo>
                  <a:lnTo>
                    <a:pt x="20819" y="6574"/>
                  </a:lnTo>
                  <a:close/>
                  <a:moveTo>
                    <a:pt x="18850" y="9593"/>
                  </a:moveTo>
                  <a:lnTo>
                    <a:pt x="18341" y="10821"/>
                  </a:lnTo>
                  <a:lnTo>
                    <a:pt x="11195" y="10821"/>
                  </a:lnTo>
                  <a:cubicBezTo>
                    <a:pt x="11007" y="10821"/>
                    <a:pt x="10863" y="10965"/>
                    <a:pt x="10863" y="11153"/>
                  </a:cubicBezTo>
                  <a:lnTo>
                    <a:pt x="10863" y="18310"/>
                  </a:lnTo>
                  <a:lnTo>
                    <a:pt x="9635" y="18819"/>
                  </a:lnTo>
                  <a:lnTo>
                    <a:pt x="9624" y="9593"/>
                  </a:lnTo>
                  <a:close/>
                  <a:moveTo>
                    <a:pt x="52123" y="9593"/>
                  </a:moveTo>
                  <a:lnTo>
                    <a:pt x="52123" y="18819"/>
                  </a:lnTo>
                  <a:lnTo>
                    <a:pt x="50895" y="18310"/>
                  </a:lnTo>
                  <a:lnTo>
                    <a:pt x="50895" y="11153"/>
                  </a:lnTo>
                  <a:cubicBezTo>
                    <a:pt x="50895" y="10965"/>
                    <a:pt x="50751" y="10821"/>
                    <a:pt x="50563" y="10821"/>
                  </a:cubicBezTo>
                  <a:lnTo>
                    <a:pt x="43406" y="10821"/>
                  </a:lnTo>
                  <a:lnTo>
                    <a:pt x="42897" y="9593"/>
                  </a:lnTo>
                  <a:close/>
                  <a:moveTo>
                    <a:pt x="8972" y="19814"/>
                  </a:moveTo>
                  <a:lnTo>
                    <a:pt x="8972" y="21761"/>
                  </a:lnTo>
                  <a:lnTo>
                    <a:pt x="7589" y="23144"/>
                  </a:lnTo>
                  <a:lnTo>
                    <a:pt x="6605" y="20788"/>
                  </a:lnTo>
                  <a:lnTo>
                    <a:pt x="8972" y="19814"/>
                  </a:lnTo>
                  <a:close/>
                  <a:moveTo>
                    <a:pt x="52786" y="19814"/>
                  </a:moveTo>
                  <a:lnTo>
                    <a:pt x="55142" y="20788"/>
                  </a:lnTo>
                  <a:lnTo>
                    <a:pt x="54169" y="23144"/>
                  </a:lnTo>
                  <a:lnTo>
                    <a:pt x="52786" y="21761"/>
                  </a:lnTo>
                  <a:lnTo>
                    <a:pt x="52786" y="19814"/>
                  </a:lnTo>
                  <a:close/>
                  <a:moveTo>
                    <a:pt x="7368" y="24316"/>
                  </a:moveTo>
                  <a:lnTo>
                    <a:pt x="7866" y="25544"/>
                  </a:lnTo>
                  <a:lnTo>
                    <a:pt x="2799" y="30599"/>
                  </a:lnTo>
                  <a:cubicBezTo>
                    <a:pt x="2667" y="30732"/>
                    <a:pt x="2667" y="30942"/>
                    <a:pt x="2799" y="31075"/>
                  </a:cubicBezTo>
                  <a:lnTo>
                    <a:pt x="7866" y="36130"/>
                  </a:lnTo>
                  <a:lnTo>
                    <a:pt x="7368" y="37358"/>
                  </a:lnTo>
                  <a:lnTo>
                    <a:pt x="830" y="30843"/>
                  </a:lnTo>
                  <a:lnTo>
                    <a:pt x="7368" y="24316"/>
                  </a:lnTo>
                  <a:close/>
                  <a:moveTo>
                    <a:pt x="54401" y="24327"/>
                  </a:moveTo>
                  <a:lnTo>
                    <a:pt x="60927" y="30843"/>
                  </a:lnTo>
                  <a:lnTo>
                    <a:pt x="54401" y="37369"/>
                  </a:lnTo>
                  <a:lnTo>
                    <a:pt x="53892" y="36141"/>
                  </a:lnTo>
                  <a:lnTo>
                    <a:pt x="58959" y="31075"/>
                  </a:lnTo>
                  <a:cubicBezTo>
                    <a:pt x="59080" y="30953"/>
                    <a:pt x="59080" y="30743"/>
                    <a:pt x="58959" y="30610"/>
                  </a:cubicBezTo>
                  <a:lnTo>
                    <a:pt x="53892" y="25544"/>
                  </a:lnTo>
                  <a:lnTo>
                    <a:pt x="54401" y="24327"/>
                  </a:lnTo>
                  <a:close/>
                  <a:moveTo>
                    <a:pt x="7578" y="38541"/>
                  </a:moveTo>
                  <a:lnTo>
                    <a:pt x="8961" y="39924"/>
                  </a:lnTo>
                  <a:lnTo>
                    <a:pt x="8961" y="41871"/>
                  </a:lnTo>
                  <a:lnTo>
                    <a:pt x="6605" y="40898"/>
                  </a:lnTo>
                  <a:lnTo>
                    <a:pt x="7578" y="38541"/>
                  </a:lnTo>
                  <a:close/>
                  <a:moveTo>
                    <a:pt x="54169" y="38541"/>
                  </a:moveTo>
                  <a:lnTo>
                    <a:pt x="55142" y="40898"/>
                  </a:lnTo>
                  <a:lnTo>
                    <a:pt x="52786" y="41871"/>
                  </a:lnTo>
                  <a:lnTo>
                    <a:pt x="52786" y="39924"/>
                  </a:lnTo>
                  <a:lnTo>
                    <a:pt x="54169" y="38541"/>
                  </a:lnTo>
                  <a:close/>
                  <a:moveTo>
                    <a:pt x="9624" y="42855"/>
                  </a:moveTo>
                  <a:lnTo>
                    <a:pt x="10852" y="43364"/>
                  </a:lnTo>
                  <a:lnTo>
                    <a:pt x="10852" y="50521"/>
                  </a:lnTo>
                  <a:cubicBezTo>
                    <a:pt x="10852" y="50709"/>
                    <a:pt x="10996" y="50853"/>
                    <a:pt x="11184" y="50853"/>
                  </a:cubicBezTo>
                  <a:lnTo>
                    <a:pt x="18341" y="50853"/>
                  </a:lnTo>
                  <a:lnTo>
                    <a:pt x="18850" y="52081"/>
                  </a:lnTo>
                  <a:lnTo>
                    <a:pt x="9624" y="52092"/>
                  </a:lnTo>
                  <a:lnTo>
                    <a:pt x="9624" y="42855"/>
                  </a:lnTo>
                  <a:close/>
                  <a:moveTo>
                    <a:pt x="52123" y="42878"/>
                  </a:moveTo>
                  <a:lnTo>
                    <a:pt x="52123" y="52092"/>
                  </a:lnTo>
                  <a:lnTo>
                    <a:pt x="42897" y="52092"/>
                  </a:lnTo>
                  <a:lnTo>
                    <a:pt x="43406" y="50875"/>
                  </a:lnTo>
                  <a:lnTo>
                    <a:pt x="50563" y="50875"/>
                  </a:lnTo>
                  <a:cubicBezTo>
                    <a:pt x="50751" y="50875"/>
                    <a:pt x="50895" y="50720"/>
                    <a:pt x="50895" y="50543"/>
                  </a:cubicBezTo>
                  <a:lnTo>
                    <a:pt x="50895" y="43386"/>
                  </a:lnTo>
                  <a:lnTo>
                    <a:pt x="52123" y="42878"/>
                  </a:lnTo>
                  <a:close/>
                  <a:moveTo>
                    <a:pt x="21792" y="52767"/>
                  </a:moveTo>
                  <a:lnTo>
                    <a:pt x="23175" y="54149"/>
                  </a:lnTo>
                  <a:lnTo>
                    <a:pt x="20819" y="55123"/>
                  </a:lnTo>
                  <a:lnTo>
                    <a:pt x="19845" y="52767"/>
                  </a:lnTo>
                  <a:close/>
                  <a:moveTo>
                    <a:pt x="41913" y="52756"/>
                  </a:moveTo>
                  <a:lnTo>
                    <a:pt x="40928" y="55123"/>
                  </a:lnTo>
                  <a:lnTo>
                    <a:pt x="38572" y="54138"/>
                  </a:lnTo>
                  <a:lnTo>
                    <a:pt x="39955" y="52756"/>
                  </a:lnTo>
                  <a:close/>
                  <a:moveTo>
                    <a:pt x="30884" y="3465"/>
                  </a:moveTo>
                  <a:lnTo>
                    <a:pt x="35862" y="8443"/>
                  </a:lnTo>
                  <a:cubicBezTo>
                    <a:pt x="35919" y="8507"/>
                    <a:pt x="35999" y="8539"/>
                    <a:pt x="36081" y="8539"/>
                  </a:cubicBezTo>
                  <a:cubicBezTo>
                    <a:pt x="36126" y="8539"/>
                    <a:pt x="36173" y="8529"/>
                    <a:pt x="36216" y="8509"/>
                  </a:cubicBezTo>
                  <a:lnTo>
                    <a:pt x="37909" y="7823"/>
                  </a:lnTo>
                  <a:lnTo>
                    <a:pt x="39579" y="9494"/>
                  </a:lnTo>
                  <a:cubicBezTo>
                    <a:pt x="39634" y="9560"/>
                    <a:pt x="39723" y="9593"/>
                    <a:pt x="39811" y="9593"/>
                  </a:cubicBezTo>
                  <a:lnTo>
                    <a:pt x="42178" y="9593"/>
                  </a:lnTo>
                  <a:lnTo>
                    <a:pt x="42875" y="11275"/>
                  </a:lnTo>
                  <a:cubicBezTo>
                    <a:pt x="42930" y="11396"/>
                    <a:pt x="43052" y="11485"/>
                    <a:pt x="43185" y="11485"/>
                  </a:cubicBezTo>
                  <a:lnTo>
                    <a:pt x="50231" y="11485"/>
                  </a:lnTo>
                  <a:lnTo>
                    <a:pt x="50231" y="18531"/>
                  </a:lnTo>
                  <a:cubicBezTo>
                    <a:pt x="50231" y="18664"/>
                    <a:pt x="50320" y="18785"/>
                    <a:pt x="50441" y="18841"/>
                  </a:cubicBezTo>
                  <a:lnTo>
                    <a:pt x="52123" y="19538"/>
                  </a:lnTo>
                  <a:lnTo>
                    <a:pt x="52123" y="21894"/>
                  </a:lnTo>
                  <a:cubicBezTo>
                    <a:pt x="52123" y="21982"/>
                    <a:pt x="52156" y="22071"/>
                    <a:pt x="52222" y="22137"/>
                  </a:cubicBezTo>
                  <a:lnTo>
                    <a:pt x="53892" y="23807"/>
                  </a:lnTo>
                  <a:lnTo>
                    <a:pt x="53196" y="25489"/>
                  </a:lnTo>
                  <a:cubicBezTo>
                    <a:pt x="53140" y="25610"/>
                    <a:pt x="53173" y="25754"/>
                    <a:pt x="53273" y="25854"/>
                  </a:cubicBezTo>
                  <a:lnTo>
                    <a:pt x="58251" y="30832"/>
                  </a:lnTo>
                  <a:lnTo>
                    <a:pt x="53273" y="35809"/>
                  </a:lnTo>
                  <a:cubicBezTo>
                    <a:pt x="53173" y="35909"/>
                    <a:pt x="53140" y="36053"/>
                    <a:pt x="53196" y="36174"/>
                  </a:cubicBezTo>
                  <a:lnTo>
                    <a:pt x="53892" y="37856"/>
                  </a:lnTo>
                  <a:lnTo>
                    <a:pt x="52222" y="39526"/>
                  </a:lnTo>
                  <a:cubicBezTo>
                    <a:pt x="52156" y="39592"/>
                    <a:pt x="52123" y="39681"/>
                    <a:pt x="52123" y="39769"/>
                  </a:cubicBezTo>
                  <a:lnTo>
                    <a:pt x="52123" y="42125"/>
                  </a:lnTo>
                  <a:lnTo>
                    <a:pt x="50441" y="42822"/>
                  </a:lnTo>
                  <a:cubicBezTo>
                    <a:pt x="50320" y="42878"/>
                    <a:pt x="50231" y="42988"/>
                    <a:pt x="50231" y="43132"/>
                  </a:cubicBezTo>
                  <a:lnTo>
                    <a:pt x="50231" y="50178"/>
                  </a:lnTo>
                  <a:lnTo>
                    <a:pt x="43185" y="50178"/>
                  </a:lnTo>
                  <a:cubicBezTo>
                    <a:pt x="43052" y="50178"/>
                    <a:pt x="42930" y="50267"/>
                    <a:pt x="42875" y="50388"/>
                  </a:cubicBezTo>
                  <a:lnTo>
                    <a:pt x="42178" y="52070"/>
                  </a:lnTo>
                  <a:lnTo>
                    <a:pt x="39822" y="52070"/>
                  </a:lnTo>
                  <a:cubicBezTo>
                    <a:pt x="39734" y="52070"/>
                    <a:pt x="39645" y="52103"/>
                    <a:pt x="39579" y="52169"/>
                  </a:cubicBezTo>
                  <a:lnTo>
                    <a:pt x="37909" y="53840"/>
                  </a:lnTo>
                  <a:lnTo>
                    <a:pt x="36227" y="53154"/>
                  </a:lnTo>
                  <a:cubicBezTo>
                    <a:pt x="36184" y="53134"/>
                    <a:pt x="36137" y="53124"/>
                    <a:pt x="36091" y="53124"/>
                  </a:cubicBezTo>
                  <a:cubicBezTo>
                    <a:pt x="36008" y="53124"/>
                    <a:pt x="35926" y="53156"/>
                    <a:pt x="35862" y="53220"/>
                  </a:cubicBezTo>
                  <a:lnTo>
                    <a:pt x="30884" y="58198"/>
                  </a:lnTo>
                  <a:lnTo>
                    <a:pt x="25907" y="53220"/>
                  </a:lnTo>
                  <a:cubicBezTo>
                    <a:pt x="25840" y="53154"/>
                    <a:pt x="25752" y="53121"/>
                    <a:pt x="25663" y="53121"/>
                  </a:cubicBezTo>
                  <a:cubicBezTo>
                    <a:pt x="25619" y="53121"/>
                    <a:pt x="25575" y="53132"/>
                    <a:pt x="25542" y="53154"/>
                  </a:cubicBezTo>
                  <a:lnTo>
                    <a:pt x="23860" y="53840"/>
                  </a:lnTo>
                  <a:lnTo>
                    <a:pt x="22179" y="52169"/>
                  </a:lnTo>
                  <a:cubicBezTo>
                    <a:pt x="22124" y="52103"/>
                    <a:pt x="22035" y="52070"/>
                    <a:pt x="21947" y="52070"/>
                  </a:cubicBezTo>
                  <a:lnTo>
                    <a:pt x="19580" y="52070"/>
                  </a:lnTo>
                  <a:lnTo>
                    <a:pt x="18883" y="50388"/>
                  </a:lnTo>
                  <a:cubicBezTo>
                    <a:pt x="18827" y="50267"/>
                    <a:pt x="18706" y="50178"/>
                    <a:pt x="18573" y="50178"/>
                  </a:cubicBezTo>
                  <a:lnTo>
                    <a:pt x="11516" y="50178"/>
                  </a:lnTo>
                  <a:lnTo>
                    <a:pt x="11516" y="43132"/>
                  </a:lnTo>
                  <a:cubicBezTo>
                    <a:pt x="11516" y="42988"/>
                    <a:pt x="11438" y="42878"/>
                    <a:pt x="11317" y="42822"/>
                  </a:cubicBezTo>
                  <a:lnTo>
                    <a:pt x="9635" y="42125"/>
                  </a:lnTo>
                  <a:lnTo>
                    <a:pt x="9635" y="39780"/>
                  </a:lnTo>
                  <a:cubicBezTo>
                    <a:pt x="9635" y="39692"/>
                    <a:pt x="9591" y="39603"/>
                    <a:pt x="9536" y="39537"/>
                  </a:cubicBezTo>
                  <a:lnTo>
                    <a:pt x="7866" y="37867"/>
                  </a:lnTo>
                  <a:lnTo>
                    <a:pt x="8551" y="36185"/>
                  </a:lnTo>
                  <a:cubicBezTo>
                    <a:pt x="8607" y="36064"/>
                    <a:pt x="8573" y="35920"/>
                    <a:pt x="8485" y="35820"/>
                  </a:cubicBezTo>
                  <a:lnTo>
                    <a:pt x="3507" y="30843"/>
                  </a:lnTo>
                  <a:lnTo>
                    <a:pt x="8485" y="25865"/>
                  </a:lnTo>
                  <a:cubicBezTo>
                    <a:pt x="8573" y="25765"/>
                    <a:pt x="8607" y="25622"/>
                    <a:pt x="8551" y="25500"/>
                  </a:cubicBezTo>
                  <a:lnTo>
                    <a:pt x="7866" y="23818"/>
                  </a:lnTo>
                  <a:lnTo>
                    <a:pt x="9536" y="22148"/>
                  </a:lnTo>
                  <a:cubicBezTo>
                    <a:pt x="9591" y="22082"/>
                    <a:pt x="9635" y="21993"/>
                    <a:pt x="9635" y="21916"/>
                  </a:cubicBezTo>
                  <a:lnTo>
                    <a:pt x="9635" y="19538"/>
                  </a:lnTo>
                  <a:lnTo>
                    <a:pt x="11317" y="18841"/>
                  </a:lnTo>
                  <a:cubicBezTo>
                    <a:pt x="11438" y="18785"/>
                    <a:pt x="11516" y="18664"/>
                    <a:pt x="11516" y="18531"/>
                  </a:cubicBezTo>
                  <a:lnTo>
                    <a:pt x="11516" y="11485"/>
                  </a:lnTo>
                  <a:lnTo>
                    <a:pt x="18573" y="11485"/>
                  </a:lnTo>
                  <a:cubicBezTo>
                    <a:pt x="18706" y="11485"/>
                    <a:pt x="18827" y="11396"/>
                    <a:pt x="18883" y="11275"/>
                  </a:cubicBezTo>
                  <a:lnTo>
                    <a:pt x="19580" y="9593"/>
                  </a:lnTo>
                  <a:lnTo>
                    <a:pt x="21947" y="9593"/>
                  </a:lnTo>
                  <a:cubicBezTo>
                    <a:pt x="22035" y="9593"/>
                    <a:pt x="22113" y="9560"/>
                    <a:pt x="22179" y="9494"/>
                  </a:cubicBezTo>
                  <a:lnTo>
                    <a:pt x="23849" y="7823"/>
                  </a:lnTo>
                  <a:lnTo>
                    <a:pt x="25531" y="8509"/>
                  </a:lnTo>
                  <a:cubicBezTo>
                    <a:pt x="25578" y="8529"/>
                    <a:pt x="25626" y="8539"/>
                    <a:pt x="25671" y="8539"/>
                  </a:cubicBezTo>
                  <a:cubicBezTo>
                    <a:pt x="25754" y="8539"/>
                    <a:pt x="25832" y="8507"/>
                    <a:pt x="25896" y="8443"/>
                  </a:cubicBezTo>
                  <a:lnTo>
                    <a:pt x="30884" y="3465"/>
                  </a:lnTo>
                  <a:close/>
                  <a:moveTo>
                    <a:pt x="36172" y="53862"/>
                  </a:moveTo>
                  <a:lnTo>
                    <a:pt x="37389" y="54370"/>
                  </a:lnTo>
                  <a:lnTo>
                    <a:pt x="30873" y="60897"/>
                  </a:lnTo>
                  <a:lnTo>
                    <a:pt x="24347" y="54370"/>
                  </a:lnTo>
                  <a:lnTo>
                    <a:pt x="25575" y="53862"/>
                  </a:lnTo>
                  <a:lnTo>
                    <a:pt x="30641" y="58928"/>
                  </a:lnTo>
                  <a:cubicBezTo>
                    <a:pt x="30702" y="58994"/>
                    <a:pt x="30785" y="59027"/>
                    <a:pt x="30869" y="59027"/>
                  </a:cubicBezTo>
                  <a:cubicBezTo>
                    <a:pt x="30954" y="59027"/>
                    <a:pt x="31039" y="58994"/>
                    <a:pt x="31106" y="58928"/>
                  </a:cubicBezTo>
                  <a:lnTo>
                    <a:pt x="36172" y="53862"/>
                  </a:lnTo>
                  <a:close/>
                  <a:moveTo>
                    <a:pt x="30873" y="0"/>
                  </a:moveTo>
                  <a:cubicBezTo>
                    <a:pt x="30790" y="0"/>
                    <a:pt x="30708" y="31"/>
                    <a:pt x="30641" y="91"/>
                  </a:cubicBezTo>
                  <a:lnTo>
                    <a:pt x="23695" y="7038"/>
                  </a:lnTo>
                  <a:lnTo>
                    <a:pt x="20774" y="5832"/>
                  </a:lnTo>
                  <a:cubicBezTo>
                    <a:pt x="20733" y="5813"/>
                    <a:pt x="20689" y="5804"/>
                    <a:pt x="20646" y="5804"/>
                  </a:cubicBezTo>
                  <a:cubicBezTo>
                    <a:pt x="20517" y="5804"/>
                    <a:pt x="20393" y="5885"/>
                    <a:pt x="20343" y="6009"/>
                  </a:cubicBezTo>
                  <a:lnTo>
                    <a:pt x="19137" y="8930"/>
                  </a:lnTo>
                  <a:lnTo>
                    <a:pt x="9304" y="8930"/>
                  </a:lnTo>
                  <a:cubicBezTo>
                    <a:pt x="9115" y="8930"/>
                    <a:pt x="8961" y="9073"/>
                    <a:pt x="8961" y="9261"/>
                  </a:cubicBezTo>
                  <a:lnTo>
                    <a:pt x="8961" y="19095"/>
                  </a:lnTo>
                  <a:lnTo>
                    <a:pt x="6051" y="20301"/>
                  </a:lnTo>
                  <a:cubicBezTo>
                    <a:pt x="5963" y="20334"/>
                    <a:pt x="5897" y="20400"/>
                    <a:pt x="5863" y="20478"/>
                  </a:cubicBezTo>
                  <a:cubicBezTo>
                    <a:pt x="5830" y="20555"/>
                    <a:pt x="5830" y="20655"/>
                    <a:pt x="5863" y="20732"/>
                  </a:cubicBezTo>
                  <a:lnTo>
                    <a:pt x="7091" y="23653"/>
                  </a:lnTo>
                  <a:lnTo>
                    <a:pt x="134" y="30599"/>
                  </a:lnTo>
                  <a:cubicBezTo>
                    <a:pt x="1" y="30732"/>
                    <a:pt x="1" y="30942"/>
                    <a:pt x="134" y="31075"/>
                  </a:cubicBezTo>
                  <a:lnTo>
                    <a:pt x="7091" y="38022"/>
                  </a:lnTo>
                  <a:lnTo>
                    <a:pt x="5874" y="40942"/>
                  </a:lnTo>
                  <a:cubicBezTo>
                    <a:pt x="5841" y="41019"/>
                    <a:pt x="5841" y="41119"/>
                    <a:pt x="5874" y="41196"/>
                  </a:cubicBezTo>
                  <a:cubicBezTo>
                    <a:pt x="5908" y="41274"/>
                    <a:pt x="5974" y="41340"/>
                    <a:pt x="6051" y="41373"/>
                  </a:cubicBezTo>
                  <a:lnTo>
                    <a:pt x="8972" y="42579"/>
                  </a:lnTo>
                  <a:lnTo>
                    <a:pt x="8972" y="52413"/>
                  </a:lnTo>
                  <a:cubicBezTo>
                    <a:pt x="8972" y="52601"/>
                    <a:pt x="9127" y="52744"/>
                    <a:pt x="9304" y="52744"/>
                  </a:cubicBezTo>
                  <a:lnTo>
                    <a:pt x="19137" y="52744"/>
                  </a:lnTo>
                  <a:lnTo>
                    <a:pt x="20343" y="55665"/>
                  </a:lnTo>
                  <a:cubicBezTo>
                    <a:pt x="20401" y="55789"/>
                    <a:pt x="20521" y="55870"/>
                    <a:pt x="20652" y="55870"/>
                  </a:cubicBezTo>
                  <a:cubicBezTo>
                    <a:pt x="20696" y="55870"/>
                    <a:pt x="20741" y="55861"/>
                    <a:pt x="20785" y="55842"/>
                  </a:cubicBezTo>
                  <a:lnTo>
                    <a:pt x="23695" y="54636"/>
                  </a:lnTo>
                  <a:lnTo>
                    <a:pt x="30652" y="61583"/>
                  </a:lnTo>
                  <a:cubicBezTo>
                    <a:pt x="30713" y="61649"/>
                    <a:pt x="30796" y="61682"/>
                    <a:pt x="30880" y="61682"/>
                  </a:cubicBezTo>
                  <a:cubicBezTo>
                    <a:pt x="30965" y="61682"/>
                    <a:pt x="31050" y="61649"/>
                    <a:pt x="31117" y="61583"/>
                  </a:cubicBezTo>
                  <a:lnTo>
                    <a:pt x="38074" y="54636"/>
                  </a:lnTo>
                  <a:lnTo>
                    <a:pt x="40984" y="55842"/>
                  </a:lnTo>
                  <a:cubicBezTo>
                    <a:pt x="41028" y="55861"/>
                    <a:pt x="41073" y="55870"/>
                    <a:pt x="41117" y="55870"/>
                  </a:cubicBezTo>
                  <a:cubicBezTo>
                    <a:pt x="41248" y="55870"/>
                    <a:pt x="41368" y="55789"/>
                    <a:pt x="41426" y="55665"/>
                  </a:cubicBezTo>
                  <a:lnTo>
                    <a:pt x="42632" y="52744"/>
                  </a:lnTo>
                  <a:lnTo>
                    <a:pt x="52465" y="52744"/>
                  </a:lnTo>
                  <a:cubicBezTo>
                    <a:pt x="52642" y="52744"/>
                    <a:pt x="52786" y="52601"/>
                    <a:pt x="52786" y="52413"/>
                  </a:cubicBezTo>
                  <a:lnTo>
                    <a:pt x="52786" y="42579"/>
                  </a:lnTo>
                  <a:lnTo>
                    <a:pt x="55706" y="41373"/>
                  </a:lnTo>
                  <a:cubicBezTo>
                    <a:pt x="55795" y="41340"/>
                    <a:pt x="55861" y="41274"/>
                    <a:pt x="55895" y="41196"/>
                  </a:cubicBezTo>
                  <a:cubicBezTo>
                    <a:pt x="55928" y="41119"/>
                    <a:pt x="55928" y="41019"/>
                    <a:pt x="55895" y="40942"/>
                  </a:cubicBezTo>
                  <a:lnTo>
                    <a:pt x="54678" y="38022"/>
                  </a:lnTo>
                  <a:lnTo>
                    <a:pt x="61635" y="31075"/>
                  </a:lnTo>
                  <a:cubicBezTo>
                    <a:pt x="61691" y="31008"/>
                    <a:pt x="61724" y="30920"/>
                    <a:pt x="61724" y="30843"/>
                  </a:cubicBezTo>
                  <a:cubicBezTo>
                    <a:pt x="61724" y="30754"/>
                    <a:pt x="61691" y="30666"/>
                    <a:pt x="61624" y="30599"/>
                  </a:cubicBezTo>
                  <a:lnTo>
                    <a:pt x="54678" y="23653"/>
                  </a:lnTo>
                  <a:lnTo>
                    <a:pt x="55883" y="20732"/>
                  </a:lnTo>
                  <a:cubicBezTo>
                    <a:pt x="55917" y="20655"/>
                    <a:pt x="55917" y="20555"/>
                    <a:pt x="55883" y="20478"/>
                  </a:cubicBezTo>
                  <a:cubicBezTo>
                    <a:pt x="55850" y="20400"/>
                    <a:pt x="55784" y="20334"/>
                    <a:pt x="55706" y="20301"/>
                  </a:cubicBezTo>
                  <a:lnTo>
                    <a:pt x="52786" y="19095"/>
                  </a:lnTo>
                  <a:lnTo>
                    <a:pt x="52786" y="9261"/>
                  </a:lnTo>
                  <a:cubicBezTo>
                    <a:pt x="52786" y="9073"/>
                    <a:pt x="52642" y="8930"/>
                    <a:pt x="52454" y="8930"/>
                  </a:cubicBezTo>
                  <a:lnTo>
                    <a:pt x="42621" y="8930"/>
                  </a:lnTo>
                  <a:lnTo>
                    <a:pt x="41415" y="6009"/>
                  </a:lnTo>
                  <a:cubicBezTo>
                    <a:pt x="41357" y="5885"/>
                    <a:pt x="41237" y="5804"/>
                    <a:pt x="41110" y="5804"/>
                  </a:cubicBezTo>
                  <a:cubicBezTo>
                    <a:pt x="41068" y="5804"/>
                    <a:pt x="41025" y="5813"/>
                    <a:pt x="40984" y="5832"/>
                  </a:cubicBezTo>
                  <a:lnTo>
                    <a:pt x="38063" y="7038"/>
                  </a:lnTo>
                  <a:lnTo>
                    <a:pt x="31106" y="91"/>
                  </a:lnTo>
                  <a:cubicBezTo>
                    <a:pt x="31039" y="31"/>
                    <a:pt x="30956" y="0"/>
                    <a:pt x="30873" y="0"/>
                  </a:cubicBez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5"/>
            <p:cNvSpPr/>
            <p:nvPr/>
          </p:nvSpPr>
          <p:spPr>
            <a:xfrm rot="-2345269">
              <a:off x="818391" y="676534"/>
              <a:ext cx="275967" cy="552123"/>
            </a:xfrm>
            <a:prstGeom prst="moon">
              <a:avLst>
                <a:gd name="adj" fmla="val 54392"/>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5"/>
            <p:cNvSpPr/>
            <p:nvPr/>
          </p:nvSpPr>
          <p:spPr>
            <a:xfrm>
              <a:off x="1039262" y="651277"/>
              <a:ext cx="169200" cy="160800"/>
            </a:xfrm>
            <a:prstGeom prst="star5">
              <a:avLst>
                <a:gd name="adj" fmla="val 27009"/>
                <a:gd name="hf" fmla="val 105146"/>
                <a:gd name="vf" fmla="val 110557"/>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75"/>
          <p:cNvGrpSpPr/>
          <p:nvPr/>
        </p:nvGrpSpPr>
        <p:grpSpPr>
          <a:xfrm>
            <a:off x="5910737" y="705347"/>
            <a:ext cx="730379" cy="729894"/>
            <a:chOff x="407024" y="307404"/>
            <a:chExt cx="1187415" cy="1186627"/>
          </a:xfrm>
        </p:grpSpPr>
        <p:sp>
          <p:nvSpPr>
            <p:cNvPr id="1086" name="Google Shape;1086;p75"/>
            <p:cNvSpPr/>
            <p:nvPr/>
          </p:nvSpPr>
          <p:spPr>
            <a:xfrm>
              <a:off x="407024" y="307404"/>
              <a:ext cx="1187415" cy="1186627"/>
            </a:xfrm>
            <a:custGeom>
              <a:avLst/>
              <a:gdLst/>
              <a:ahLst/>
              <a:cxnLst/>
              <a:rect l="l" t="t" r="r" b="b"/>
              <a:pathLst>
                <a:path w="61724" h="61683" extrusionOk="0">
                  <a:moveTo>
                    <a:pt x="30873" y="788"/>
                  </a:moveTo>
                  <a:lnTo>
                    <a:pt x="37389" y="7315"/>
                  </a:lnTo>
                  <a:lnTo>
                    <a:pt x="36172" y="7823"/>
                  </a:lnTo>
                  <a:lnTo>
                    <a:pt x="31106" y="2757"/>
                  </a:lnTo>
                  <a:cubicBezTo>
                    <a:pt x="31039" y="2691"/>
                    <a:pt x="30954" y="2658"/>
                    <a:pt x="30869" y="2658"/>
                  </a:cubicBezTo>
                  <a:cubicBezTo>
                    <a:pt x="30785" y="2658"/>
                    <a:pt x="30702" y="2691"/>
                    <a:pt x="30641" y="2757"/>
                  </a:cubicBezTo>
                  <a:lnTo>
                    <a:pt x="25575" y="7823"/>
                  </a:lnTo>
                  <a:lnTo>
                    <a:pt x="24347" y="7315"/>
                  </a:lnTo>
                  <a:lnTo>
                    <a:pt x="30873" y="788"/>
                  </a:lnTo>
                  <a:close/>
                  <a:moveTo>
                    <a:pt x="40928" y="6574"/>
                  </a:moveTo>
                  <a:lnTo>
                    <a:pt x="41902" y="8919"/>
                  </a:lnTo>
                  <a:lnTo>
                    <a:pt x="39955" y="8919"/>
                  </a:lnTo>
                  <a:lnTo>
                    <a:pt x="38572" y="7536"/>
                  </a:lnTo>
                  <a:lnTo>
                    <a:pt x="40928" y="6574"/>
                  </a:lnTo>
                  <a:close/>
                  <a:moveTo>
                    <a:pt x="20819" y="6574"/>
                  </a:moveTo>
                  <a:lnTo>
                    <a:pt x="23175" y="7547"/>
                  </a:lnTo>
                  <a:lnTo>
                    <a:pt x="21792" y="8930"/>
                  </a:lnTo>
                  <a:lnTo>
                    <a:pt x="19856" y="8930"/>
                  </a:lnTo>
                  <a:lnTo>
                    <a:pt x="20819" y="6574"/>
                  </a:lnTo>
                  <a:close/>
                  <a:moveTo>
                    <a:pt x="18850" y="9593"/>
                  </a:moveTo>
                  <a:lnTo>
                    <a:pt x="18341" y="10821"/>
                  </a:lnTo>
                  <a:lnTo>
                    <a:pt x="11195" y="10821"/>
                  </a:lnTo>
                  <a:cubicBezTo>
                    <a:pt x="11007" y="10821"/>
                    <a:pt x="10863" y="10965"/>
                    <a:pt x="10863" y="11153"/>
                  </a:cubicBezTo>
                  <a:lnTo>
                    <a:pt x="10863" y="18310"/>
                  </a:lnTo>
                  <a:lnTo>
                    <a:pt x="9635" y="18819"/>
                  </a:lnTo>
                  <a:lnTo>
                    <a:pt x="9624" y="9593"/>
                  </a:lnTo>
                  <a:close/>
                  <a:moveTo>
                    <a:pt x="52123" y="9593"/>
                  </a:moveTo>
                  <a:lnTo>
                    <a:pt x="52123" y="18819"/>
                  </a:lnTo>
                  <a:lnTo>
                    <a:pt x="50895" y="18310"/>
                  </a:lnTo>
                  <a:lnTo>
                    <a:pt x="50895" y="11153"/>
                  </a:lnTo>
                  <a:cubicBezTo>
                    <a:pt x="50895" y="10965"/>
                    <a:pt x="50751" y="10821"/>
                    <a:pt x="50563" y="10821"/>
                  </a:cubicBezTo>
                  <a:lnTo>
                    <a:pt x="43406" y="10821"/>
                  </a:lnTo>
                  <a:lnTo>
                    <a:pt x="42897" y="9593"/>
                  </a:lnTo>
                  <a:close/>
                  <a:moveTo>
                    <a:pt x="8972" y="19814"/>
                  </a:moveTo>
                  <a:lnTo>
                    <a:pt x="8972" y="21761"/>
                  </a:lnTo>
                  <a:lnTo>
                    <a:pt x="7589" y="23144"/>
                  </a:lnTo>
                  <a:lnTo>
                    <a:pt x="6605" y="20788"/>
                  </a:lnTo>
                  <a:lnTo>
                    <a:pt x="8972" y="19814"/>
                  </a:lnTo>
                  <a:close/>
                  <a:moveTo>
                    <a:pt x="52786" y="19814"/>
                  </a:moveTo>
                  <a:lnTo>
                    <a:pt x="55142" y="20788"/>
                  </a:lnTo>
                  <a:lnTo>
                    <a:pt x="54169" y="23144"/>
                  </a:lnTo>
                  <a:lnTo>
                    <a:pt x="52786" y="21761"/>
                  </a:lnTo>
                  <a:lnTo>
                    <a:pt x="52786" y="19814"/>
                  </a:lnTo>
                  <a:close/>
                  <a:moveTo>
                    <a:pt x="7368" y="24316"/>
                  </a:moveTo>
                  <a:lnTo>
                    <a:pt x="7866" y="25544"/>
                  </a:lnTo>
                  <a:lnTo>
                    <a:pt x="2799" y="30599"/>
                  </a:lnTo>
                  <a:cubicBezTo>
                    <a:pt x="2667" y="30732"/>
                    <a:pt x="2667" y="30942"/>
                    <a:pt x="2799" y="31075"/>
                  </a:cubicBezTo>
                  <a:lnTo>
                    <a:pt x="7866" y="36130"/>
                  </a:lnTo>
                  <a:lnTo>
                    <a:pt x="7368" y="37358"/>
                  </a:lnTo>
                  <a:lnTo>
                    <a:pt x="830" y="30843"/>
                  </a:lnTo>
                  <a:lnTo>
                    <a:pt x="7368" y="24316"/>
                  </a:lnTo>
                  <a:close/>
                  <a:moveTo>
                    <a:pt x="54401" y="24327"/>
                  </a:moveTo>
                  <a:lnTo>
                    <a:pt x="60927" y="30843"/>
                  </a:lnTo>
                  <a:lnTo>
                    <a:pt x="54401" y="37369"/>
                  </a:lnTo>
                  <a:lnTo>
                    <a:pt x="53892" y="36141"/>
                  </a:lnTo>
                  <a:lnTo>
                    <a:pt x="58959" y="31075"/>
                  </a:lnTo>
                  <a:cubicBezTo>
                    <a:pt x="59080" y="30953"/>
                    <a:pt x="59080" y="30743"/>
                    <a:pt x="58959" y="30610"/>
                  </a:cubicBezTo>
                  <a:lnTo>
                    <a:pt x="53892" y="25544"/>
                  </a:lnTo>
                  <a:lnTo>
                    <a:pt x="54401" y="24327"/>
                  </a:lnTo>
                  <a:close/>
                  <a:moveTo>
                    <a:pt x="7578" y="38541"/>
                  </a:moveTo>
                  <a:lnTo>
                    <a:pt x="8961" y="39924"/>
                  </a:lnTo>
                  <a:lnTo>
                    <a:pt x="8961" y="41871"/>
                  </a:lnTo>
                  <a:lnTo>
                    <a:pt x="6605" y="40898"/>
                  </a:lnTo>
                  <a:lnTo>
                    <a:pt x="7578" y="38541"/>
                  </a:lnTo>
                  <a:close/>
                  <a:moveTo>
                    <a:pt x="54169" y="38541"/>
                  </a:moveTo>
                  <a:lnTo>
                    <a:pt x="55142" y="40898"/>
                  </a:lnTo>
                  <a:lnTo>
                    <a:pt x="52786" y="41871"/>
                  </a:lnTo>
                  <a:lnTo>
                    <a:pt x="52786" y="39924"/>
                  </a:lnTo>
                  <a:lnTo>
                    <a:pt x="54169" y="38541"/>
                  </a:lnTo>
                  <a:close/>
                  <a:moveTo>
                    <a:pt x="9624" y="42855"/>
                  </a:moveTo>
                  <a:lnTo>
                    <a:pt x="10852" y="43364"/>
                  </a:lnTo>
                  <a:lnTo>
                    <a:pt x="10852" y="50521"/>
                  </a:lnTo>
                  <a:cubicBezTo>
                    <a:pt x="10852" y="50709"/>
                    <a:pt x="10996" y="50853"/>
                    <a:pt x="11184" y="50853"/>
                  </a:cubicBezTo>
                  <a:lnTo>
                    <a:pt x="18341" y="50853"/>
                  </a:lnTo>
                  <a:lnTo>
                    <a:pt x="18850" y="52081"/>
                  </a:lnTo>
                  <a:lnTo>
                    <a:pt x="9624" y="52092"/>
                  </a:lnTo>
                  <a:lnTo>
                    <a:pt x="9624" y="42855"/>
                  </a:lnTo>
                  <a:close/>
                  <a:moveTo>
                    <a:pt x="52123" y="42878"/>
                  </a:moveTo>
                  <a:lnTo>
                    <a:pt x="52123" y="52092"/>
                  </a:lnTo>
                  <a:lnTo>
                    <a:pt x="42897" y="52092"/>
                  </a:lnTo>
                  <a:lnTo>
                    <a:pt x="43406" y="50875"/>
                  </a:lnTo>
                  <a:lnTo>
                    <a:pt x="50563" y="50875"/>
                  </a:lnTo>
                  <a:cubicBezTo>
                    <a:pt x="50751" y="50875"/>
                    <a:pt x="50895" y="50720"/>
                    <a:pt x="50895" y="50543"/>
                  </a:cubicBezTo>
                  <a:lnTo>
                    <a:pt x="50895" y="43386"/>
                  </a:lnTo>
                  <a:lnTo>
                    <a:pt x="52123" y="42878"/>
                  </a:lnTo>
                  <a:close/>
                  <a:moveTo>
                    <a:pt x="21792" y="52767"/>
                  </a:moveTo>
                  <a:lnTo>
                    <a:pt x="23175" y="54149"/>
                  </a:lnTo>
                  <a:lnTo>
                    <a:pt x="20819" y="55123"/>
                  </a:lnTo>
                  <a:lnTo>
                    <a:pt x="19845" y="52767"/>
                  </a:lnTo>
                  <a:close/>
                  <a:moveTo>
                    <a:pt x="41913" y="52756"/>
                  </a:moveTo>
                  <a:lnTo>
                    <a:pt x="40928" y="55123"/>
                  </a:lnTo>
                  <a:lnTo>
                    <a:pt x="38572" y="54138"/>
                  </a:lnTo>
                  <a:lnTo>
                    <a:pt x="39955" y="52756"/>
                  </a:lnTo>
                  <a:close/>
                  <a:moveTo>
                    <a:pt x="30884" y="3465"/>
                  </a:moveTo>
                  <a:lnTo>
                    <a:pt x="35862" y="8443"/>
                  </a:lnTo>
                  <a:cubicBezTo>
                    <a:pt x="35919" y="8507"/>
                    <a:pt x="35999" y="8539"/>
                    <a:pt x="36081" y="8539"/>
                  </a:cubicBezTo>
                  <a:cubicBezTo>
                    <a:pt x="36126" y="8539"/>
                    <a:pt x="36173" y="8529"/>
                    <a:pt x="36216" y="8509"/>
                  </a:cubicBezTo>
                  <a:lnTo>
                    <a:pt x="37909" y="7823"/>
                  </a:lnTo>
                  <a:lnTo>
                    <a:pt x="39579" y="9494"/>
                  </a:lnTo>
                  <a:cubicBezTo>
                    <a:pt x="39634" y="9560"/>
                    <a:pt x="39723" y="9593"/>
                    <a:pt x="39811" y="9593"/>
                  </a:cubicBezTo>
                  <a:lnTo>
                    <a:pt x="42178" y="9593"/>
                  </a:lnTo>
                  <a:lnTo>
                    <a:pt x="42875" y="11275"/>
                  </a:lnTo>
                  <a:cubicBezTo>
                    <a:pt x="42930" y="11396"/>
                    <a:pt x="43052" y="11485"/>
                    <a:pt x="43185" y="11485"/>
                  </a:cubicBezTo>
                  <a:lnTo>
                    <a:pt x="50231" y="11485"/>
                  </a:lnTo>
                  <a:lnTo>
                    <a:pt x="50231" y="18531"/>
                  </a:lnTo>
                  <a:cubicBezTo>
                    <a:pt x="50231" y="18664"/>
                    <a:pt x="50320" y="18785"/>
                    <a:pt x="50441" y="18841"/>
                  </a:cubicBezTo>
                  <a:lnTo>
                    <a:pt x="52123" y="19538"/>
                  </a:lnTo>
                  <a:lnTo>
                    <a:pt x="52123" y="21894"/>
                  </a:lnTo>
                  <a:cubicBezTo>
                    <a:pt x="52123" y="21982"/>
                    <a:pt x="52156" y="22071"/>
                    <a:pt x="52222" y="22137"/>
                  </a:cubicBezTo>
                  <a:lnTo>
                    <a:pt x="53892" y="23807"/>
                  </a:lnTo>
                  <a:lnTo>
                    <a:pt x="53196" y="25489"/>
                  </a:lnTo>
                  <a:cubicBezTo>
                    <a:pt x="53140" y="25610"/>
                    <a:pt x="53173" y="25754"/>
                    <a:pt x="53273" y="25854"/>
                  </a:cubicBezTo>
                  <a:lnTo>
                    <a:pt x="58251" y="30832"/>
                  </a:lnTo>
                  <a:lnTo>
                    <a:pt x="53273" y="35809"/>
                  </a:lnTo>
                  <a:cubicBezTo>
                    <a:pt x="53173" y="35909"/>
                    <a:pt x="53140" y="36053"/>
                    <a:pt x="53196" y="36174"/>
                  </a:cubicBezTo>
                  <a:lnTo>
                    <a:pt x="53892" y="37856"/>
                  </a:lnTo>
                  <a:lnTo>
                    <a:pt x="52222" y="39526"/>
                  </a:lnTo>
                  <a:cubicBezTo>
                    <a:pt x="52156" y="39592"/>
                    <a:pt x="52123" y="39681"/>
                    <a:pt x="52123" y="39769"/>
                  </a:cubicBezTo>
                  <a:lnTo>
                    <a:pt x="52123" y="42125"/>
                  </a:lnTo>
                  <a:lnTo>
                    <a:pt x="50441" y="42822"/>
                  </a:lnTo>
                  <a:cubicBezTo>
                    <a:pt x="50320" y="42878"/>
                    <a:pt x="50231" y="42988"/>
                    <a:pt x="50231" y="43132"/>
                  </a:cubicBezTo>
                  <a:lnTo>
                    <a:pt x="50231" y="50178"/>
                  </a:lnTo>
                  <a:lnTo>
                    <a:pt x="43185" y="50178"/>
                  </a:lnTo>
                  <a:cubicBezTo>
                    <a:pt x="43052" y="50178"/>
                    <a:pt x="42930" y="50267"/>
                    <a:pt x="42875" y="50388"/>
                  </a:cubicBezTo>
                  <a:lnTo>
                    <a:pt x="42178" y="52070"/>
                  </a:lnTo>
                  <a:lnTo>
                    <a:pt x="39822" y="52070"/>
                  </a:lnTo>
                  <a:cubicBezTo>
                    <a:pt x="39734" y="52070"/>
                    <a:pt x="39645" y="52103"/>
                    <a:pt x="39579" y="52169"/>
                  </a:cubicBezTo>
                  <a:lnTo>
                    <a:pt x="37909" y="53840"/>
                  </a:lnTo>
                  <a:lnTo>
                    <a:pt x="36227" y="53154"/>
                  </a:lnTo>
                  <a:cubicBezTo>
                    <a:pt x="36184" y="53134"/>
                    <a:pt x="36137" y="53124"/>
                    <a:pt x="36091" y="53124"/>
                  </a:cubicBezTo>
                  <a:cubicBezTo>
                    <a:pt x="36008" y="53124"/>
                    <a:pt x="35926" y="53156"/>
                    <a:pt x="35862" y="53220"/>
                  </a:cubicBezTo>
                  <a:lnTo>
                    <a:pt x="30884" y="58198"/>
                  </a:lnTo>
                  <a:lnTo>
                    <a:pt x="25907" y="53220"/>
                  </a:lnTo>
                  <a:cubicBezTo>
                    <a:pt x="25840" y="53154"/>
                    <a:pt x="25752" y="53121"/>
                    <a:pt x="25663" y="53121"/>
                  </a:cubicBezTo>
                  <a:cubicBezTo>
                    <a:pt x="25619" y="53121"/>
                    <a:pt x="25575" y="53132"/>
                    <a:pt x="25542" y="53154"/>
                  </a:cubicBezTo>
                  <a:lnTo>
                    <a:pt x="23860" y="53840"/>
                  </a:lnTo>
                  <a:lnTo>
                    <a:pt x="22179" y="52169"/>
                  </a:lnTo>
                  <a:cubicBezTo>
                    <a:pt x="22124" y="52103"/>
                    <a:pt x="22035" y="52070"/>
                    <a:pt x="21947" y="52070"/>
                  </a:cubicBezTo>
                  <a:lnTo>
                    <a:pt x="19580" y="52070"/>
                  </a:lnTo>
                  <a:lnTo>
                    <a:pt x="18883" y="50388"/>
                  </a:lnTo>
                  <a:cubicBezTo>
                    <a:pt x="18827" y="50267"/>
                    <a:pt x="18706" y="50178"/>
                    <a:pt x="18573" y="50178"/>
                  </a:cubicBezTo>
                  <a:lnTo>
                    <a:pt x="11516" y="50178"/>
                  </a:lnTo>
                  <a:lnTo>
                    <a:pt x="11516" y="43132"/>
                  </a:lnTo>
                  <a:cubicBezTo>
                    <a:pt x="11516" y="42988"/>
                    <a:pt x="11438" y="42878"/>
                    <a:pt x="11317" y="42822"/>
                  </a:cubicBezTo>
                  <a:lnTo>
                    <a:pt x="9635" y="42125"/>
                  </a:lnTo>
                  <a:lnTo>
                    <a:pt x="9635" y="39780"/>
                  </a:lnTo>
                  <a:cubicBezTo>
                    <a:pt x="9635" y="39692"/>
                    <a:pt x="9591" y="39603"/>
                    <a:pt x="9536" y="39537"/>
                  </a:cubicBezTo>
                  <a:lnTo>
                    <a:pt x="7866" y="37867"/>
                  </a:lnTo>
                  <a:lnTo>
                    <a:pt x="8551" y="36185"/>
                  </a:lnTo>
                  <a:cubicBezTo>
                    <a:pt x="8607" y="36064"/>
                    <a:pt x="8573" y="35920"/>
                    <a:pt x="8485" y="35820"/>
                  </a:cubicBezTo>
                  <a:lnTo>
                    <a:pt x="3507" y="30843"/>
                  </a:lnTo>
                  <a:lnTo>
                    <a:pt x="8485" y="25865"/>
                  </a:lnTo>
                  <a:cubicBezTo>
                    <a:pt x="8573" y="25765"/>
                    <a:pt x="8607" y="25622"/>
                    <a:pt x="8551" y="25500"/>
                  </a:cubicBezTo>
                  <a:lnTo>
                    <a:pt x="7866" y="23818"/>
                  </a:lnTo>
                  <a:lnTo>
                    <a:pt x="9536" y="22148"/>
                  </a:lnTo>
                  <a:cubicBezTo>
                    <a:pt x="9591" y="22082"/>
                    <a:pt x="9635" y="21993"/>
                    <a:pt x="9635" y="21916"/>
                  </a:cubicBezTo>
                  <a:lnTo>
                    <a:pt x="9635" y="19538"/>
                  </a:lnTo>
                  <a:lnTo>
                    <a:pt x="11317" y="18841"/>
                  </a:lnTo>
                  <a:cubicBezTo>
                    <a:pt x="11438" y="18785"/>
                    <a:pt x="11516" y="18664"/>
                    <a:pt x="11516" y="18531"/>
                  </a:cubicBezTo>
                  <a:lnTo>
                    <a:pt x="11516" y="11485"/>
                  </a:lnTo>
                  <a:lnTo>
                    <a:pt x="18573" y="11485"/>
                  </a:lnTo>
                  <a:cubicBezTo>
                    <a:pt x="18706" y="11485"/>
                    <a:pt x="18827" y="11396"/>
                    <a:pt x="18883" y="11275"/>
                  </a:cubicBezTo>
                  <a:lnTo>
                    <a:pt x="19580" y="9593"/>
                  </a:lnTo>
                  <a:lnTo>
                    <a:pt x="21947" y="9593"/>
                  </a:lnTo>
                  <a:cubicBezTo>
                    <a:pt x="22035" y="9593"/>
                    <a:pt x="22113" y="9560"/>
                    <a:pt x="22179" y="9494"/>
                  </a:cubicBezTo>
                  <a:lnTo>
                    <a:pt x="23849" y="7823"/>
                  </a:lnTo>
                  <a:lnTo>
                    <a:pt x="25531" y="8509"/>
                  </a:lnTo>
                  <a:cubicBezTo>
                    <a:pt x="25578" y="8529"/>
                    <a:pt x="25626" y="8539"/>
                    <a:pt x="25671" y="8539"/>
                  </a:cubicBezTo>
                  <a:cubicBezTo>
                    <a:pt x="25754" y="8539"/>
                    <a:pt x="25832" y="8507"/>
                    <a:pt x="25896" y="8443"/>
                  </a:cubicBezTo>
                  <a:lnTo>
                    <a:pt x="30884" y="3465"/>
                  </a:lnTo>
                  <a:close/>
                  <a:moveTo>
                    <a:pt x="36172" y="53862"/>
                  </a:moveTo>
                  <a:lnTo>
                    <a:pt x="37389" y="54370"/>
                  </a:lnTo>
                  <a:lnTo>
                    <a:pt x="30873" y="60897"/>
                  </a:lnTo>
                  <a:lnTo>
                    <a:pt x="24347" y="54370"/>
                  </a:lnTo>
                  <a:lnTo>
                    <a:pt x="25575" y="53862"/>
                  </a:lnTo>
                  <a:lnTo>
                    <a:pt x="30641" y="58928"/>
                  </a:lnTo>
                  <a:cubicBezTo>
                    <a:pt x="30702" y="58994"/>
                    <a:pt x="30785" y="59027"/>
                    <a:pt x="30869" y="59027"/>
                  </a:cubicBezTo>
                  <a:cubicBezTo>
                    <a:pt x="30954" y="59027"/>
                    <a:pt x="31039" y="58994"/>
                    <a:pt x="31106" y="58928"/>
                  </a:cubicBezTo>
                  <a:lnTo>
                    <a:pt x="36172" y="53862"/>
                  </a:lnTo>
                  <a:close/>
                  <a:moveTo>
                    <a:pt x="30873" y="0"/>
                  </a:moveTo>
                  <a:cubicBezTo>
                    <a:pt x="30790" y="0"/>
                    <a:pt x="30708" y="31"/>
                    <a:pt x="30641" y="91"/>
                  </a:cubicBezTo>
                  <a:lnTo>
                    <a:pt x="23695" y="7038"/>
                  </a:lnTo>
                  <a:lnTo>
                    <a:pt x="20774" y="5832"/>
                  </a:lnTo>
                  <a:cubicBezTo>
                    <a:pt x="20733" y="5813"/>
                    <a:pt x="20689" y="5804"/>
                    <a:pt x="20646" y="5804"/>
                  </a:cubicBezTo>
                  <a:cubicBezTo>
                    <a:pt x="20517" y="5804"/>
                    <a:pt x="20393" y="5885"/>
                    <a:pt x="20343" y="6009"/>
                  </a:cubicBezTo>
                  <a:lnTo>
                    <a:pt x="19137" y="8930"/>
                  </a:lnTo>
                  <a:lnTo>
                    <a:pt x="9304" y="8930"/>
                  </a:lnTo>
                  <a:cubicBezTo>
                    <a:pt x="9115" y="8930"/>
                    <a:pt x="8961" y="9073"/>
                    <a:pt x="8961" y="9261"/>
                  </a:cubicBezTo>
                  <a:lnTo>
                    <a:pt x="8961" y="19095"/>
                  </a:lnTo>
                  <a:lnTo>
                    <a:pt x="6051" y="20301"/>
                  </a:lnTo>
                  <a:cubicBezTo>
                    <a:pt x="5963" y="20334"/>
                    <a:pt x="5897" y="20400"/>
                    <a:pt x="5863" y="20478"/>
                  </a:cubicBezTo>
                  <a:cubicBezTo>
                    <a:pt x="5830" y="20555"/>
                    <a:pt x="5830" y="20655"/>
                    <a:pt x="5863" y="20732"/>
                  </a:cubicBezTo>
                  <a:lnTo>
                    <a:pt x="7091" y="23653"/>
                  </a:lnTo>
                  <a:lnTo>
                    <a:pt x="134" y="30599"/>
                  </a:lnTo>
                  <a:cubicBezTo>
                    <a:pt x="1" y="30732"/>
                    <a:pt x="1" y="30942"/>
                    <a:pt x="134" y="31075"/>
                  </a:cubicBezTo>
                  <a:lnTo>
                    <a:pt x="7091" y="38022"/>
                  </a:lnTo>
                  <a:lnTo>
                    <a:pt x="5874" y="40942"/>
                  </a:lnTo>
                  <a:cubicBezTo>
                    <a:pt x="5841" y="41019"/>
                    <a:pt x="5841" y="41119"/>
                    <a:pt x="5874" y="41196"/>
                  </a:cubicBezTo>
                  <a:cubicBezTo>
                    <a:pt x="5908" y="41274"/>
                    <a:pt x="5974" y="41340"/>
                    <a:pt x="6051" y="41373"/>
                  </a:cubicBezTo>
                  <a:lnTo>
                    <a:pt x="8972" y="42579"/>
                  </a:lnTo>
                  <a:lnTo>
                    <a:pt x="8972" y="52413"/>
                  </a:lnTo>
                  <a:cubicBezTo>
                    <a:pt x="8972" y="52601"/>
                    <a:pt x="9127" y="52744"/>
                    <a:pt x="9304" y="52744"/>
                  </a:cubicBezTo>
                  <a:lnTo>
                    <a:pt x="19137" y="52744"/>
                  </a:lnTo>
                  <a:lnTo>
                    <a:pt x="20343" y="55665"/>
                  </a:lnTo>
                  <a:cubicBezTo>
                    <a:pt x="20401" y="55789"/>
                    <a:pt x="20521" y="55870"/>
                    <a:pt x="20652" y="55870"/>
                  </a:cubicBezTo>
                  <a:cubicBezTo>
                    <a:pt x="20696" y="55870"/>
                    <a:pt x="20741" y="55861"/>
                    <a:pt x="20785" y="55842"/>
                  </a:cubicBezTo>
                  <a:lnTo>
                    <a:pt x="23695" y="54636"/>
                  </a:lnTo>
                  <a:lnTo>
                    <a:pt x="30652" y="61583"/>
                  </a:lnTo>
                  <a:cubicBezTo>
                    <a:pt x="30713" y="61649"/>
                    <a:pt x="30796" y="61682"/>
                    <a:pt x="30880" y="61682"/>
                  </a:cubicBezTo>
                  <a:cubicBezTo>
                    <a:pt x="30965" y="61682"/>
                    <a:pt x="31050" y="61649"/>
                    <a:pt x="31117" y="61583"/>
                  </a:cubicBezTo>
                  <a:lnTo>
                    <a:pt x="38074" y="54636"/>
                  </a:lnTo>
                  <a:lnTo>
                    <a:pt x="40984" y="55842"/>
                  </a:lnTo>
                  <a:cubicBezTo>
                    <a:pt x="41028" y="55861"/>
                    <a:pt x="41073" y="55870"/>
                    <a:pt x="41117" y="55870"/>
                  </a:cubicBezTo>
                  <a:cubicBezTo>
                    <a:pt x="41248" y="55870"/>
                    <a:pt x="41368" y="55789"/>
                    <a:pt x="41426" y="55665"/>
                  </a:cubicBezTo>
                  <a:lnTo>
                    <a:pt x="42632" y="52744"/>
                  </a:lnTo>
                  <a:lnTo>
                    <a:pt x="52465" y="52744"/>
                  </a:lnTo>
                  <a:cubicBezTo>
                    <a:pt x="52642" y="52744"/>
                    <a:pt x="52786" y="52601"/>
                    <a:pt x="52786" y="52413"/>
                  </a:cubicBezTo>
                  <a:lnTo>
                    <a:pt x="52786" y="42579"/>
                  </a:lnTo>
                  <a:lnTo>
                    <a:pt x="55706" y="41373"/>
                  </a:lnTo>
                  <a:cubicBezTo>
                    <a:pt x="55795" y="41340"/>
                    <a:pt x="55861" y="41274"/>
                    <a:pt x="55895" y="41196"/>
                  </a:cubicBezTo>
                  <a:cubicBezTo>
                    <a:pt x="55928" y="41119"/>
                    <a:pt x="55928" y="41019"/>
                    <a:pt x="55895" y="40942"/>
                  </a:cubicBezTo>
                  <a:lnTo>
                    <a:pt x="54678" y="38022"/>
                  </a:lnTo>
                  <a:lnTo>
                    <a:pt x="61635" y="31075"/>
                  </a:lnTo>
                  <a:cubicBezTo>
                    <a:pt x="61691" y="31008"/>
                    <a:pt x="61724" y="30920"/>
                    <a:pt x="61724" y="30843"/>
                  </a:cubicBezTo>
                  <a:cubicBezTo>
                    <a:pt x="61724" y="30754"/>
                    <a:pt x="61691" y="30666"/>
                    <a:pt x="61624" y="30599"/>
                  </a:cubicBezTo>
                  <a:lnTo>
                    <a:pt x="54678" y="23653"/>
                  </a:lnTo>
                  <a:lnTo>
                    <a:pt x="55883" y="20732"/>
                  </a:lnTo>
                  <a:cubicBezTo>
                    <a:pt x="55917" y="20655"/>
                    <a:pt x="55917" y="20555"/>
                    <a:pt x="55883" y="20478"/>
                  </a:cubicBezTo>
                  <a:cubicBezTo>
                    <a:pt x="55850" y="20400"/>
                    <a:pt x="55784" y="20334"/>
                    <a:pt x="55706" y="20301"/>
                  </a:cubicBezTo>
                  <a:lnTo>
                    <a:pt x="52786" y="19095"/>
                  </a:lnTo>
                  <a:lnTo>
                    <a:pt x="52786" y="9261"/>
                  </a:lnTo>
                  <a:cubicBezTo>
                    <a:pt x="52786" y="9073"/>
                    <a:pt x="52642" y="8930"/>
                    <a:pt x="52454" y="8930"/>
                  </a:cubicBezTo>
                  <a:lnTo>
                    <a:pt x="42621" y="8930"/>
                  </a:lnTo>
                  <a:lnTo>
                    <a:pt x="41415" y="6009"/>
                  </a:lnTo>
                  <a:cubicBezTo>
                    <a:pt x="41357" y="5885"/>
                    <a:pt x="41237" y="5804"/>
                    <a:pt x="41110" y="5804"/>
                  </a:cubicBezTo>
                  <a:cubicBezTo>
                    <a:pt x="41068" y="5804"/>
                    <a:pt x="41025" y="5813"/>
                    <a:pt x="40984" y="5832"/>
                  </a:cubicBezTo>
                  <a:lnTo>
                    <a:pt x="38063" y="7038"/>
                  </a:lnTo>
                  <a:lnTo>
                    <a:pt x="31106" y="91"/>
                  </a:lnTo>
                  <a:cubicBezTo>
                    <a:pt x="31039" y="31"/>
                    <a:pt x="30956" y="0"/>
                    <a:pt x="30873" y="0"/>
                  </a:cubicBez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5"/>
            <p:cNvSpPr/>
            <p:nvPr/>
          </p:nvSpPr>
          <p:spPr>
            <a:xfrm rot="-2345269">
              <a:off x="818391" y="676534"/>
              <a:ext cx="275967" cy="552123"/>
            </a:xfrm>
            <a:prstGeom prst="moon">
              <a:avLst>
                <a:gd name="adj" fmla="val 54392"/>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5"/>
            <p:cNvSpPr/>
            <p:nvPr/>
          </p:nvSpPr>
          <p:spPr>
            <a:xfrm>
              <a:off x="1039262" y="651277"/>
              <a:ext cx="169200" cy="160800"/>
            </a:xfrm>
            <a:prstGeom prst="star5">
              <a:avLst>
                <a:gd name="adj" fmla="val 27009"/>
                <a:gd name="hf" fmla="val 105146"/>
                <a:gd name="vf" fmla="val 110557"/>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4"/>
          <p:cNvSpPr txBox="1">
            <a:spLocks noGrp="1"/>
          </p:cNvSpPr>
          <p:nvPr>
            <p:ph type="title"/>
          </p:nvPr>
        </p:nvSpPr>
        <p:spPr>
          <a:xfrm>
            <a:off x="4697905" y="3937775"/>
            <a:ext cx="43464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34" name="Google Shape;434;p44"/>
          <p:cNvSpPr txBox="1">
            <a:spLocks noGrp="1"/>
          </p:cNvSpPr>
          <p:nvPr>
            <p:ph type="subTitle" idx="1"/>
          </p:nvPr>
        </p:nvSpPr>
        <p:spPr>
          <a:xfrm>
            <a:off x="3176822" y="402063"/>
            <a:ext cx="5621100" cy="3535712"/>
          </a:xfrm>
          <a:prstGeom prst="rect">
            <a:avLst/>
          </a:prstGeom>
        </p:spPr>
        <p:txBody>
          <a:bodyPr spcFirstLastPara="1" wrap="square" lIns="91425" tIns="91425" rIns="91425" bIns="91425" anchor="ctr" anchorCtr="0">
            <a:noAutofit/>
          </a:bodyPr>
          <a:lstStyle/>
          <a:p>
            <a:pPr marL="0" indent="0">
              <a:lnSpc>
                <a:spcPct val="150000"/>
              </a:lnSpc>
            </a:pP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Rububiyah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berasal</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perkataan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rabb</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Kalimah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mempunyai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beberapa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pengertian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seperti</a:t>
            </a:r>
            <a:r>
              <a:rPr lang="en-ID" sz="1800" i="1"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pemimpin</a:t>
            </a:r>
            <a:r>
              <a:rPr lang="en-ID" sz="1800" i="1"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pemilik</a:t>
            </a:r>
            <a:r>
              <a:rPr lang="en-ID" sz="1800" i="1"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penguasa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i="1"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pemelihara</a:t>
            </a:r>
            <a:r>
              <a:rPr lang="en-ID" sz="1800" i="1"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Namun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pengertian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rububiyah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mencukupi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semua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di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atas</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sifat</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sempurna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hanyalah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milik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u="sng" kern="100" dirty="0">
                <a:ln>
                  <a:noFill/>
                </a:ln>
                <a:solidFill>
                  <a:schemeClr val="tx1">
                    <a:lumMod val="20000"/>
                    <a:lumOff val="80000"/>
                  </a:schemeClr>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3" tooltip="Allah">
                  <a:extLst>
                    <a:ext uri="{A12FA001-AC4F-418D-AE19-62706E023703}">
                      <ahyp:hlinkClr xmlns:ahyp="http://schemas.microsoft.com/office/drawing/2018/hyperlinkcolor" val="tx"/>
                    </a:ext>
                  </a:extLst>
                </a:hlinkClick>
              </a:rPr>
              <a:t>Allah</a:t>
            </a:r>
            <a:r>
              <a:rPr lang="en-ID" sz="1800" kern="100" dirty="0">
                <a:ln>
                  <a:noFill/>
                </a:ln>
                <a:solidFill>
                  <a:schemeClr val="tx1">
                    <a:lumMod val="20000"/>
                    <a:lumOff val="80000"/>
                  </a:schemeClr>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s.w.t.</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Rububiyah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ialah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tuhan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mengatur</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segala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sesuatu</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Jadi </a:t>
            </a:r>
            <a:r>
              <a:rPr lang="en-ID" sz="1800" u="sng" kern="100" dirty="0">
                <a:ln>
                  <a:noFill/>
                </a:ln>
                <a:solidFill>
                  <a:srgbClr val="FFFFFF"/>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4" tooltip="Tauhid">
                  <a:extLst>
                    <a:ext uri="{A12FA001-AC4F-418D-AE19-62706E023703}">
                      <ahyp:hlinkClr xmlns:ahyp="http://schemas.microsoft.com/office/drawing/2018/hyperlinkcolor" val="tx"/>
                    </a:ext>
                  </a:extLst>
                </a:hlinkClick>
              </a:rPr>
              <a:t>Tauhid </a:t>
            </a:r>
            <a:r>
              <a:rPr lang="en-ID" sz="1800" u="sng" kern="100" dirty="0" err="1">
                <a:ln>
                  <a:noFill/>
                </a:ln>
                <a:solidFill>
                  <a:schemeClr val="tx1">
                    <a:lumMod val="20000"/>
                    <a:lumOff val="80000"/>
                  </a:schemeClr>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4" tooltip="Tauhid">
                  <a:extLst>
                    <a:ext uri="{A12FA001-AC4F-418D-AE19-62706E023703}">
                      <ahyp:hlinkClr xmlns:ahyp="http://schemas.microsoft.com/office/drawing/2018/hyperlinkcolor" val="tx"/>
                    </a:ext>
                  </a:extLst>
                </a:hlinkClick>
              </a:rPr>
              <a:t>Rububiyah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bermaksud</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ialah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Tuhan</a:t>
            </a:r>
            <a:r>
              <a:rPr lang="en-ID" sz="1800" b="1"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pengatur</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segala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sesuatu</a:t>
            </a:r>
            <a:r>
              <a:rPr lang="en-ID" sz="1800" b="1"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Dia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pemiliknya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Dia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pencipta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aturannya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pemberi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rezekinya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kern="1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lnSpc>
                <a:spcPct val="150000"/>
              </a:lnSpc>
              <a:spcBef>
                <a:spcPts val="0"/>
              </a:spcBef>
              <a:spcAft>
                <a:spcPts val="0"/>
              </a:spcAft>
              <a:buNone/>
            </a:pPr>
            <a:endParaRPr dirty="0">
              <a:solidFill>
                <a:schemeClr val="tx1">
                  <a:lumMod val="20000"/>
                  <a:lumOff val="80000"/>
                </a:schemeClr>
              </a:solidFill>
            </a:endParaRPr>
          </a:p>
        </p:txBody>
      </p:sp>
      <p:sp>
        <p:nvSpPr>
          <p:cNvPr id="435" name="Google Shape;435;p44"/>
          <p:cNvSpPr/>
          <p:nvPr/>
        </p:nvSpPr>
        <p:spPr>
          <a:xfrm>
            <a:off x="-51475" y="4149424"/>
            <a:ext cx="9237904" cy="1050858"/>
          </a:xfrm>
          <a:custGeom>
            <a:avLst/>
            <a:gdLst/>
            <a:ahLst/>
            <a:cxnLst/>
            <a:rect l="l" t="t" r="r" b="b"/>
            <a:pathLst>
              <a:path w="106914" h="12162" extrusionOk="0">
                <a:moveTo>
                  <a:pt x="37862" y="0"/>
                </a:moveTo>
                <a:cubicBezTo>
                  <a:pt x="32664" y="0"/>
                  <a:pt x="27401" y="1315"/>
                  <a:pt x="22236" y="2321"/>
                </a:cubicBezTo>
                <a:cubicBezTo>
                  <a:pt x="19563" y="2842"/>
                  <a:pt x="16585" y="3170"/>
                  <a:pt x="13585" y="3170"/>
                </a:cubicBezTo>
                <a:cubicBezTo>
                  <a:pt x="8713" y="3170"/>
                  <a:pt x="3783" y="2306"/>
                  <a:pt x="1" y="6"/>
                </a:cubicBezTo>
                <a:lnTo>
                  <a:pt x="1" y="6"/>
                </a:lnTo>
                <a:lnTo>
                  <a:pt x="12" y="12161"/>
                </a:lnTo>
                <a:lnTo>
                  <a:pt x="106914" y="12161"/>
                </a:lnTo>
                <a:lnTo>
                  <a:pt x="106914" y="6312"/>
                </a:lnTo>
                <a:cubicBezTo>
                  <a:pt x="103497" y="4084"/>
                  <a:pt x="99380" y="3332"/>
                  <a:pt x="95124" y="3332"/>
                </a:cubicBezTo>
                <a:cubicBezTo>
                  <a:pt x="91015" y="3332"/>
                  <a:pt x="86776" y="4033"/>
                  <a:pt x="82911" y="4784"/>
                </a:cubicBezTo>
                <a:cubicBezTo>
                  <a:pt x="77274" y="5869"/>
                  <a:pt x="71508" y="7292"/>
                  <a:pt x="65836" y="7292"/>
                </a:cubicBezTo>
                <a:cubicBezTo>
                  <a:pt x="63579" y="7292"/>
                  <a:pt x="61338" y="7067"/>
                  <a:pt x="59124" y="6506"/>
                </a:cubicBezTo>
                <a:cubicBezTo>
                  <a:pt x="53708" y="5137"/>
                  <a:pt x="48907" y="1830"/>
                  <a:pt x="43446" y="587"/>
                </a:cubicBezTo>
                <a:cubicBezTo>
                  <a:pt x="41598" y="171"/>
                  <a:pt x="39734" y="0"/>
                  <a:pt x="37862"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615822" y="3092200"/>
            <a:ext cx="1185131" cy="1369174"/>
          </a:xfrm>
          <a:custGeom>
            <a:avLst/>
            <a:gdLst/>
            <a:ahLst/>
            <a:cxnLst/>
            <a:rect l="l" t="t" r="r" b="b"/>
            <a:pathLst>
              <a:path w="13716" h="15846" extrusionOk="0">
                <a:moveTo>
                  <a:pt x="6235" y="5172"/>
                </a:moveTo>
                <a:cubicBezTo>
                  <a:pt x="6280" y="5184"/>
                  <a:pt x="6326" y="5229"/>
                  <a:pt x="6326" y="5286"/>
                </a:cubicBezTo>
                <a:cubicBezTo>
                  <a:pt x="6315" y="5343"/>
                  <a:pt x="6349" y="5389"/>
                  <a:pt x="6406" y="5412"/>
                </a:cubicBezTo>
                <a:lnTo>
                  <a:pt x="6816" y="5548"/>
                </a:lnTo>
                <a:lnTo>
                  <a:pt x="6691" y="5594"/>
                </a:lnTo>
                <a:cubicBezTo>
                  <a:pt x="6554" y="5640"/>
                  <a:pt x="6429" y="5742"/>
                  <a:pt x="6337" y="5868"/>
                </a:cubicBezTo>
                <a:cubicBezTo>
                  <a:pt x="6166" y="6107"/>
                  <a:pt x="6178" y="6438"/>
                  <a:pt x="6360" y="6677"/>
                </a:cubicBezTo>
                <a:lnTo>
                  <a:pt x="6429" y="6769"/>
                </a:lnTo>
                <a:lnTo>
                  <a:pt x="6394" y="6791"/>
                </a:lnTo>
                <a:cubicBezTo>
                  <a:pt x="6087" y="6997"/>
                  <a:pt x="5836" y="7259"/>
                  <a:pt x="5653" y="7578"/>
                </a:cubicBezTo>
                <a:lnTo>
                  <a:pt x="5608" y="7647"/>
                </a:lnTo>
                <a:cubicBezTo>
                  <a:pt x="5528" y="7783"/>
                  <a:pt x="5425" y="7886"/>
                  <a:pt x="5288" y="7954"/>
                </a:cubicBezTo>
                <a:lnTo>
                  <a:pt x="4878" y="8160"/>
                </a:lnTo>
                <a:cubicBezTo>
                  <a:pt x="4763" y="8217"/>
                  <a:pt x="4640" y="8245"/>
                  <a:pt x="4520" y="8245"/>
                </a:cubicBezTo>
                <a:cubicBezTo>
                  <a:pt x="4281" y="8245"/>
                  <a:pt x="4049" y="8136"/>
                  <a:pt x="3897" y="7932"/>
                </a:cubicBezTo>
                <a:lnTo>
                  <a:pt x="3281" y="7099"/>
                </a:lnTo>
                <a:lnTo>
                  <a:pt x="2597" y="6244"/>
                </a:lnTo>
                <a:lnTo>
                  <a:pt x="2597" y="6244"/>
                </a:lnTo>
                <a:cubicBezTo>
                  <a:pt x="2939" y="6347"/>
                  <a:pt x="3281" y="6404"/>
                  <a:pt x="3635" y="6404"/>
                </a:cubicBezTo>
                <a:cubicBezTo>
                  <a:pt x="3943" y="6404"/>
                  <a:pt x="4239" y="6358"/>
                  <a:pt x="4536" y="6278"/>
                </a:cubicBezTo>
                <a:cubicBezTo>
                  <a:pt x="5197" y="6084"/>
                  <a:pt x="5790" y="5697"/>
                  <a:pt x="6235" y="5172"/>
                </a:cubicBezTo>
                <a:close/>
                <a:moveTo>
                  <a:pt x="6991" y="1"/>
                </a:moveTo>
                <a:cubicBezTo>
                  <a:pt x="6865" y="1"/>
                  <a:pt x="6759" y="104"/>
                  <a:pt x="6759" y="235"/>
                </a:cubicBezTo>
                <a:cubicBezTo>
                  <a:pt x="6759" y="315"/>
                  <a:pt x="6816" y="394"/>
                  <a:pt x="6896" y="406"/>
                </a:cubicBezTo>
                <a:lnTo>
                  <a:pt x="6885" y="634"/>
                </a:lnTo>
                <a:lnTo>
                  <a:pt x="6942" y="645"/>
                </a:lnTo>
                <a:lnTo>
                  <a:pt x="6908" y="1170"/>
                </a:lnTo>
                <a:lnTo>
                  <a:pt x="6999" y="1193"/>
                </a:lnTo>
                <a:lnTo>
                  <a:pt x="6999" y="2937"/>
                </a:lnTo>
                <a:lnTo>
                  <a:pt x="7227" y="2937"/>
                </a:lnTo>
                <a:lnTo>
                  <a:pt x="7090" y="3884"/>
                </a:lnTo>
                <a:lnTo>
                  <a:pt x="6588" y="4180"/>
                </a:lnTo>
                <a:cubicBezTo>
                  <a:pt x="6315" y="4340"/>
                  <a:pt x="6109" y="4613"/>
                  <a:pt x="6041" y="4921"/>
                </a:cubicBezTo>
                <a:cubicBezTo>
                  <a:pt x="6030" y="4990"/>
                  <a:pt x="6052" y="5070"/>
                  <a:pt x="6098" y="5115"/>
                </a:cubicBezTo>
                <a:cubicBezTo>
                  <a:pt x="5473" y="5868"/>
                  <a:pt x="4562" y="6272"/>
                  <a:pt x="3628" y="6272"/>
                </a:cubicBezTo>
                <a:cubicBezTo>
                  <a:pt x="3232" y="6272"/>
                  <a:pt x="2833" y="6200"/>
                  <a:pt x="2449" y="6050"/>
                </a:cubicBezTo>
                <a:lnTo>
                  <a:pt x="2426" y="6027"/>
                </a:lnTo>
                <a:cubicBezTo>
                  <a:pt x="2506" y="6027"/>
                  <a:pt x="2586" y="5993"/>
                  <a:pt x="2643" y="5936"/>
                </a:cubicBezTo>
                <a:lnTo>
                  <a:pt x="2757" y="5788"/>
                </a:lnTo>
                <a:lnTo>
                  <a:pt x="2597" y="5708"/>
                </a:lnTo>
                <a:cubicBezTo>
                  <a:pt x="2557" y="5691"/>
                  <a:pt x="2515" y="5682"/>
                  <a:pt x="2473" y="5682"/>
                </a:cubicBezTo>
                <a:cubicBezTo>
                  <a:pt x="2432" y="5682"/>
                  <a:pt x="2392" y="5691"/>
                  <a:pt x="2358" y="5708"/>
                </a:cubicBezTo>
                <a:lnTo>
                  <a:pt x="2027" y="5891"/>
                </a:lnTo>
                <a:lnTo>
                  <a:pt x="1240" y="5993"/>
                </a:lnTo>
                <a:cubicBezTo>
                  <a:pt x="967" y="6027"/>
                  <a:pt x="704" y="6107"/>
                  <a:pt x="454" y="6233"/>
                </a:cubicBezTo>
                <a:lnTo>
                  <a:pt x="203" y="6358"/>
                </a:lnTo>
                <a:cubicBezTo>
                  <a:pt x="111" y="6404"/>
                  <a:pt x="54" y="6506"/>
                  <a:pt x="77" y="6609"/>
                </a:cubicBezTo>
                <a:lnTo>
                  <a:pt x="100" y="6746"/>
                </a:lnTo>
                <a:lnTo>
                  <a:pt x="66" y="6780"/>
                </a:lnTo>
                <a:cubicBezTo>
                  <a:pt x="1" y="6856"/>
                  <a:pt x="60" y="6963"/>
                  <a:pt x="154" y="6963"/>
                </a:cubicBezTo>
                <a:cubicBezTo>
                  <a:pt x="159" y="6963"/>
                  <a:pt x="164" y="6963"/>
                  <a:pt x="169" y="6962"/>
                </a:cubicBezTo>
                <a:lnTo>
                  <a:pt x="465" y="6894"/>
                </a:lnTo>
                <a:lnTo>
                  <a:pt x="465" y="6894"/>
                </a:lnTo>
                <a:lnTo>
                  <a:pt x="54" y="7065"/>
                </a:lnTo>
                <a:lnTo>
                  <a:pt x="89" y="7099"/>
                </a:lnTo>
                <a:cubicBezTo>
                  <a:pt x="124" y="7135"/>
                  <a:pt x="169" y="7153"/>
                  <a:pt x="214" y="7153"/>
                </a:cubicBezTo>
                <a:cubicBezTo>
                  <a:pt x="241" y="7153"/>
                  <a:pt x="268" y="7146"/>
                  <a:pt x="294" y="7133"/>
                </a:cubicBezTo>
                <a:lnTo>
                  <a:pt x="362" y="7099"/>
                </a:lnTo>
                <a:cubicBezTo>
                  <a:pt x="399" y="7110"/>
                  <a:pt x="437" y="7115"/>
                  <a:pt x="474" y="7115"/>
                </a:cubicBezTo>
                <a:cubicBezTo>
                  <a:pt x="554" y="7115"/>
                  <a:pt x="635" y="7092"/>
                  <a:pt x="704" y="7054"/>
                </a:cubicBezTo>
                <a:cubicBezTo>
                  <a:pt x="953" y="7243"/>
                  <a:pt x="1255" y="7345"/>
                  <a:pt x="1570" y="7345"/>
                </a:cubicBezTo>
                <a:cubicBezTo>
                  <a:pt x="1616" y="7345"/>
                  <a:pt x="1662" y="7343"/>
                  <a:pt x="1708" y="7339"/>
                </a:cubicBezTo>
                <a:lnTo>
                  <a:pt x="3281" y="9186"/>
                </a:lnTo>
                <a:cubicBezTo>
                  <a:pt x="3660" y="9631"/>
                  <a:pt x="4203" y="9879"/>
                  <a:pt x="4768" y="9879"/>
                </a:cubicBezTo>
                <a:cubicBezTo>
                  <a:pt x="4884" y="9879"/>
                  <a:pt x="5001" y="9869"/>
                  <a:pt x="5117" y="9847"/>
                </a:cubicBezTo>
                <a:lnTo>
                  <a:pt x="5893" y="9710"/>
                </a:lnTo>
                <a:cubicBezTo>
                  <a:pt x="5995" y="9813"/>
                  <a:pt x="6098" y="9916"/>
                  <a:pt x="6223" y="10007"/>
                </a:cubicBezTo>
                <a:cubicBezTo>
                  <a:pt x="6383" y="10383"/>
                  <a:pt x="6623" y="10714"/>
                  <a:pt x="6919" y="10999"/>
                </a:cubicBezTo>
                <a:cubicBezTo>
                  <a:pt x="6565" y="11455"/>
                  <a:pt x="6212" y="11923"/>
                  <a:pt x="5859" y="12379"/>
                </a:cubicBezTo>
                <a:cubicBezTo>
                  <a:pt x="5733" y="12527"/>
                  <a:pt x="5687" y="12732"/>
                  <a:pt x="5722" y="12926"/>
                </a:cubicBezTo>
                <a:cubicBezTo>
                  <a:pt x="5779" y="13177"/>
                  <a:pt x="5916" y="13405"/>
                  <a:pt x="6098" y="13565"/>
                </a:cubicBezTo>
                <a:cubicBezTo>
                  <a:pt x="6303" y="13736"/>
                  <a:pt x="6508" y="13895"/>
                  <a:pt x="6737" y="14032"/>
                </a:cubicBezTo>
                <a:cubicBezTo>
                  <a:pt x="6953" y="14169"/>
                  <a:pt x="7158" y="14340"/>
                  <a:pt x="7329" y="14534"/>
                </a:cubicBezTo>
                <a:cubicBezTo>
                  <a:pt x="7329" y="14648"/>
                  <a:pt x="7329" y="14751"/>
                  <a:pt x="7341" y="14865"/>
                </a:cubicBezTo>
                <a:cubicBezTo>
                  <a:pt x="7341" y="14944"/>
                  <a:pt x="7387" y="15001"/>
                  <a:pt x="7455" y="15024"/>
                </a:cubicBezTo>
                <a:cubicBezTo>
                  <a:pt x="7475" y="15031"/>
                  <a:pt x="7495" y="15034"/>
                  <a:pt x="7515" y="15034"/>
                </a:cubicBezTo>
                <a:cubicBezTo>
                  <a:pt x="7595" y="15034"/>
                  <a:pt x="7665" y="14981"/>
                  <a:pt x="7683" y="14899"/>
                </a:cubicBezTo>
                <a:cubicBezTo>
                  <a:pt x="7717" y="14728"/>
                  <a:pt x="7763" y="14545"/>
                  <a:pt x="7808" y="14363"/>
                </a:cubicBezTo>
                <a:cubicBezTo>
                  <a:pt x="7843" y="14249"/>
                  <a:pt x="7763" y="14112"/>
                  <a:pt x="7649" y="14078"/>
                </a:cubicBezTo>
                <a:lnTo>
                  <a:pt x="7512" y="14044"/>
                </a:lnTo>
                <a:cubicBezTo>
                  <a:pt x="7010" y="13895"/>
                  <a:pt x="6623" y="13416"/>
                  <a:pt x="6372" y="12960"/>
                </a:cubicBezTo>
                <a:cubicBezTo>
                  <a:pt x="6440" y="12823"/>
                  <a:pt x="6474" y="12664"/>
                  <a:pt x="6486" y="12504"/>
                </a:cubicBezTo>
                <a:cubicBezTo>
                  <a:pt x="6851" y="12185"/>
                  <a:pt x="7238" y="11877"/>
                  <a:pt x="7615" y="11558"/>
                </a:cubicBezTo>
                <a:lnTo>
                  <a:pt x="7774" y="11945"/>
                </a:lnTo>
                <a:cubicBezTo>
                  <a:pt x="7569" y="12561"/>
                  <a:pt x="7922" y="13211"/>
                  <a:pt x="8105" y="13599"/>
                </a:cubicBezTo>
                <a:lnTo>
                  <a:pt x="8173" y="15412"/>
                </a:lnTo>
                <a:lnTo>
                  <a:pt x="7854" y="15480"/>
                </a:lnTo>
                <a:cubicBezTo>
                  <a:pt x="7649" y="15537"/>
                  <a:pt x="7683" y="15834"/>
                  <a:pt x="7900" y="15845"/>
                </a:cubicBezTo>
                <a:lnTo>
                  <a:pt x="8481" y="15845"/>
                </a:lnTo>
                <a:cubicBezTo>
                  <a:pt x="8618" y="15845"/>
                  <a:pt x="8721" y="15720"/>
                  <a:pt x="8686" y="15594"/>
                </a:cubicBezTo>
                <a:lnTo>
                  <a:pt x="8641" y="15355"/>
                </a:lnTo>
                <a:lnTo>
                  <a:pt x="8493" y="13553"/>
                </a:lnTo>
                <a:cubicBezTo>
                  <a:pt x="8641" y="12995"/>
                  <a:pt x="8595" y="12390"/>
                  <a:pt x="8333" y="11866"/>
                </a:cubicBezTo>
                <a:lnTo>
                  <a:pt x="8173" y="10452"/>
                </a:lnTo>
                <a:lnTo>
                  <a:pt x="8401" y="10452"/>
                </a:lnTo>
                <a:lnTo>
                  <a:pt x="8436" y="11022"/>
                </a:lnTo>
                <a:lnTo>
                  <a:pt x="10933" y="10395"/>
                </a:lnTo>
                <a:lnTo>
                  <a:pt x="10853" y="9745"/>
                </a:lnTo>
                <a:lnTo>
                  <a:pt x="10978" y="9665"/>
                </a:lnTo>
                <a:cubicBezTo>
                  <a:pt x="11161" y="9733"/>
                  <a:pt x="11355" y="9779"/>
                  <a:pt x="11549" y="9779"/>
                </a:cubicBezTo>
                <a:cubicBezTo>
                  <a:pt x="11720" y="10725"/>
                  <a:pt x="11902" y="11683"/>
                  <a:pt x="12062" y="12630"/>
                </a:cubicBezTo>
                <a:cubicBezTo>
                  <a:pt x="11651" y="13382"/>
                  <a:pt x="11811" y="14215"/>
                  <a:pt x="11092" y="15286"/>
                </a:cubicBezTo>
                <a:lnTo>
                  <a:pt x="10728" y="15389"/>
                </a:lnTo>
                <a:cubicBezTo>
                  <a:pt x="10499" y="15458"/>
                  <a:pt x="10545" y="15788"/>
                  <a:pt x="10785" y="15800"/>
                </a:cubicBezTo>
                <a:lnTo>
                  <a:pt x="11320" y="15800"/>
                </a:lnTo>
                <a:cubicBezTo>
                  <a:pt x="11423" y="15800"/>
                  <a:pt x="11503" y="15708"/>
                  <a:pt x="11503" y="15606"/>
                </a:cubicBezTo>
                <a:lnTo>
                  <a:pt x="11503" y="15435"/>
                </a:lnTo>
                <a:cubicBezTo>
                  <a:pt x="11754" y="14443"/>
                  <a:pt x="12666" y="13485"/>
                  <a:pt x="12666" y="12938"/>
                </a:cubicBezTo>
                <a:cubicBezTo>
                  <a:pt x="12666" y="12664"/>
                  <a:pt x="12609" y="12322"/>
                  <a:pt x="12609" y="11866"/>
                </a:cubicBezTo>
                <a:lnTo>
                  <a:pt x="12609" y="11866"/>
                </a:lnTo>
                <a:lnTo>
                  <a:pt x="12905" y="12652"/>
                </a:lnTo>
                <a:cubicBezTo>
                  <a:pt x="12757" y="13314"/>
                  <a:pt x="12757" y="14637"/>
                  <a:pt x="12381" y="15275"/>
                </a:cubicBezTo>
                <a:lnTo>
                  <a:pt x="12016" y="15401"/>
                </a:lnTo>
                <a:cubicBezTo>
                  <a:pt x="11822" y="15469"/>
                  <a:pt x="11868" y="15765"/>
                  <a:pt x="12084" y="15765"/>
                </a:cubicBezTo>
                <a:lnTo>
                  <a:pt x="12609" y="15765"/>
                </a:lnTo>
                <a:cubicBezTo>
                  <a:pt x="12723" y="15765"/>
                  <a:pt x="12814" y="15674"/>
                  <a:pt x="12814" y="15560"/>
                </a:cubicBezTo>
                <a:lnTo>
                  <a:pt x="12814" y="15355"/>
                </a:lnTo>
                <a:cubicBezTo>
                  <a:pt x="12894" y="14477"/>
                  <a:pt x="13453" y="13496"/>
                  <a:pt x="13669" y="12880"/>
                </a:cubicBezTo>
                <a:cubicBezTo>
                  <a:pt x="13715" y="12732"/>
                  <a:pt x="13692" y="12584"/>
                  <a:pt x="13612" y="12459"/>
                </a:cubicBezTo>
                <a:cubicBezTo>
                  <a:pt x="13042" y="11615"/>
                  <a:pt x="13077" y="10281"/>
                  <a:pt x="13020" y="9539"/>
                </a:cubicBezTo>
                <a:cubicBezTo>
                  <a:pt x="13236" y="8547"/>
                  <a:pt x="13054" y="8114"/>
                  <a:pt x="12883" y="7795"/>
                </a:cubicBezTo>
                <a:lnTo>
                  <a:pt x="12495" y="7270"/>
                </a:lnTo>
                <a:lnTo>
                  <a:pt x="12552" y="6974"/>
                </a:lnTo>
                <a:cubicBezTo>
                  <a:pt x="11628" y="6894"/>
                  <a:pt x="10807" y="6312"/>
                  <a:pt x="10420" y="5457"/>
                </a:cubicBezTo>
                <a:lnTo>
                  <a:pt x="10112" y="5491"/>
                </a:lnTo>
                <a:cubicBezTo>
                  <a:pt x="9872" y="5206"/>
                  <a:pt x="9781" y="4784"/>
                  <a:pt x="9724" y="4420"/>
                </a:cubicBezTo>
                <a:cubicBezTo>
                  <a:pt x="9678" y="4066"/>
                  <a:pt x="9633" y="3690"/>
                  <a:pt x="9439" y="3382"/>
                </a:cubicBezTo>
                <a:cubicBezTo>
                  <a:pt x="9268" y="3142"/>
                  <a:pt x="9074" y="2903"/>
                  <a:pt x="8869" y="2698"/>
                </a:cubicBezTo>
                <a:cubicBezTo>
                  <a:pt x="8926" y="2686"/>
                  <a:pt x="9029" y="2652"/>
                  <a:pt x="9097" y="2641"/>
                </a:cubicBezTo>
                <a:cubicBezTo>
                  <a:pt x="8937" y="2173"/>
                  <a:pt x="8766" y="1717"/>
                  <a:pt x="8561" y="1284"/>
                </a:cubicBezTo>
                <a:cubicBezTo>
                  <a:pt x="8436" y="999"/>
                  <a:pt x="8287" y="736"/>
                  <a:pt x="8116" y="486"/>
                </a:cubicBezTo>
                <a:cubicBezTo>
                  <a:pt x="7945" y="246"/>
                  <a:pt x="7672" y="87"/>
                  <a:pt x="7387" y="64"/>
                </a:cubicBezTo>
                <a:cubicBezTo>
                  <a:pt x="7272" y="52"/>
                  <a:pt x="7158" y="41"/>
                  <a:pt x="7044" y="7"/>
                </a:cubicBezTo>
                <a:cubicBezTo>
                  <a:pt x="7026" y="3"/>
                  <a:pt x="7009" y="1"/>
                  <a:pt x="699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1975214" y="3316934"/>
            <a:ext cx="1181416" cy="891181"/>
          </a:xfrm>
          <a:custGeom>
            <a:avLst/>
            <a:gdLst/>
            <a:ahLst/>
            <a:cxnLst/>
            <a:rect l="l" t="t" r="r" b="b"/>
            <a:pathLst>
              <a:path w="13673" h="10314" extrusionOk="0">
                <a:moveTo>
                  <a:pt x="8047" y="0"/>
                </a:moveTo>
                <a:cubicBezTo>
                  <a:pt x="7876" y="0"/>
                  <a:pt x="7708" y="55"/>
                  <a:pt x="7572" y="165"/>
                </a:cubicBezTo>
                <a:cubicBezTo>
                  <a:pt x="7389" y="313"/>
                  <a:pt x="7287" y="541"/>
                  <a:pt x="7139" y="724"/>
                </a:cubicBezTo>
                <a:cubicBezTo>
                  <a:pt x="6956" y="975"/>
                  <a:pt x="6032" y="1203"/>
                  <a:pt x="5622" y="2047"/>
                </a:cubicBezTo>
                <a:lnTo>
                  <a:pt x="5576" y="2126"/>
                </a:lnTo>
                <a:cubicBezTo>
                  <a:pt x="5508" y="2263"/>
                  <a:pt x="5394" y="2366"/>
                  <a:pt x="5257" y="2434"/>
                </a:cubicBezTo>
                <a:lnTo>
                  <a:pt x="4847" y="2640"/>
                </a:lnTo>
                <a:cubicBezTo>
                  <a:pt x="4790" y="2662"/>
                  <a:pt x="4733" y="2685"/>
                  <a:pt x="4676" y="2697"/>
                </a:cubicBezTo>
                <a:cubicBezTo>
                  <a:pt x="4613" y="2713"/>
                  <a:pt x="4550" y="2721"/>
                  <a:pt x="4488" y="2721"/>
                </a:cubicBezTo>
                <a:cubicBezTo>
                  <a:pt x="4244" y="2721"/>
                  <a:pt x="4011" y="2600"/>
                  <a:pt x="3866" y="2400"/>
                </a:cubicBezTo>
                <a:lnTo>
                  <a:pt x="3250" y="1568"/>
                </a:lnTo>
                <a:lnTo>
                  <a:pt x="2395" y="496"/>
                </a:lnTo>
                <a:lnTo>
                  <a:pt x="2395" y="496"/>
                </a:lnTo>
                <a:cubicBezTo>
                  <a:pt x="2405" y="497"/>
                  <a:pt x="2415" y="498"/>
                  <a:pt x="2425" y="498"/>
                </a:cubicBezTo>
                <a:cubicBezTo>
                  <a:pt x="2495" y="498"/>
                  <a:pt x="2562" y="464"/>
                  <a:pt x="2612" y="405"/>
                </a:cubicBezTo>
                <a:lnTo>
                  <a:pt x="2726" y="268"/>
                </a:lnTo>
                <a:lnTo>
                  <a:pt x="2566" y="188"/>
                </a:lnTo>
                <a:cubicBezTo>
                  <a:pt x="2529" y="172"/>
                  <a:pt x="2489" y="164"/>
                  <a:pt x="2451" y="164"/>
                </a:cubicBezTo>
                <a:cubicBezTo>
                  <a:pt x="2406" y="164"/>
                  <a:pt x="2363" y="175"/>
                  <a:pt x="2327" y="199"/>
                </a:cubicBezTo>
                <a:lnTo>
                  <a:pt x="1996" y="370"/>
                </a:lnTo>
                <a:lnTo>
                  <a:pt x="1209" y="473"/>
                </a:lnTo>
                <a:cubicBezTo>
                  <a:pt x="935" y="519"/>
                  <a:pt x="673" y="598"/>
                  <a:pt x="422" y="713"/>
                </a:cubicBezTo>
                <a:lnTo>
                  <a:pt x="171" y="838"/>
                </a:lnTo>
                <a:cubicBezTo>
                  <a:pt x="80" y="884"/>
                  <a:pt x="23" y="986"/>
                  <a:pt x="46" y="1089"/>
                </a:cubicBezTo>
                <a:lnTo>
                  <a:pt x="69" y="1226"/>
                </a:lnTo>
                <a:lnTo>
                  <a:pt x="35" y="1271"/>
                </a:lnTo>
                <a:cubicBezTo>
                  <a:pt x="12" y="1294"/>
                  <a:pt x="0" y="1328"/>
                  <a:pt x="12" y="1362"/>
                </a:cubicBezTo>
                <a:cubicBezTo>
                  <a:pt x="22" y="1412"/>
                  <a:pt x="66" y="1444"/>
                  <a:pt x="115" y="1444"/>
                </a:cubicBezTo>
                <a:cubicBezTo>
                  <a:pt x="122" y="1444"/>
                  <a:pt x="130" y="1444"/>
                  <a:pt x="137" y="1442"/>
                </a:cubicBezTo>
                <a:lnTo>
                  <a:pt x="434" y="1374"/>
                </a:lnTo>
                <a:lnTo>
                  <a:pt x="434" y="1374"/>
                </a:lnTo>
                <a:lnTo>
                  <a:pt x="23" y="1545"/>
                </a:lnTo>
                <a:lnTo>
                  <a:pt x="57" y="1591"/>
                </a:lnTo>
                <a:cubicBezTo>
                  <a:pt x="92" y="1618"/>
                  <a:pt x="135" y="1633"/>
                  <a:pt x="178" y="1633"/>
                </a:cubicBezTo>
                <a:cubicBezTo>
                  <a:pt x="207" y="1633"/>
                  <a:pt x="236" y="1627"/>
                  <a:pt x="263" y="1613"/>
                </a:cubicBezTo>
                <a:lnTo>
                  <a:pt x="331" y="1579"/>
                </a:lnTo>
                <a:cubicBezTo>
                  <a:pt x="372" y="1591"/>
                  <a:pt x="414" y="1598"/>
                  <a:pt x="457" y="1598"/>
                </a:cubicBezTo>
                <a:cubicBezTo>
                  <a:pt x="532" y="1598"/>
                  <a:pt x="607" y="1577"/>
                  <a:pt x="673" y="1534"/>
                </a:cubicBezTo>
                <a:cubicBezTo>
                  <a:pt x="914" y="1726"/>
                  <a:pt x="1203" y="1829"/>
                  <a:pt x="1507" y="1829"/>
                </a:cubicBezTo>
                <a:cubicBezTo>
                  <a:pt x="1563" y="1829"/>
                  <a:pt x="1620" y="1826"/>
                  <a:pt x="1677" y="1819"/>
                </a:cubicBezTo>
                <a:lnTo>
                  <a:pt x="3250" y="3666"/>
                </a:lnTo>
                <a:cubicBezTo>
                  <a:pt x="3628" y="4101"/>
                  <a:pt x="4171" y="4348"/>
                  <a:pt x="4736" y="4348"/>
                </a:cubicBezTo>
                <a:cubicBezTo>
                  <a:pt x="4852" y="4348"/>
                  <a:pt x="4969" y="4337"/>
                  <a:pt x="5086" y="4316"/>
                </a:cubicBezTo>
                <a:lnTo>
                  <a:pt x="5850" y="4179"/>
                </a:lnTo>
                <a:cubicBezTo>
                  <a:pt x="5953" y="4282"/>
                  <a:pt x="6067" y="4384"/>
                  <a:pt x="6181" y="4475"/>
                </a:cubicBezTo>
                <a:cubicBezTo>
                  <a:pt x="6352" y="4852"/>
                  <a:pt x="6591" y="5194"/>
                  <a:pt x="6888" y="5467"/>
                </a:cubicBezTo>
                <a:lnTo>
                  <a:pt x="5827" y="6847"/>
                </a:lnTo>
                <a:cubicBezTo>
                  <a:pt x="5702" y="6995"/>
                  <a:pt x="5645" y="7201"/>
                  <a:pt x="5679" y="7395"/>
                </a:cubicBezTo>
                <a:cubicBezTo>
                  <a:pt x="5747" y="7645"/>
                  <a:pt x="5873" y="7873"/>
                  <a:pt x="6067" y="8033"/>
                </a:cubicBezTo>
                <a:cubicBezTo>
                  <a:pt x="6261" y="8216"/>
                  <a:pt x="6477" y="8364"/>
                  <a:pt x="6694" y="8501"/>
                </a:cubicBezTo>
                <a:cubicBezTo>
                  <a:pt x="6922" y="8637"/>
                  <a:pt x="7127" y="8809"/>
                  <a:pt x="7298" y="9014"/>
                </a:cubicBezTo>
                <a:cubicBezTo>
                  <a:pt x="7298" y="9116"/>
                  <a:pt x="7298" y="9230"/>
                  <a:pt x="7298" y="9333"/>
                </a:cubicBezTo>
                <a:cubicBezTo>
                  <a:pt x="7310" y="9413"/>
                  <a:pt x="7355" y="9470"/>
                  <a:pt x="7424" y="9493"/>
                </a:cubicBezTo>
                <a:cubicBezTo>
                  <a:pt x="7442" y="9499"/>
                  <a:pt x="7460" y="9503"/>
                  <a:pt x="7478" y="9503"/>
                </a:cubicBezTo>
                <a:cubicBezTo>
                  <a:pt x="7552" y="9503"/>
                  <a:pt x="7622" y="9450"/>
                  <a:pt x="7640" y="9367"/>
                </a:cubicBezTo>
                <a:cubicBezTo>
                  <a:pt x="7686" y="9196"/>
                  <a:pt x="7731" y="9014"/>
                  <a:pt x="7777" y="8831"/>
                </a:cubicBezTo>
                <a:cubicBezTo>
                  <a:pt x="7811" y="8717"/>
                  <a:pt x="7731" y="8580"/>
                  <a:pt x="7606" y="8546"/>
                </a:cubicBezTo>
                <a:lnTo>
                  <a:pt x="7481" y="8512"/>
                </a:lnTo>
                <a:cubicBezTo>
                  <a:pt x="6979" y="8375"/>
                  <a:pt x="6591" y="7885"/>
                  <a:pt x="6329" y="7429"/>
                </a:cubicBezTo>
                <a:cubicBezTo>
                  <a:pt x="6409" y="7292"/>
                  <a:pt x="6443" y="7132"/>
                  <a:pt x="6443" y="6973"/>
                </a:cubicBezTo>
                <a:cubicBezTo>
                  <a:pt x="6819" y="6653"/>
                  <a:pt x="7207" y="6346"/>
                  <a:pt x="7583" y="6026"/>
                </a:cubicBezTo>
                <a:lnTo>
                  <a:pt x="7743" y="6414"/>
                </a:lnTo>
                <a:cubicBezTo>
                  <a:pt x="7538" y="7030"/>
                  <a:pt x="7891" y="7680"/>
                  <a:pt x="8062" y="8067"/>
                </a:cubicBezTo>
                <a:lnTo>
                  <a:pt x="8131" y="9880"/>
                </a:lnTo>
                <a:lnTo>
                  <a:pt x="7823" y="9949"/>
                </a:lnTo>
                <a:cubicBezTo>
                  <a:pt x="7606" y="10006"/>
                  <a:pt x="7640" y="10314"/>
                  <a:pt x="7868" y="10314"/>
                </a:cubicBezTo>
                <a:lnTo>
                  <a:pt x="8450" y="10314"/>
                </a:lnTo>
                <a:cubicBezTo>
                  <a:pt x="8587" y="10314"/>
                  <a:pt x="8678" y="10188"/>
                  <a:pt x="8655" y="10063"/>
                </a:cubicBezTo>
                <a:lnTo>
                  <a:pt x="8610" y="9823"/>
                </a:lnTo>
                <a:lnTo>
                  <a:pt x="8450" y="8033"/>
                </a:lnTo>
                <a:cubicBezTo>
                  <a:pt x="8610" y="7463"/>
                  <a:pt x="8553" y="6859"/>
                  <a:pt x="8290" y="6346"/>
                </a:cubicBezTo>
                <a:lnTo>
                  <a:pt x="8131" y="4932"/>
                </a:lnTo>
                <a:lnTo>
                  <a:pt x="8359" y="4932"/>
                </a:lnTo>
                <a:lnTo>
                  <a:pt x="8393" y="5502"/>
                </a:lnTo>
                <a:lnTo>
                  <a:pt x="10901" y="4875"/>
                </a:lnTo>
                <a:lnTo>
                  <a:pt x="10822" y="4225"/>
                </a:lnTo>
                <a:lnTo>
                  <a:pt x="10947" y="4145"/>
                </a:lnTo>
                <a:cubicBezTo>
                  <a:pt x="11130" y="4213"/>
                  <a:pt x="11323" y="4247"/>
                  <a:pt x="11517" y="4259"/>
                </a:cubicBezTo>
                <a:cubicBezTo>
                  <a:pt x="11677" y="5205"/>
                  <a:pt x="11859" y="6152"/>
                  <a:pt x="12030" y="7098"/>
                </a:cubicBezTo>
                <a:cubicBezTo>
                  <a:pt x="11620" y="7862"/>
                  <a:pt x="11780" y="8683"/>
                  <a:pt x="11061" y="9766"/>
                </a:cubicBezTo>
                <a:lnTo>
                  <a:pt x="10696" y="9869"/>
                </a:lnTo>
                <a:cubicBezTo>
                  <a:pt x="10594" y="9892"/>
                  <a:pt x="10525" y="9994"/>
                  <a:pt x="10548" y="10097"/>
                </a:cubicBezTo>
                <a:cubicBezTo>
                  <a:pt x="10571" y="10200"/>
                  <a:pt x="10662" y="10268"/>
                  <a:pt x="10765" y="10268"/>
                </a:cubicBezTo>
                <a:lnTo>
                  <a:pt x="11289" y="10268"/>
                </a:lnTo>
                <a:cubicBezTo>
                  <a:pt x="11392" y="10268"/>
                  <a:pt x="11472" y="10188"/>
                  <a:pt x="11472" y="10086"/>
                </a:cubicBezTo>
                <a:lnTo>
                  <a:pt x="11472" y="9903"/>
                </a:lnTo>
                <a:cubicBezTo>
                  <a:pt x="11722" y="8923"/>
                  <a:pt x="12635" y="7965"/>
                  <a:pt x="12635" y="7406"/>
                </a:cubicBezTo>
                <a:cubicBezTo>
                  <a:pt x="12635" y="7144"/>
                  <a:pt x="12589" y="6790"/>
                  <a:pt x="12578" y="6346"/>
                </a:cubicBezTo>
                <a:lnTo>
                  <a:pt x="12578" y="6346"/>
                </a:lnTo>
                <a:lnTo>
                  <a:pt x="12874" y="7132"/>
                </a:lnTo>
                <a:cubicBezTo>
                  <a:pt x="12726" y="7794"/>
                  <a:pt x="12726" y="9116"/>
                  <a:pt x="12350" y="9755"/>
                </a:cubicBezTo>
                <a:lnTo>
                  <a:pt x="11985" y="9880"/>
                </a:lnTo>
                <a:cubicBezTo>
                  <a:pt x="11916" y="9903"/>
                  <a:pt x="11871" y="9960"/>
                  <a:pt x="11859" y="10029"/>
                </a:cubicBezTo>
                <a:cubicBezTo>
                  <a:pt x="11848" y="10143"/>
                  <a:pt x="11928" y="10234"/>
                  <a:pt x="12042" y="10245"/>
                </a:cubicBezTo>
                <a:lnTo>
                  <a:pt x="12578" y="10245"/>
                </a:lnTo>
                <a:cubicBezTo>
                  <a:pt x="12680" y="10245"/>
                  <a:pt x="12783" y="10143"/>
                  <a:pt x="12783" y="10040"/>
                </a:cubicBezTo>
                <a:lnTo>
                  <a:pt x="12783" y="9823"/>
                </a:lnTo>
                <a:cubicBezTo>
                  <a:pt x="12863" y="8957"/>
                  <a:pt x="13422" y="7976"/>
                  <a:pt x="13638" y="7349"/>
                </a:cubicBezTo>
                <a:cubicBezTo>
                  <a:pt x="13672" y="7212"/>
                  <a:pt x="13650" y="7052"/>
                  <a:pt x="13570" y="6938"/>
                </a:cubicBezTo>
                <a:cubicBezTo>
                  <a:pt x="13000" y="6095"/>
                  <a:pt x="13034" y="4761"/>
                  <a:pt x="12977" y="4019"/>
                </a:cubicBezTo>
                <a:cubicBezTo>
                  <a:pt x="13193" y="3027"/>
                  <a:pt x="13011" y="2594"/>
                  <a:pt x="12840" y="2275"/>
                </a:cubicBezTo>
                <a:lnTo>
                  <a:pt x="12840" y="2263"/>
                </a:lnTo>
                <a:cubicBezTo>
                  <a:pt x="12680" y="1978"/>
                  <a:pt x="12452" y="1739"/>
                  <a:pt x="12179" y="1579"/>
                </a:cubicBezTo>
                <a:cubicBezTo>
                  <a:pt x="11894" y="1408"/>
                  <a:pt x="11483" y="1157"/>
                  <a:pt x="11244" y="986"/>
                </a:cubicBezTo>
                <a:cubicBezTo>
                  <a:pt x="11152" y="918"/>
                  <a:pt x="10822" y="678"/>
                  <a:pt x="10753" y="621"/>
                </a:cubicBezTo>
                <a:cubicBezTo>
                  <a:pt x="10594" y="496"/>
                  <a:pt x="10457" y="325"/>
                  <a:pt x="10297" y="199"/>
                </a:cubicBezTo>
                <a:cubicBezTo>
                  <a:pt x="10158" y="70"/>
                  <a:pt x="9983" y="1"/>
                  <a:pt x="9804" y="1"/>
                </a:cubicBezTo>
                <a:cubicBezTo>
                  <a:pt x="9779" y="1"/>
                  <a:pt x="9753" y="3"/>
                  <a:pt x="9727" y="6"/>
                </a:cubicBezTo>
                <a:cubicBezTo>
                  <a:pt x="9579" y="40"/>
                  <a:pt x="9431" y="108"/>
                  <a:pt x="9305" y="199"/>
                </a:cubicBezTo>
                <a:cubicBezTo>
                  <a:pt x="9192" y="292"/>
                  <a:pt x="9052" y="338"/>
                  <a:pt x="8908" y="338"/>
                </a:cubicBezTo>
                <a:cubicBezTo>
                  <a:pt x="8892" y="338"/>
                  <a:pt x="8876" y="337"/>
                  <a:pt x="8860" y="336"/>
                </a:cubicBezTo>
                <a:cubicBezTo>
                  <a:pt x="8701" y="313"/>
                  <a:pt x="8575" y="177"/>
                  <a:pt x="8427" y="97"/>
                </a:cubicBezTo>
                <a:cubicBezTo>
                  <a:pt x="8308" y="33"/>
                  <a:pt x="8177" y="0"/>
                  <a:pt x="8047"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4"/>
          <p:cNvSpPr/>
          <p:nvPr/>
        </p:nvSpPr>
        <p:spPr>
          <a:xfrm>
            <a:off x="3422666" y="3518738"/>
            <a:ext cx="1133115" cy="1007396"/>
          </a:xfrm>
          <a:custGeom>
            <a:avLst/>
            <a:gdLst/>
            <a:ahLst/>
            <a:cxnLst/>
            <a:rect l="l" t="t" r="r" b="b"/>
            <a:pathLst>
              <a:path w="13114" h="11659" extrusionOk="0">
                <a:moveTo>
                  <a:pt x="2603" y="1"/>
                </a:moveTo>
                <a:cubicBezTo>
                  <a:pt x="2575" y="1"/>
                  <a:pt x="2547" y="5"/>
                  <a:pt x="2520" y="12"/>
                </a:cubicBezTo>
                <a:lnTo>
                  <a:pt x="2167" y="126"/>
                </a:lnTo>
                <a:lnTo>
                  <a:pt x="1380" y="69"/>
                </a:lnTo>
                <a:cubicBezTo>
                  <a:pt x="1312" y="64"/>
                  <a:pt x="1242" y="61"/>
                  <a:pt x="1173" y="61"/>
                </a:cubicBezTo>
                <a:cubicBezTo>
                  <a:pt x="965" y="61"/>
                  <a:pt x="756" y="86"/>
                  <a:pt x="559" y="138"/>
                </a:cubicBezTo>
                <a:lnTo>
                  <a:pt x="285" y="206"/>
                </a:lnTo>
                <a:cubicBezTo>
                  <a:pt x="183" y="240"/>
                  <a:pt x="114" y="320"/>
                  <a:pt x="114" y="423"/>
                </a:cubicBezTo>
                <a:lnTo>
                  <a:pt x="114" y="571"/>
                </a:lnTo>
                <a:lnTo>
                  <a:pt x="69" y="594"/>
                </a:lnTo>
                <a:cubicBezTo>
                  <a:pt x="46" y="617"/>
                  <a:pt x="23" y="651"/>
                  <a:pt x="23" y="696"/>
                </a:cubicBezTo>
                <a:cubicBezTo>
                  <a:pt x="34" y="742"/>
                  <a:pt x="80" y="788"/>
                  <a:pt x="137" y="788"/>
                </a:cubicBezTo>
                <a:lnTo>
                  <a:pt x="433" y="788"/>
                </a:lnTo>
                <a:lnTo>
                  <a:pt x="0" y="867"/>
                </a:lnTo>
                <a:lnTo>
                  <a:pt x="34" y="913"/>
                </a:lnTo>
                <a:cubicBezTo>
                  <a:pt x="64" y="963"/>
                  <a:pt x="129" y="995"/>
                  <a:pt x="190" y="995"/>
                </a:cubicBezTo>
                <a:cubicBezTo>
                  <a:pt x="199" y="995"/>
                  <a:pt x="208" y="994"/>
                  <a:pt x="217" y="993"/>
                </a:cubicBezTo>
                <a:lnTo>
                  <a:pt x="297" y="970"/>
                </a:lnTo>
                <a:cubicBezTo>
                  <a:pt x="351" y="1000"/>
                  <a:pt x="411" y="1014"/>
                  <a:pt x="473" y="1014"/>
                </a:cubicBezTo>
                <a:cubicBezTo>
                  <a:pt x="529" y="1014"/>
                  <a:pt x="585" y="1003"/>
                  <a:pt x="639" y="982"/>
                </a:cubicBezTo>
                <a:cubicBezTo>
                  <a:pt x="867" y="1267"/>
                  <a:pt x="1209" y="1438"/>
                  <a:pt x="1562" y="1472"/>
                </a:cubicBezTo>
                <a:lnTo>
                  <a:pt x="2737" y="3593"/>
                </a:lnTo>
                <a:cubicBezTo>
                  <a:pt x="3079" y="4197"/>
                  <a:pt x="3706" y="4573"/>
                  <a:pt x="4402" y="4596"/>
                </a:cubicBezTo>
                <a:lnTo>
                  <a:pt x="5188" y="4608"/>
                </a:lnTo>
                <a:cubicBezTo>
                  <a:pt x="5268" y="4733"/>
                  <a:pt x="5348" y="4858"/>
                  <a:pt x="5451" y="4973"/>
                </a:cubicBezTo>
                <a:cubicBezTo>
                  <a:pt x="5531" y="5372"/>
                  <a:pt x="5690" y="5748"/>
                  <a:pt x="5930" y="6090"/>
                </a:cubicBezTo>
                <a:lnTo>
                  <a:pt x="4607" y="7230"/>
                </a:lnTo>
                <a:cubicBezTo>
                  <a:pt x="4459" y="7356"/>
                  <a:pt x="4367" y="7538"/>
                  <a:pt x="4356" y="7743"/>
                </a:cubicBezTo>
                <a:cubicBezTo>
                  <a:pt x="4356" y="8348"/>
                  <a:pt x="4105" y="8964"/>
                  <a:pt x="3968" y="9556"/>
                </a:cubicBezTo>
                <a:cubicBezTo>
                  <a:pt x="3866" y="9636"/>
                  <a:pt x="3775" y="9728"/>
                  <a:pt x="3706" y="9842"/>
                </a:cubicBezTo>
                <a:cubicBezTo>
                  <a:pt x="3683" y="9876"/>
                  <a:pt x="3672" y="9910"/>
                  <a:pt x="3660" y="9956"/>
                </a:cubicBezTo>
                <a:cubicBezTo>
                  <a:pt x="3649" y="9990"/>
                  <a:pt x="3660" y="10035"/>
                  <a:pt x="3695" y="10058"/>
                </a:cubicBezTo>
                <a:cubicBezTo>
                  <a:pt x="3718" y="10081"/>
                  <a:pt x="3749" y="10090"/>
                  <a:pt x="3782" y="10090"/>
                </a:cubicBezTo>
                <a:cubicBezTo>
                  <a:pt x="3814" y="10090"/>
                  <a:pt x="3849" y="10081"/>
                  <a:pt x="3877" y="10070"/>
                </a:cubicBezTo>
                <a:lnTo>
                  <a:pt x="4276" y="9967"/>
                </a:lnTo>
                <a:cubicBezTo>
                  <a:pt x="4356" y="9956"/>
                  <a:pt x="4413" y="9921"/>
                  <a:pt x="4481" y="9876"/>
                </a:cubicBezTo>
                <a:cubicBezTo>
                  <a:pt x="4573" y="9785"/>
                  <a:pt x="4573" y="9625"/>
                  <a:pt x="4470" y="9534"/>
                </a:cubicBezTo>
                <a:cubicBezTo>
                  <a:pt x="4641" y="9009"/>
                  <a:pt x="4641" y="8336"/>
                  <a:pt x="4983" y="7903"/>
                </a:cubicBezTo>
                <a:cubicBezTo>
                  <a:pt x="5086" y="7778"/>
                  <a:pt x="5154" y="7629"/>
                  <a:pt x="5188" y="7470"/>
                </a:cubicBezTo>
                <a:cubicBezTo>
                  <a:pt x="5622" y="7230"/>
                  <a:pt x="6055" y="7002"/>
                  <a:pt x="6488" y="6763"/>
                </a:cubicBezTo>
                <a:cubicBezTo>
                  <a:pt x="6523" y="6911"/>
                  <a:pt x="6545" y="7048"/>
                  <a:pt x="6580" y="7185"/>
                </a:cubicBezTo>
                <a:cubicBezTo>
                  <a:pt x="6249" y="7743"/>
                  <a:pt x="6466" y="8450"/>
                  <a:pt x="6557" y="8872"/>
                </a:cubicBezTo>
                <a:lnTo>
                  <a:pt x="6260" y="10663"/>
                </a:lnTo>
                <a:lnTo>
                  <a:pt x="5941" y="10663"/>
                </a:lnTo>
                <a:cubicBezTo>
                  <a:pt x="5861" y="10674"/>
                  <a:pt x="5781" y="10731"/>
                  <a:pt x="5770" y="10811"/>
                </a:cubicBezTo>
                <a:cubicBezTo>
                  <a:pt x="5747" y="10913"/>
                  <a:pt x="5816" y="11005"/>
                  <a:pt x="5907" y="11027"/>
                </a:cubicBezTo>
                <a:lnTo>
                  <a:pt x="6477" y="11141"/>
                </a:lnTo>
                <a:cubicBezTo>
                  <a:pt x="6491" y="11144"/>
                  <a:pt x="6505" y="11145"/>
                  <a:pt x="6519" y="11145"/>
                </a:cubicBezTo>
                <a:cubicBezTo>
                  <a:pt x="6636" y="11145"/>
                  <a:pt x="6728" y="11059"/>
                  <a:pt x="6728" y="10936"/>
                </a:cubicBezTo>
                <a:lnTo>
                  <a:pt x="6728" y="10697"/>
                </a:lnTo>
                <a:lnTo>
                  <a:pt x="6945" y="8884"/>
                </a:lnTo>
                <a:cubicBezTo>
                  <a:pt x="7207" y="8371"/>
                  <a:pt x="7275" y="7766"/>
                  <a:pt x="7127" y="7196"/>
                </a:cubicBezTo>
                <a:lnTo>
                  <a:pt x="7252" y="5794"/>
                </a:lnTo>
                <a:lnTo>
                  <a:pt x="7469" y="5839"/>
                </a:lnTo>
                <a:lnTo>
                  <a:pt x="7389" y="6409"/>
                </a:lnTo>
                <a:lnTo>
                  <a:pt x="7389" y="6409"/>
                </a:lnTo>
                <a:lnTo>
                  <a:pt x="9966" y="6295"/>
                </a:lnTo>
                <a:lnTo>
                  <a:pt x="10023" y="5634"/>
                </a:lnTo>
                <a:lnTo>
                  <a:pt x="10160" y="5588"/>
                </a:lnTo>
                <a:cubicBezTo>
                  <a:pt x="10331" y="5691"/>
                  <a:pt x="10514" y="5771"/>
                  <a:pt x="10707" y="5816"/>
                </a:cubicBezTo>
                <a:cubicBezTo>
                  <a:pt x="10673" y="6774"/>
                  <a:pt x="10662" y="7743"/>
                  <a:pt x="10639" y="8701"/>
                </a:cubicBezTo>
                <a:cubicBezTo>
                  <a:pt x="10080" y="9363"/>
                  <a:pt x="10069" y="10206"/>
                  <a:pt x="9157" y="11119"/>
                </a:cubicBezTo>
                <a:lnTo>
                  <a:pt x="8780" y="11141"/>
                </a:lnTo>
                <a:cubicBezTo>
                  <a:pt x="8666" y="11153"/>
                  <a:pt x="8587" y="11233"/>
                  <a:pt x="8587" y="11347"/>
                </a:cubicBezTo>
                <a:cubicBezTo>
                  <a:pt x="8587" y="11449"/>
                  <a:pt x="8655" y="11529"/>
                  <a:pt x="8758" y="11552"/>
                </a:cubicBezTo>
                <a:lnTo>
                  <a:pt x="9271" y="11655"/>
                </a:lnTo>
                <a:cubicBezTo>
                  <a:pt x="9284" y="11658"/>
                  <a:pt x="9297" y="11659"/>
                  <a:pt x="9310" y="11659"/>
                </a:cubicBezTo>
                <a:cubicBezTo>
                  <a:pt x="9396" y="11659"/>
                  <a:pt x="9468" y="11597"/>
                  <a:pt x="9487" y="11518"/>
                </a:cubicBezTo>
                <a:lnTo>
                  <a:pt x="9522" y="11335"/>
                </a:lnTo>
                <a:cubicBezTo>
                  <a:pt x="9966" y="10423"/>
                  <a:pt x="11050" y="9670"/>
                  <a:pt x="11164" y="9135"/>
                </a:cubicBezTo>
                <a:cubicBezTo>
                  <a:pt x="11243" y="8701"/>
                  <a:pt x="11243" y="8017"/>
                  <a:pt x="11597" y="7116"/>
                </a:cubicBezTo>
                <a:lnTo>
                  <a:pt x="12292" y="8496"/>
                </a:lnTo>
                <a:cubicBezTo>
                  <a:pt x="12235" y="9169"/>
                  <a:pt x="11677" y="10115"/>
                  <a:pt x="11369" y="10788"/>
                </a:cubicBezTo>
                <a:lnTo>
                  <a:pt x="11027" y="10948"/>
                </a:lnTo>
                <a:cubicBezTo>
                  <a:pt x="10840" y="11035"/>
                  <a:pt x="10907" y="11314"/>
                  <a:pt x="11096" y="11314"/>
                </a:cubicBezTo>
                <a:cubicBezTo>
                  <a:pt x="11103" y="11314"/>
                  <a:pt x="11110" y="11313"/>
                  <a:pt x="11118" y="11313"/>
                </a:cubicBezTo>
                <a:lnTo>
                  <a:pt x="11642" y="11244"/>
                </a:lnTo>
                <a:cubicBezTo>
                  <a:pt x="11757" y="11233"/>
                  <a:pt x="11836" y="11130"/>
                  <a:pt x="11825" y="11027"/>
                </a:cubicBezTo>
                <a:lnTo>
                  <a:pt x="11802" y="10822"/>
                </a:lnTo>
                <a:cubicBezTo>
                  <a:pt x="12007" y="9830"/>
                  <a:pt x="12942" y="9283"/>
                  <a:pt x="13091" y="8633"/>
                </a:cubicBezTo>
                <a:cubicBezTo>
                  <a:pt x="13113" y="8496"/>
                  <a:pt x="13079" y="8348"/>
                  <a:pt x="12988" y="8234"/>
                </a:cubicBezTo>
                <a:cubicBezTo>
                  <a:pt x="12463" y="7629"/>
                  <a:pt x="12292" y="6683"/>
                  <a:pt x="12167" y="5953"/>
                </a:cubicBezTo>
                <a:cubicBezTo>
                  <a:pt x="12612" y="4984"/>
                  <a:pt x="12509" y="4494"/>
                  <a:pt x="12406" y="4140"/>
                </a:cubicBezTo>
                <a:lnTo>
                  <a:pt x="12406" y="4129"/>
                </a:lnTo>
                <a:cubicBezTo>
                  <a:pt x="12304" y="3821"/>
                  <a:pt x="12133" y="3547"/>
                  <a:pt x="11893" y="3331"/>
                </a:cubicBezTo>
                <a:cubicBezTo>
                  <a:pt x="11654" y="3114"/>
                  <a:pt x="11300" y="2772"/>
                  <a:pt x="11107" y="2555"/>
                </a:cubicBezTo>
                <a:cubicBezTo>
                  <a:pt x="11027" y="2475"/>
                  <a:pt x="10753" y="2179"/>
                  <a:pt x="10696" y="2110"/>
                </a:cubicBezTo>
                <a:cubicBezTo>
                  <a:pt x="10559" y="1951"/>
                  <a:pt x="10468" y="1757"/>
                  <a:pt x="10331" y="1597"/>
                </a:cubicBezTo>
                <a:cubicBezTo>
                  <a:pt x="10206" y="1426"/>
                  <a:pt x="10023" y="1324"/>
                  <a:pt x="9818" y="1301"/>
                </a:cubicBezTo>
                <a:cubicBezTo>
                  <a:pt x="9658" y="1301"/>
                  <a:pt x="9499" y="1346"/>
                  <a:pt x="9362" y="1415"/>
                </a:cubicBezTo>
                <a:cubicBezTo>
                  <a:pt x="9273" y="1456"/>
                  <a:pt x="9180" y="1476"/>
                  <a:pt x="9088" y="1476"/>
                </a:cubicBezTo>
                <a:cubicBezTo>
                  <a:pt x="9026" y="1476"/>
                  <a:pt x="8965" y="1467"/>
                  <a:pt x="8906" y="1449"/>
                </a:cubicBezTo>
                <a:cubicBezTo>
                  <a:pt x="8746" y="1392"/>
                  <a:pt x="8644" y="1232"/>
                  <a:pt x="8518" y="1130"/>
                </a:cubicBezTo>
                <a:cubicBezTo>
                  <a:pt x="8374" y="1007"/>
                  <a:pt x="8198" y="945"/>
                  <a:pt x="8018" y="945"/>
                </a:cubicBezTo>
                <a:cubicBezTo>
                  <a:pt x="7898" y="945"/>
                  <a:pt x="7777" y="972"/>
                  <a:pt x="7663" y="1027"/>
                </a:cubicBezTo>
                <a:cubicBezTo>
                  <a:pt x="7458" y="1141"/>
                  <a:pt x="7309" y="1335"/>
                  <a:pt x="7138" y="1495"/>
                </a:cubicBezTo>
                <a:cubicBezTo>
                  <a:pt x="6899" y="1688"/>
                  <a:pt x="5952" y="1734"/>
                  <a:pt x="5382" y="2487"/>
                </a:cubicBezTo>
                <a:lnTo>
                  <a:pt x="5325" y="2555"/>
                </a:lnTo>
                <a:cubicBezTo>
                  <a:pt x="5223" y="2669"/>
                  <a:pt x="5086" y="2749"/>
                  <a:pt x="4949" y="2783"/>
                </a:cubicBezTo>
                <a:lnTo>
                  <a:pt x="4504" y="2909"/>
                </a:lnTo>
                <a:cubicBezTo>
                  <a:pt x="4447" y="2920"/>
                  <a:pt x="4379" y="2931"/>
                  <a:pt x="4322" y="2931"/>
                </a:cubicBezTo>
                <a:cubicBezTo>
                  <a:pt x="4312" y="2932"/>
                  <a:pt x="4303" y="2932"/>
                  <a:pt x="4294" y="2932"/>
                </a:cubicBezTo>
                <a:cubicBezTo>
                  <a:pt x="3986" y="2932"/>
                  <a:pt x="3714" y="2752"/>
                  <a:pt x="3592" y="2487"/>
                </a:cubicBezTo>
                <a:lnTo>
                  <a:pt x="3147" y="1540"/>
                </a:lnTo>
                <a:lnTo>
                  <a:pt x="2532" y="320"/>
                </a:lnTo>
                <a:lnTo>
                  <a:pt x="2532" y="320"/>
                </a:lnTo>
                <a:cubicBezTo>
                  <a:pt x="2553" y="326"/>
                  <a:pt x="2574" y="329"/>
                  <a:pt x="2596" y="329"/>
                </a:cubicBezTo>
                <a:cubicBezTo>
                  <a:pt x="2653" y="329"/>
                  <a:pt x="2710" y="308"/>
                  <a:pt x="2760" y="275"/>
                </a:cubicBezTo>
                <a:lnTo>
                  <a:pt x="2896" y="161"/>
                </a:lnTo>
                <a:lnTo>
                  <a:pt x="2760" y="46"/>
                </a:lnTo>
                <a:cubicBezTo>
                  <a:pt x="2714" y="16"/>
                  <a:pt x="2658" y="1"/>
                  <a:pt x="2603"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2"/>
        <p:cNvGrpSpPr/>
        <p:nvPr/>
      </p:nvGrpSpPr>
      <p:grpSpPr>
        <a:xfrm>
          <a:off x="0" y="0"/>
          <a:ext cx="0" cy="0"/>
          <a:chOff x="0" y="0"/>
          <a:chExt cx="0" cy="0"/>
        </a:xfrm>
      </p:grpSpPr>
      <p:sp>
        <p:nvSpPr>
          <p:cNvPr id="483" name="Google Shape;483;p48"/>
          <p:cNvSpPr txBox="1">
            <a:spLocks noGrp="1"/>
          </p:cNvSpPr>
          <p:nvPr>
            <p:ph type="body" idx="1"/>
          </p:nvPr>
        </p:nvSpPr>
        <p:spPr>
          <a:xfrm>
            <a:off x="-161244" y="647044"/>
            <a:ext cx="4275600" cy="944700"/>
          </a:xfrm>
          <a:prstGeom prst="rect">
            <a:avLst/>
          </a:prstGeom>
        </p:spPr>
        <p:txBody>
          <a:bodyPr spcFirstLastPara="1" wrap="square" lIns="91425" tIns="91425" rIns="91425" bIns="91425" anchor="ctr" anchorCtr="0">
            <a:noAutofit/>
          </a:bodyPr>
          <a:lstStyle/>
          <a:p>
            <a:pPr>
              <a:spcBef>
                <a:spcPts val="600"/>
              </a:spcBef>
              <a:spcAft>
                <a:spcPts val="600"/>
              </a:spcAft>
            </a:pP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Allah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berfirman</a:t>
            </a:r>
            <a:endParaRPr lang="en-ID" sz="1800" kern="1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120"/>
              </a:spcAft>
            </a:pP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“Hai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manusia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kamulah</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berkehendak</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Allah; dan Allah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Dialah</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Maha Kaya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tidak</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memerlukan</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sesuatu</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lagi</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Maha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Terpuji</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(QS 35:15)</a:t>
            </a:r>
            <a:endParaRPr lang="en-ID" sz="1800" kern="1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solidFill>
                <a:schemeClr val="tx1">
                  <a:lumMod val="20000"/>
                  <a:lumOff val="80000"/>
                </a:schemeClr>
              </a:solidFill>
            </a:endParaRPr>
          </a:p>
        </p:txBody>
      </p:sp>
      <p:sp>
        <p:nvSpPr>
          <p:cNvPr id="484" name="Google Shape;484;p48"/>
          <p:cNvSpPr/>
          <p:nvPr/>
        </p:nvSpPr>
        <p:spPr>
          <a:xfrm rot="5400000">
            <a:off x="-516800" y="3732300"/>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rot="-5400000" flipH="1">
            <a:off x="7706100" y="3732300"/>
            <a:ext cx="1954620" cy="1954149"/>
          </a:xfrm>
          <a:custGeom>
            <a:avLst/>
            <a:gdLst/>
            <a:ahLst/>
            <a:cxnLst/>
            <a:rect l="l" t="t" r="r" b="b"/>
            <a:pathLst>
              <a:path w="207607" h="207557" extrusionOk="0">
                <a:moveTo>
                  <a:pt x="160951" y="3290"/>
                </a:moveTo>
                <a:lnTo>
                  <a:pt x="166932" y="8125"/>
                </a:lnTo>
                <a:cubicBezTo>
                  <a:pt x="165088" y="9471"/>
                  <a:pt x="161599" y="12511"/>
                  <a:pt x="160951" y="16200"/>
                </a:cubicBezTo>
                <a:cubicBezTo>
                  <a:pt x="160253" y="12561"/>
                  <a:pt x="156814" y="9520"/>
                  <a:pt x="154919" y="8125"/>
                </a:cubicBezTo>
                <a:lnTo>
                  <a:pt x="160951" y="3290"/>
                </a:lnTo>
                <a:close/>
                <a:moveTo>
                  <a:pt x="168029" y="10567"/>
                </a:moveTo>
                <a:lnTo>
                  <a:pt x="168029" y="23976"/>
                </a:lnTo>
                <a:cubicBezTo>
                  <a:pt x="166533" y="23078"/>
                  <a:pt x="164041" y="21184"/>
                  <a:pt x="163493" y="18144"/>
                </a:cubicBezTo>
                <a:cubicBezTo>
                  <a:pt x="162945" y="15303"/>
                  <a:pt x="165885" y="12262"/>
                  <a:pt x="168029" y="10567"/>
                </a:cubicBezTo>
                <a:close/>
                <a:moveTo>
                  <a:pt x="153873" y="10617"/>
                </a:moveTo>
                <a:cubicBezTo>
                  <a:pt x="156016" y="12312"/>
                  <a:pt x="158907" y="15352"/>
                  <a:pt x="158409" y="18194"/>
                </a:cubicBezTo>
                <a:cubicBezTo>
                  <a:pt x="157810" y="21234"/>
                  <a:pt x="155368" y="23078"/>
                  <a:pt x="153873" y="24025"/>
                </a:cubicBezTo>
                <a:lnTo>
                  <a:pt x="153873" y="10617"/>
                </a:lnTo>
                <a:close/>
                <a:moveTo>
                  <a:pt x="137922" y="15153"/>
                </a:moveTo>
                <a:lnTo>
                  <a:pt x="137922" y="15153"/>
                </a:lnTo>
                <a:cubicBezTo>
                  <a:pt x="137623" y="17446"/>
                  <a:pt x="137324" y="22032"/>
                  <a:pt x="139418" y="25122"/>
                </a:cubicBezTo>
                <a:cubicBezTo>
                  <a:pt x="137424" y="23776"/>
                  <a:pt x="134882" y="23427"/>
                  <a:pt x="132688" y="23427"/>
                </a:cubicBezTo>
                <a:cubicBezTo>
                  <a:pt x="131592" y="23427"/>
                  <a:pt x="130495" y="23527"/>
                  <a:pt x="129448" y="23677"/>
                </a:cubicBezTo>
                <a:lnTo>
                  <a:pt x="130296" y="16000"/>
                </a:lnTo>
                <a:lnTo>
                  <a:pt x="137922" y="15153"/>
                </a:lnTo>
                <a:close/>
                <a:moveTo>
                  <a:pt x="183979" y="15103"/>
                </a:moveTo>
                <a:lnTo>
                  <a:pt x="191556" y="16000"/>
                </a:lnTo>
                <a:lnTo>
                  <a:pt x="192453" y="23677"/>
                </a:lnTo>
                <a:cubicBezTo>
                  <a:pt x="191356" y="23527"/>
                  <a:pt x="190310" y="23427"/>
                  <a:pt x="189213" y="23427"/>
                </a:cubicBezTo>
                <a:cubicBezTo>
                  <a:pt x="187020" y="23427"/>
                  <a:pt x="184428" y="23776"/>
                  <a:pt x="182484" y="25122"/>
                </a:cubicBezTo>
                <a:cubicBezTo>
                  <a:pt x="184577" y="22032"/>
                  <a:pt x="184278" y="17446"/>
                  <a:pt x="183979" y="15153"/>
                </a:cubicBezTo>
                <a:lnTo>
                  <a:pt x="183979" y="15103"/>
                </a:lnTo>
                <a:close/>
                <a:moveTo>
                  <a:pt x="181437" y="16100"/>
                </a:moveTo>
                <a:lnTo>
                  <a:pt x="181437" y="16100"/>
                </a:lnTo>
                <a:cubicBezTo>
                  <a:pt x="181786" y="18842"/>
                  <a:pt x="181686" y="23029"/>
                  <a:pt x="179294" y="24673"/>
                </a:cubicBezTo>
                <a:cubicBezTo>
                  <a:pt x="177870" y="25651"/>
                  <a:pt x="176289" y="25956"/>
                  <a:pt x="174867" y="25956"/>
                </a:cubicBezTo>
                <a:cubicBezTo>
                  <a:pt x="173751" y="25956"/>
                  <a:pt x="172734" y="25768"/>
                  <a:pt x="171967" y="25571"/>
                </a:cubicBezTo>
                <a:lnTo>
                  <a:pt x="181437" y="16100"/>
                </a:lnTo>
                <a:close/>
                <a:moveTo>
                  <a:pt x="140414" y="16100"/>
                </a:moveTo>
                <a:lnTo>
                  <a:pt x="149935" y="25621"/>
                </a:lnTo>
                <a:cubicBezTo>
                  <a:pt x="149182" y="25793"/>
                  <a:pt x="148189" y="25965"/>
                  <a:pt x="147098" y="25965"/>
                </a:cubicBezTo>
                <a:cubicBezTo>
                  <a:pt x="145660" y="25965"/>
                  <a:pt x="144053" y="25666"/>
                  <a:pt x="142608" y="24673"/>
                </a:cubicBezTo>
                <a:cubicBezTo>
                  <a:pt x="140215" y="23078"/>
                  <a:pt x="140115" y="18842"/>
                  <a:pt x="140414" y="16100"/>
                </a:cubicBezTo>
                <a:close/>
                <a:moveTo>
                  <a:pt x="160951" y="18692"/>
                </a:moveTo>
                <a:cubicBezTo>
                  <a:pt x="161798" y="23178"/>
                  <a:pt x="165537" y="25621"/>
                  <a:pt x="167331" y="26568"/>
                </a:cubicBezTo>
                <a:lnTo>
                  <a:pt x="160951" y="32898"/>
                </a:lnTo>
                <a:lnTo>
                  <a:pt x="154571" y="26568"/>
                </a:lnTo>
                <a:cubicBezTo>
                  <a:pt x="156365" y="25621"/>
                  <a:pt x="160103" y="23178"/>
                  <a:pt x="160951" y="18692"/>
                </a:cubicBezTo>
                <a:close/>
                <a:moveTo>
                  <a:pt x="132660" y="26041"/>
                </a:moveTo>
                <a:cubicBezTo>
                  <a:pt x="135072" y="26041"/>
                  <a:pt x="137735" y="26518"/>
                  <a:pt x="138969" y="28312"/>
                </a:cubicBezTo>
                <a:cubicBezTo>
                  <a:pt x="140714" y="30904"/>
                  <a:pt x="140315" y="33945"/>
                  <a:pt x="139916" y="35639"/>
                </a:cubicBezTo>
                <a:lnTo>
                  <a:pt x="130396" y="26169"/>
                </a:lnTo>
                <a:cubicBezTo>
                  <a:pt x="131081" y="26094"/>
                  <a:pt x="131857" y="26041"/>
                  <a:pt x="132660" y="26041"/>
                </a:cubicBezTo>
                <a:close/>
                <a:moveTo>
                  <a:pt x="189163" y="25970"/>
                </a:moveTo>
                <a:cubicBezTo>
                  <a:pt x="189991" y="25970"/>
                  <a:pt x="190794" y="26030"/>
                  <a:pt x="191506" y="26119"/>
                </a:cubicBezTo>
                <a:lnTo>
                  <a:pt x="181986" y="35639"/>
                </a:lnTo>
                <a:cubicBezTo>
                  <a:pt x="181537" y="33895"/>
                  <a:pt x="181188" y="30854"/>
                  <a:pt x="182933" y="28312"/>
                </a:cubicBezTo>
                <a:lnTo>
                  <a:pt x="182933" y="28262"/>
                </a:lnTo>
                <a:cubicBezTo>
                  <a:pt x="184121" y="26480"/>
                  <a:pt x="186747" y="25970"/>
                  <a:pt x="189163" y="25970"/>
                </a:cubicBezTo>
                <a:close/>
                <a:moveTo>
                  <a:pt x="141162" y="26867"/>
                </a:moveTo>
                <a:lnTo>
                  <a:pt x="141162" y="26867"/>
                </a:lnTo>
                <a:cubicBezTo>
                  <a:pt x="143102" y="28168"/>
                  <a:pt x="145186" y="28568"/>
                  <a:pt x="147018" y="28568"/>
                </a:cubicBezTo>
                <a:cubicBezTo>
                  <a:pt x="148764" y="28568"/>
                  <a:pt x="150282" y="28205"/>
                  <a:pt x="151231" y="27913"/>
                </a:cubicBezTo>
                <a:lnTo>
                  <a:pt x="151281" y="36935"/>
                </a:lnTo>
                <a:lnTo>
                  <a:pt x="142209" y="36935"/>
                </a:lnTo>
                <a:cubicBezTo>
                  <a:pt x="142857" y="34991"/>
                  <a:pt x="143704" y="30655"/>
                  <a:pt x="141162" y="26867"/>
                </a:cubicBezTo>
                <a:close/>
                <a:moveTo>
                  <a:pt x="160951" y="36587"/>
                </a:moveTo>
                <a:lnTo>
                  <a:pt x="161300" y="36935"/>
                </a:lnTo>
                <a:lnTo>
                  <a:pt x="160652" y="36935"/>
                </a:lnTo>
                <a:lnTo>
                  <a:pt x="160951" y="36587"/>
                </a:lnTo>
                <a:close/>
                <a:moveTo>
                  <a:pt x="168029" y="29558"/>
                </a:moveTo>
                <a:lnTo>
                  <a:pt x="168029" y="36935"/>
                </a:lnTo>
                <a:lnTo>
                  <a:pt x="164938" y="36935"/>
                </a:lnTo>
                <a:lnTo>
                  <a:pt x="162795" y="34792"/>
                </a:lnTo>
                <a:lnTo>
                  <a:pt x="168029" y="29558"/>
                </a:lnTo>
                <a:close/>
                <a:moveTo>
                  <a:pt x="153873" y="29558"/>
                </a:moveTo>
                <a:lnTo>
                  <a:pt x="159106" y="34842"/>
                </a:lnTo>
                <a:lnTo>
                  <a:pt x="156913" y="36985"/>
                </a:lnTo>
                <a:lnTo>
                  <a:pt x="153873" y="36985"/>
                </a:lnTo>
                <a:lnTo>
                  <a:pt x="153873" y="29558"/>
                </a:lnTo>
                <a:close/>
                <a:moveTo>
                  <a:pt x="180739" y="26867"/>
                </a:moveTo>
                <a:lnTo>
                  <a:pt x="180739" y="26867"/>
                </a:lnTo>
                <a:cubicBezTo>
                  <a:pt x="178147" y="30655"/>
                  <a:pt x="179045" y="35041"/>
                  <a:pt x="179643" y="36985"/>
                </a:cubicBezTo>
                <a:lnTo>
                  <a:pt x="170621" y="36985"/>
                </a:lnTo>
                <a:lnTo>
                  <a:pt x="170621" y="27963"/>
                </a:lnTo>
                <a:cubicBezTo>
                  <a:pt x="171562" y="28253"/>
                  <a:pt x="173075" y="28612"/>
                  <a:pt x="174816" y="28612"/>
                </a:cubicBezTo>
                <a:cubicBezTo>
                  <a:pt x="176671" y="28612"/>
                  <a:pt x="178785" y="28204"/>
                  <a:pt x="180739" y="26867"/>
                </a:cubicBezTo>
                <a:close/>
                <a:moveTo>
                  <a:pt x="168029" y="39577"/>
                </a:moveTo>
                <a:lnTo>
                  <a:pt x="168029" y="40026"/>
                </a:lnTo>
                <a:lnTo>
                  <a:pt x="167580" y="39577"/>
                </a:lnTo>
                <a:close/>
                <a:moveTo>
                  <a:pt x="154321" y="39627"/>
                </a:moveTo>
                <a:lnTo>
                  <a:pt x="153873" y="40076"/>
                </a:lnTo>
                <a:lnTo>
                  <a:pt x="153873" y="39627"/>
                </a:lnTo>
                <a:close/>
                <a:moveTo>
                  <a:pt x="197039" y="39527"/>
                </a:moveTo>
                <a:cubicBezTo>
                  <a:pt x="195486" y="41536"/>
                  <a:pt x="192805" y="44131"/>
                  <a:pt x="190181" y="44131"/>
                </a:cubicBezTo>
                <a:cubicBezTo>
                  <a:pt x="189941" y="44131"/>
                  <a:pt x="189701" y="44109"/>
                  <a:pt x="189462" y="44063"/>
                </a:cubicBezTo>
                <a:cubicBezTo>
                  <a:pt x="186422" y="43515"/>
                  <a:pt x="184528" y="41073"/>
                  <a:pt x="183630" y="39527"/>
                </a:cubicBezTo>
                <a:close/>
                <a:moveTo>
                  <a:pt x="138271" y="39577"/>
                </a:moveTo>
                <a:cubicBezTo>
                  <a:pt x="137374" y="41122"/>
                  <a:pt x="135480" y="43565"/>
                  <a:pt x="132439" y="44113"/>
                </a:cubicBezTo>
                <a:cubicBezTo>
                  <a:pt x="132201" y="44159"/>
                  <a:pt x="131961" y="44181"/>
                  <a:pt x="131720" y="44181"/>
                </a:cubicBezTo>
                <a:cubicBezTo>
                  <a:pt x="129097" y="44181"/>
                  <a:pt x="126415" y="41586"/>
                  <a:pt x="124863" y="39577"/>
                </a:cubicBezTo>
                <a:close/>
                <a:moveTo>
                  <a:pt x="151281" y="39527"/>
                </a:moveTo>
                <a:lnTo>
                  <a:pt x="151281" y="42618"/>
                </a:lnTo>
                <a:lnTo>
                  <a:pt x="149088" y="44811"/>
                </a:lnTo>
                <a:lnTo>
                  <a:pt x="143854" y="39527"/>
                </a:lnTo>
                <a:close/>
                <a:moveTo>
                  <a:pt x="178048" y="39577"/>
                </a:moveTo>
                <a:lnTo>
                  <a:pt x="172814" y="44811"/>
                </a:lnTo>
                <a:lnTo>
                  <a:pt x="170621" y="42668"/>
                </a:lnTo>
                <a:lnTo>
                  <a:pt x="170621" y="39577"/>
                </a:lnTo>
                <a:close/>
                <a:moveTo>
                  <a:pt x="151281" y="46306"/>
                </a:moveTo>
                <a:lnTo>
                  <a:pt x="151281" y="47004"/>
                </a:lnTo>
                <a:lnTo>
                  <a:pt x="150932" y="46655"/>
                </a:lnTo>
                <a:lnTo>
                  <a:pt x="151281" y="46306"/>
                </a:lnTo>
                <a:close/>
                <a:moveTo>
                  <a:pt x="170621" y="46306"/>
                </a:moveTo>
                <a:lnTo>
                  <a:pt x="170970" y="46655"/>
                </a:lnTo>
                <a:lnTo>
                  <a:pt x="170621" y="47004"/>
                </a:lnTo>
                <a:lnTo>
                  <a:pt x="170621" y="46306"/>
                </a:lnTo>
                <a:close/>
                <a:moveTo>
                  <a:pt x="122420" y="40674"/>
                </a:moveTo>
                <a:cubicBezTo>
                  <a:pt x="123766" y="42568"/>
                  <a:pt x="126807" y="46007"/>
                  <a:pt x="130495" y="46655"/>
                </a:cubicBezTo>
                <a:cubicBezTo>
                  <a:pt x="126807" y="47353"/>
                  <a:pt x="123816" y="50842"/>
                  <a:pt x="122420" y="52687"/>
                </a:cubicBezTo>
                <a:lnTo>
                  <a:pt x="117635" y="46655"/>
                </a:lnTo>
                <a:lnTo>
                  <a:pt x="122420" y="40674"/>
                </a:lnTo>
                <a:close/>
                <a:moveTo>
                  <a:pt x="199531" y="40674"/>
                </a:moveTo>
                <a:lnTo>
                  <a:pt x="204266" y="46655"/>
                </a:lnTo>
                <a:lnTo>
                  <a:pt x="199531" y="52687"/>
                </a:lnTo>
                <a:cubicBezTo>
                  <a:pt x="198135" y="50792"/>
                  <a:pt x="195095" y="47353"/>
                  <a:pt x="191406" y="46655"/>
                </a:cubicBezTo>
                <a:cubicBezTo>
                  <a:pt x="195095" y="45957"/>
                  <a:pt x="198086" y="42518"/>
                  <a:pt x="199531" y="40674"/>
                </a:cubicBezTo>
                <a:close/>
                <a:moveTo>
                  <a:pt x="140863" y="40275"/>
                </a:moveTo>
                <a:lnTo>
                  <a:pt x="147243" y="46655"/>
                </a:lnTo>
                <a:lnTo>
                  <a:pt x="140863" y="53035"/>
                </a:lnTo>
                <a:cubicBezTo>
                  <a:pt x="139916" y="51241"/>
                  <a:pt x="137424" y="47503"/>
                  <a:pt x="132938" y="46655"/>
                </a:cubicBezTo>
                <a:cubicBezTo>
                  <a:pt x="137424" y="45808"/>
                  <a:pt x="139916" y="42070"/>
                  <a:pt x="140863" y="40275"/>
                </a:cubicBezTo>
                <a:close/>
                <a:moveTo>
                  <a:pt x="181038" y="40275"/>
                </a:moveTo>
                <a:cubicBezTo>
                  <a:pt x="181986" y="42070"/>
                  <a:pt x="184428" y="45808"/>
                  <a:pt x="188914" y="46655"/>
                </a:cubicBezTo>
                <a:cubicBezTo>
                  <a:pt x="184428" y="47503"/>
                  <a:pt x="181986" y="51191"/>
                  <a:pt x="181038" y="53035"/>
                </a:cubicBezTo>
                <a:lnTo>
                  <a:pt x="174658" y="46655"/>
                </a:lnTo>
                <a:lnTo>
                  <a:pt x="181038" y="40275"/>
                </a:lnTo>
                <a:close/>
                <a:moveTo>
                  <a:pt x="131730" y="49131"/>
                </a:moveTo>
                <a:cubicBezTo>
                  <a:pt x="131967" y="49131"/>
                  <a:pt x="132204" y="49152"/>
                  <a:pt x="132439" y="49197"/>
                </a:cubicBezTo>
                <a:cubicBezTo>
                  <a:pt x="135480" y="49796"/>
                  <a:pt x="137374" y="52238"/>
                  <a:pt x="138271" y="53733"/>
                </a:cubicBezTo>
                <a:lnTo>
                  <a:pt x="124863" y="53733"/>
                </a:lnTo>
                <a:cubicBezTo>
                  <a:pt x="126417" y="51767"/>
                  <a:pt x="129104" y="49131"/>
                  <a:pt x="131730" y="49131"/>
                </a:cubicBezTo>
                <a:close/>
                <a:moveTo>
                  <a:pt x="149088" y="48500"/>
                </a:moveTo>
                <a:lnTo>
                  <a:pt x="151281" y="50693"/>
                </a:lnTo>
                <a:lnTo>
                  <a:pt x="151281" y="53733"/>
                </a:lnTo>
                <a:lnTo>
                  <a:pt x="143854" y="53733"/>
                </a:lnTo>
                <a:lnTo>
                  <a:pt x="149088" y="48500"/>
                </a:lnTo>
                <a:close/>
                <a:moveTo>
                  <a:pt x="163892" y="39577"/>
                </a:moveTo>
                <a:lnTo>
                  <a:pt x="168029" y="43714"/>
                </a:lnTo>
                <a:lnTo>
                  <a:pt x="168029" y="49596"/>
                </a:lnTo>
                <a:lnTo>
                  <a:pt x="163892" y="53733"/>
                </a:lnTo>
                <a:lnTo>
                  <a:pt x="158010" y="53733"/>
                </a:lnTo>
                <a:lnTo>
                  <a:pt x="153823" y="49596"/>
                </a:lnTo>
                <a:lnTo>
                  <a:pt x="153823" y="43714"/>
                </a:lnTo>
                <a:lnTo>
                  <a:pt x="158010" y="39577"/>
                </a:lnTo>
                <a:close/>
                <a:moveTo>
                  <a:pt x="168029" y="53285"/>
                </a:moveTo>
                <a:lnTo>
                  <a:pt x="168029" y="53733"/>
                </a:lnTo>
                <a:lnTo>
                  <a:pt x="167580" y="53733"/>
                </a:lnTo>
                <a:lnTo>
                  <a:pt x="168029" y="53285"/>
                </a:lnTo>
                <a:close/>
                <a:moveTo>
                  <a:pt x="153873" y="53335"/>
                </a:moveTo>
                <a:lnTo>
                  <a:pt x="154321" y="53783"/>
                </a:lnTo>
                <a:lnTo>
                  <a:pt x="153873" y="53783"/>
                </a:lnTo>
                <a:lnTo>
                  <a:pt x="153873" y="53335"/>
                </a:lnTo>
                <a:close/>
                <a:moveTo>
                  <a:pt x="172814" y="48500"/>
                </a:moveTo>
                <a:lnTo>
                  <a:pt x="178048" y="53783"/>
                </a:lnTo>
                <a:lnTo>
                  <a:pt x="170621" y="53783"/>
                </a:lnTo>
                <a:lnTo>
                  <a:pt x="170621" y="50693"/>
                </a:lnTo>
                <a:lnTo>
                  <a:pt x="172814" y="48500"/>
                </a:lnTo>
                <a:close/>
                <a:moveTo>
                  <a:pt x="190181" y="49179"/>
                </a:moveTo>
                <a:cubicBezTo>
                  <a:pt x="192805" y="49179"/>
                  <a:pt x="195486" y="51774"/>
                  <a:pt x="197039" y="53783"/>
                </a:cubicBezTo>
                <a:lnTo>
                  <a:pt x="183630" y="53783"/>
                </a:lnTo>
                <a:cubicBezTo>
                  <a:pt x="184528" y="52238"/>
                  <a:pt x="186422" y="49796"/>
                  <a:pt x="189462" y="49247"/>
                </a:cubicBezTo>
                <a:cubicBezTo>
                  <a:pt x="189701" y="49201"/>
                  <a:pt x="189941" y="49179"/>
                  <a:pt x="190181" y="49179"/>
                </a:cubicBezTo>
                <a:close/>
                <a:moveTo>
                  <a:pt x="161250" y="56375"/>
                </a:moveTo>
                <a:lnTo>
                  <a:pt x="160951" y="56724"/>
                </a:lnTo>
                <a:lnTo>
                  <a:pt x="160602" y="56375"/>
                </a:lnTo>
                <a:close/>
                <a:moveTo>
                  <a:pt x="115591" y="48350"/>
                </a:moveTo>
                <a:lnTo>
                  <a:pt x="120925" y="55029"/>
                </a:lnTo>
                <a:lnTo>
                  <a:pt x="114644" y="62606"/>
                </a:lnTo>
                <a:lnTo>
                  <a:pt x="95853" y="58867"/>
                </a:lnTo>
                <a:lnTo>
                  <a:pt x="115591" y="48350"/>
                </a:lnTo>
                <a:close/>
                <a:moveTo>
                  <a:pt x="168029" y="56375"/>
                </a:moveTo>
                <a:lnTo>
                  <a:pt x="168029" y="63752"/>
                </a:lnTo>
                <a:lnTo>
                  <a:pt x="162795" y="58518"/>
                </a:lnTo>
                <a:lnTo>
                  <a:pt x="164938" y="56375"/>
                </a:lnTo>
                <a:close/>
                <a:moveTo>
                  <a:pt x="156913" y="56375"/>
                </a:moveTo>
                <a:lnTo>
                  <a:pt x="159106" y="58568"/>
                </a:lnTo>
                <a:lnTo>
                  <a:pt x="153873" y="63802"/>
                </a:lnTo>
                <a:lnTo>
                  <a:pt x="153873" y="56375"/>
                </a:lnTo>
                <a:close/>
                <a:moveTo>
                  <a:pt x="151281" y="56375"/>
                </a:moveTo>
                <a:lnTo>
                  <a:pt x="151281" y="65397"/>
                </a:lnTo>
                <a:cubicBezTo>
                  <a:pt x="149885" y="64949"/>
                  <a:pt x="148489" y="64749"/>
                  <a:pt x="147094" y="64749"/>
                </a:cubicBezTo>
                <a:cubicBezTo>
                  <a:pt x="147011" y="64747"/>
                  <a:pt x="146929" y="64746"/>
                  <a:pt x="146846" y="64746"/>
                </a:cubicBezTo>
                <a:cubicBezTo>
                  <a:pt x="144793" y="64746"/>
                  <a:pt x="142839" y="65342"/>
                  <a:pt x="141162" y="66444"/>
                </a:cubicBezTo>
                <a:cubicBezTo>
                  <a:pt x="143754" y="62656"/>
                  <a:pt x="142857" y="58319"/>
                  <a:pt x="142259" y="56375"/>
                </a:cubicBezTo>
                <a:close/>
                <a:moveTo>
                  <a:pt x="179643" y="56375"/>
                </a:moveTo>
                <a:cubicBezTo>
                  <a:pt x="179045" y="58319"/>
                  <a:pt x="178147" y="62656"/>
                  <a:pt x="180739" y="66444"/>
                </a:cubicBezTo>
                <a:cubicBezTo>
                  <a:pt x="179062" y="65342"/>
                  <a:pt x="177108" y="64746"/>
                  <a:pt x="175100" y="64746"/>
                </a:cubicBezTo>
                <a:cubicBezTo>
                  <a:pt x="175019" y="64746"/>
                  <a:pt x="174938" y="64747"/>
                  <a:pt x="174858" y="64749"/>
                </a:cubicBezTo>
                <a:cubicBezTo>
                  <a:pt x="173412" y="64749"/>
                  <a:pt x="172016" y="64949"/>
                  <a:pt x="170621" y="65397"/>
                </a:cubicBezTo>
                <a:lnTo>
                  <a:pt x="170621" y="56375"/>
                </a:lnTo>
                <a:close/>
                <a:moveTo>
                  <a:pt x="139866" y="57671"/>
                </a:moveTo>
                <a:lnTo>
                  <a:pt x="139866" y="57671"/>
                </a:lnTo>
                <a:cubicBezTo>
                  <a:pt x="140315" y="59416"/>
                  <a:pt x="140714" y="62456"/>
                  <a:pt x="138969" y="64998"/>
                </a:cubicBezTo>
                <a:cubicBezTo>
                  <a:pt x="137744" y="66781"/>
                  <a:pt x="135108" y="67291"/>
                  <a:pt x="132710" y="67291"/>
                </a:cubicBezTo>
                <a:cubicBezTo>
                  <a:pt x="131888" y="67291"/>
                  <a:pt x="131095" y="67231"/>
                  <a:pt x="130396" y="67142"/>
                </a:cubicBezTo>
                <a:lnTo>
                  <a:pt x="139866" y="57671"/>
                </a:lnTo>
                <a:close/>
                <a:moveTo>
                  <a:pt x="181986" y="57721"/>
                </a:moveTo>
                <a:lnTo>
                  <a:pt x="191506" y="67192"/>
                </a:lnTo>
                <a:cubicBezTo>
                  <a:pt x="190808" y="67266"/>
                  <a:pt x="190023" y="67319"/>
                  <a:pt x="189213" y="67319"/>
                </a:cubicBezTo>
                <a:cubicBezTo>
                  <a:pt x="186783" y="67319"/>
                  <a:pt x="184129" y="66843"/>
                  <a:pt x="182933" y="65048"/>
                </a:cubicBezTo>
                <a:cubicBezTo>
                  <a:pt x="181138" y="62456"/>
                  <a:pt x="181537" y="59416"/>
                  <a:pt x="181986" y="57721"/>
                </a:cubicBezTo>
                <a:close/>
                <a:moveTo>
                  <a:pt x="160951" y="60413"/>
                </a:moveTo>
                <a:lnTo>
                  <a:pt x="167331" y="66793"/>
                </a:lnTo>
                <a:cubicBezTo>
                  <a:pt x="165537" y="67740"/>
                  <a:pt x="161798" y="70182"/>
                  <a:pt x="160951" y="74668"/>
                </a:cubicBezTo>
                <a:cubicBezTo>
                  <a:pt x="160103" y="70182"/>
                  <a:pt x="156365" y="67740"/>
                  <a:pt x="154571" y="66793"/>
                </a:cubicBezTo>
                <a:lnTo>
                  <a:pt x="160951" y="60413"/>
                </a:lnTo>
                <a:close/>
                <a:moveTo>
                  <a:pt x="94208" y="61210"/>
                </a:moveTo>
                <a:lnTo>
                  <a:pt x="112800" y="64899"/>
                </a:lnTo>
                <a:lnTo>
                  <a:pt x="103977" y="75416"/>
                </a:lnTo>
                <a:lnTo>
                  <a:pt x="94208" y="61210"/>
                </a:lnTo>
                <a:close/>
                <a:moveTo>
                  <a:pt x="147072" y="67309"/>
                </a:moveTo>
                <a:cubicBezTo>
                  <a:pt x="148173" y="67309"/>
                  <a:pt x="149176" y="67495"/>
                  <a:pt x="149935" y="67690"/>
                </a:cubicBezTo>
                <a:lnTo>
                  <a:pt x="140414" y="77211"/>
                </a:lnTo>
                <a:cubicBezTo>
                  <a:pt x="140115" y="74469"/>
                  <a:pt x="140215" y="70282"/>
                  <a:pt x="142608" y="68637"/>
                </a:cubicBezTo>
                <a:cubicBezTo>
                  <a:pt x="144044" y="67623"/>
                  <a:pt x="145640" y="67309"/>
                  <a:pt x="147072" y="67309"/>
                </a:cubicBezTo>
                <a:close/>
                <a:moveTo>
                  <a:pt x="174846" y="67355"/>
                </a:moveTo>
                <a:cubicBezTo>
                  <a:pt x="176273" y="67355"/>
                  <a:pt x="177870" y="67660"/>
                  <a:pt x="179294" y="68637"/>
                </a:cubicBezTo>
                <a:cubicBezTo>
                  <a:pt x="181686" y="70282"/>
                  <a:pt x="181786" y="74469"/>
                  <a:pt x="181437" y="77211"/>
                </a:cubicBezTo>
                <a:lnTo>
                  <a:pt x="171967" y="67740"/>
                </a:lnTo>
                <a:cubicBezTo>
                  <a:pt x="172712" y="67543"/>
                  <a:pt x="173727" y="67355"/>
                  <a:pt x="174846" y="67355"/>
                </a:cubicBezTo>
                <a:close/>
                <a:moveTo>
                  <a:pt x="139418" y="68188"/>
                </a:moveTo>
                <a:lnTo>
                  <a:pt x="139418" y="68188"/>
                </a:lnTo>
                <a:cubicBezTo>
                  <a:pt x="137274" y="71279"/>
                  <a:pt x="137623" y="75865"/>
                  <a:pt x="137922" y="78158"/>
                </a:cubicBezTo>
                <a:lnTo>
                  <a:pt x="130296" y="77310"/>
                </a:lnTo>
                <a:lnTo>
                  <a:pt x="129448" y="69684"/>
                </a:lnTo>
                <a:lnTo>
                  <a:pt x="129448" y="69684"/>
                </a:lnTo>
                <a:cubicBezTo>
                  <a:pt x="130259" y="69790"/>
                  <a:pt x="131356" y="69895"/>
                  <a:pt x="132573" y="69895"/>
                </a:cubicBezTo>
                <a:cubicBezTo>
                  <a:pt x="134797" y="69895"/>
                  <a:pt x="137420" y="69542"/>
                  <a:pt x="139418" y="68188"/>
                </a:cubicBezTo>
                <a:close/>
                <a:moveTo>
                  <a:pt x="182484" y="68188"/>
                </a:moveTo>
                <a:cubicBezTo>
                  <a:pt x="184452" y="69553"/>
                  <a:pt x="187027" y="69908"/>
                  <a:pt x="189229" y="69908"/>
                </a:cubicBezTo>
                <a:cubicBezTo>
                  <a:pt x="190485" y="69908"/>
                  <a:pt x="191620" y="69792"/>
                  <a:pt x="192453" y="69684"/>
                </a:cubicBezTo>
                <a:lnTo>
                  <a:pt x="192453" y="69684"/>
                </a:lnTo>
                <a:lnTo>
                  <a:pt x="191556" y="77310"/>
                </a:lnTo>
                <a:lnTo>
                  <a:pt x="183979" y="78158"/>
                </a:lnTo>
                <a:cubicBezTo>
                  <a:pt x="184278" y="75865"/>
                  <a:pt x="184577" y="71329"/>
                  <a:pt x="182484" y="68188"/>
                </a:cubicBezTo>
                <a:close/>
                <a:moveTo>
                  <a:pt x="153873" y="69335"/>
                </a:moveTo>
                <a:cubicBezTo>
                  <a:pt x="155368" y="70232"/>
                  <a:pt x="157810" y="72126"/>
                  <a:pt x="158409" y="75167"/>
                </a:cubicBezTo>
                <a:cubicBezTo>
                  <a:pt x="158907" y="78008"/>
                  <a:pt x="156016" y="81049"/>
                  <a:pt x="153873" y="82743"/>
                </a:cubicBezTo>
                <a:lnTo>
                  <a:pt x="153873" y="69335"/>
                </a:lnTo>
                <a:close/>
                <a:moveTo>
                  <a:pt x="168029" y="69335"/>
                </a:moveTo>
                <a:lnTo>
                  <a:pt x="168029" y="82743"/>
                </a:lnTo>
                <a:cubicBezTo>
                  <a:pt x="165885" y="81049"/>
                  <a:pt x="162945" y="78008"/>
                  <a:pt x="163493" y="75167"/>
                </a:cubicBezTo>
                <a:cubicBezTo>
                  <a:pt x="164041" y="72126"/>
                  <a:pt x="166533" y="70232"/>
                  <a:pt x="168029" y="69335"/>
                </a:cubicBezTo>
                <a:close/>
                <a:moveTo>
                  <a:pt x="92314" y="63005"/>
                </a:moveTo>
                <a:lnTo>
                  <a:pt x="102233" y="77510"/>
                </a:lnTo>
                <a:lnTo>
                  <a:pt x="96700" y="84189"/>
                </a:lnTo>
                <a:lnTo>
                  <a:pt x="88326" y="85136"/>
                </a:lnTo>
                <a:lnTo>
                  <a:pt x="92314" y="63005"/>
                </a:lnTo>
                <a:close/>
                <a:moveTo>
                  <a:pt x="118482" y="75067"/>
                </a:moveTo>
                <a:lnTo>
                  <a:pt x="124514" y="79852"/>
                </a:lnTo>
                <a:cubicBezTo>
                  <a:pt x="122620" y="81248"/>
                  <a:pt x="119180" y="84289"/>
                  <a:pt x="118482" y="87977"/>
                </a:cubicBezTo>
                <a:cubicBezTo>
                  <a:pt x="117834" y="84289"/>
                  <a:pt x="114345" y="81248"/>
                  <a:pt x="112501" y="79852"/>
                </a:cubicBezTo>
                <a:lnTo>
                  <a:pt x="118482" y="75067"/>
                </a:lnTo>
                <a:close/>
                <a:moveTo>
                  <a:pt x="160951" y="77111"/>
                </a:moveTo>
                <a:cubicBezTo>
                  <a:pt x="161599" y="80750"/>
                  <a:pt x="165088" y="83790"/>
                  <a:pt x="166932" y="85186"/>
                </a:cubicBezTo>
                <a:lnTo>
                  <a:pt x="160951" y="89971"/>
                </a:lnTo>
                <a:lnTo>
                  <a:pt x="154919" y="85186"/>
                </a:lnTo>
                <a:cubicBezTo>
                  <a:pt x="156814" y="83840"/>
                  <a:pt x="160253" y="80799"/>
                  <a:pt x="160951" y="77111"/>
                </a:cubicBezTo>
                <a:close/>
                <a:moveTo>
                  <a:pt x="137523" y="56375"/>
                </a:moveTo>
                <a:lnTo>
                  <a:pt x="126557" y="67341"/>
                </a:lnTo>
                <a:lnTo>
                  <a:pt x="127903" y="79254"/>
                </a:lnTo>
                <a:lnTo>
                  <a:pt x="127903" y="79254"/>
                </a:lnTo>
                <a:lnTo>
                  <a:pt x="118482" y="71777"/>
                </a:lnTo>
                <a:lnTo>
                  <a:pt x="108812" y="79503"/>
                </a:lnTo>
                <a:lnTo>
                  <a:pt x="108812" y="95005"/>
                </a:lnTo>
                <a:lnTo>
                  <a:pt x="99093" y="85335"/>
                </a:lnTo>
                <a:lnTo>
                  <a:pt x="123218" y="56375"/>
                </a:lnTo>
                <a:close/>
                <a:moveTo>
                  <a:pt x="151231" y="70083"/>
                </a:moveTo>
                <a:lnTo>
                  <a:pt x="151281" y="85385"/>
                </a:lnTo>
                <a:lnTo>
                  <a:pt x="139218" y="84039"/>
                </a:lnTo>
                <a:lnTo>
                  <a:pt x="128202" y="95005"/>
                </a:lnTo>
                <a:lnTo>
                  <a:pt x="128202" y="79703"/>
                </a:lnTo>
                <a:lnTo>
                  <a:pt x="140265" y="81049"/>
                </a:lnTo>
                <a:lnTo>
                  <a:pt x="151231" y="70083"/>
                </a:lnTo>
                <a:close/>
                <a:moveTo>
                  <a:pt x="146745" y="95155"/>
                </a:moveTo>
                <a:cubicBezTo>
                  <a:pt x="146753" y="95155"/>
                  <a:pt x="146761" y="95155"/>
                  <a:pt x="146770" y="95155"/>
                </a:cubicBezTo>
                <a:lnTo>
                  <a:pt x="146770" y="95155"/>
                </a:lnTo>
                <a:cubicBezTo>
                  <a:pt x="146778" y="95155"/>
                  <a:pt x="146786" y="95155"/>
                  <a:pt x="146795" y="95155"/>
                </a:cubicBezTo>
                <a:close/>
                <a:moveTo>
                  <a:pt x="125561" y="82295"/>
                </a:moveTo>
                <a:lnTo>
                  <a:pt x="125561" y="95703"/>
                </a:lnTo>
                <a:cubicBezTo>
                  <a:pt x="124065" y="94806"/>
                  <a:pt x="121623" y="92912"/>
                  <a:pt x="121025" y="89921"/>
                </a:cubicBezTo>
                <a:cubicBezTo>
                  <a:pt x="120526" y="87030"/>
                  <a:pt x="123417" y="84039"/>
                  <a:pt x="125561" y="82295"/>
                </a:cubicBezTo>
                <a:close/>
                <a:moveTo>
                  <a:pt x="111404" y="82345"/>
                </a:moveTo>
                <a:cubicBezTo>
                  <a:pt x="113548" y="84039"/>
                  <a:pt x="116489" y="87080"/>
                  <a:pt x="115940" y="89921"/>
                </a:cubicBezTo>
                <a:cubicBezTo>
                  <a:pt x="115392" y="92962"/>
                  <a:pt x="112900" y="94856"/>
                  <a:pt x="111404" y="95753"/>
                </a:cubicBezTo>
                <a:lnTo>
                  <a:pt x="111404" y="82345"/>
                </a:lnTo>
                <a:close/>
                <a:moveTo>
                  <a:pt x="141511" y="86881"/>
                </a:moveTo>
                <a:lnTo>
                  <a:pt x="149137" y="87778"/>
                </a:lnTo>
                <a:lnTo>
                  <a:pt x="150035" y="95404"/>
                </a:lnTo>
                <a:cubicBezTo>
                  <a:pt x="148946" y="95256"/>
                  <a:pt x="147858" y="95156"/>
                  <a:pt x="146770" y="95155"/>
                </a:cubicBezTo>
                <a:lnTo>
                  <a:pt x="146770" y="95155"/>
                </a:lnTo>
                <a:cubicBezTo>
                  <a:pt x="144582" y="95158"/>
                  <a:pt x="142002" y="95559"/>
                  <a:pt x="140066" y="96850"/>
                </a:cubicBezTo>
                <a:cubicBezTo>
                  <a:pt x="142159" y="93809"/>
                  <a:pt x="141860" y="89223"/>
                  <a:pt x="141511" y="86881"/>
                </a:cubicBezTo>
                <a:close/>
                <a:moveTo>
                  <a:pt x="95504" y="86930"/>
                </a:moveTo>
                <a:lnTo>
                  <a:pt x="95504" y="86930"/>
                </a:lnTo>
                <a:cubicBezTo>
                  <a:pt x="95155" y="89223"/>
                  <a:pt x="94856" y="93759"/>
                  <a:pt x="96949" y="96899"/>
                </a:cubicBezTo>
                <a:cubicBezTo>
                  <a:pt x="95005" y="95554"/>
                  <a:pt x="92413" y="95205"/>
                  <a:pt x="90220" y="95205"/>
                </a:cubicBezTo>
                <a:cubicBezTo>
                  <a:pt x="89124" y="95205"/>
                  <a:pt x="88077" y="95255"/>
                  <a:pt x="86980" y="95454"/>
                </a:cubicBezTo>
                <a:lnTo>
                  <a:pt x="87877" y="87778"/>
                </a:lnTo>
                <a:lnTo>
                  <a:pt x="95504" y="86930"/>
                </a:lnTo>
                <a:close/>
                <a:moveTo>
                  <a:pt x="139019" y="87828"/>
                </a:moveTo>
                <a:lnTo>
                  <a:pt x="139019" y="87828"/>
                </a:lnTo>
                <a:cubicBezTo>
                  <a:pt x="139318" y="90619"/>
                  <a:pt x="139218" y="94806"/>
                  <a:pt x="136826" y="96451"/>
                </a:cubicBezTo>
                <a:lnTo>
                  <a:pt x="136875" y="96401"/>
                </a:lnTo>
                <a:lnTo>
                  <a:pt x="136875" y="96401"/>
                </a:lnTo>
                <a:cubicBezTo>
                  <a:pt x="135411" y="97415"/>
                  <a:pt x="133802" y="97729"/>
                  <a:pt x="132375" y="97729"/>
                </a:cubicBezTo>
                <a:cubicBezTo>
                  <a:pt x="131276" y="97729"/>
                  <a:pt x="130285" y="97543"/>
                  <a:pt x="129548" y="97348"/>
                </a:cubicBezTo>
                <a:lnTo>
                  <a:pt x="139019" y="87828"/>
                </a:lnTo>
                <a:close/>
                <a:moveTo>
                  <a:pt x="97996" y="87877"/>
                </a:moveTo>
                <a:lnTo>
                  <a:pt x="98046" y="87927"/>
                </a:lnTo>
                <a:lnTo>
                  <a:pt x="107517" y="97398"/>
                </a:lnTo>
                <a:cubicBezTo>
                  <a:pt x="106771" y="97595"/>
                  <a:pt x="105756" y="97783"/>
                  <a:pt x="104637" y="97783"/>
                </a:cubicBezTo>
                <a:cubicBezTo>
                  <a:pt x="103210" y="97783"/>
                  <a:pt x="101614" y="97478"/>
                  <a:pt x="100189" y="96501"/>
                </a:cubicBezTo>
                <a:cubicBezTo>
                  <a:pt x="97747" y="94806"/>
                  <a:pt x="97647" y="90619"/>
                  <a:pt x="97996" y="87877"/>
                </a:cubicBezTo>
                <a:close/>
                <a:moveTo>
                  <a:pt x="85285" y="88027"/>
                </a:moveTo>
                <a:lnTo>
                  <a:pt x="84239" y="96600"/>
                </a:lnTo>
                <a:lnTo>
                  <a:pt x="77709" y="102034"/>
                </a:lnTo>
                <a:lnTo>
                  <a:pt x="60363" y="89871"/>
                </a:lnTo>
                <a:lnTo>
                  <a:pt x="85285" y="88027"/>
                </a:lnTo>
                <a:close/>
                <a:moveTo>
                  <a:pt x="118482" y="90420"/>
                </a:moveTo>
                <a:cubicBezTo>
                  <a:pt x="119380" y="94906"/>
                  <a:pt x="123068" y="97398"/>
                  <a:pt x="124863" y="98345"/>
                </a:cubicBezTo>
                <a:lnTo>
                  <a:pt x="118482" y="104725"/>
                </a:lnTo>
                <a:lnTo>
                  <a:pt x="112102" y="98345"/>
                </a:lnTo>
                <a:cubicBezTo>
                  <a:pt x="113897" y="97398"/>
                  <a:pt x="117635" y="94906"/>
                  <a:pt x="118482" y="90420"/>
                </a:cubicBezTo>
                <a:close/>
                <a:moveTo>
                  <a:pt x="90292" y="97818"/>
                </a:moveTo>
                <a:cubicBezTo>
                  <a:pt x="92703" y="97818"/>
                  <a:pt x="95367" y="98295"/>
                  <a:pt x="96600" y="100090"/>
                </a:cubicBezTo>
                <a:cubicBezTo>
                  <a:pt x="98345" y="102681"/>
                  <a:pt x="97946" y="105722"/>
                  <a:pt x="97498" y="107417"/>
                </a:cubicBezTo>
                <a:lnTo>
                  <a:pt x="88027" y="97946"/>
                </a:lnTo>
                <a:cubicBezTo>
                  <a:pt x="88712" y="97871"/>
                  <a:pt x="89488" y="97818"/>
                  <a:pt x="90292" y="97818"/>
                </a:cubicBezTo>
                <a:close/>
                <a:moveTo>
                  <a:pt x="146877" y="97776"/>
                </a:moveTo>
                <a:cubicBezTo>
                  <a:pt x="147644" y="97776"/>
                  <a:pt x="148382" y="97825"/>
                  <a:pt x="149038" y="97896"/>
                </a:cubicBezTo>
                <a:lnTo>
                  <a:pt x="139567" y="107417"/>
                </a:lnTo>
                <a:cubicBezTo>
                  <a:pt x="139118" y="105672"/>
                  <a:pt x="138720" y="102632"/>
                  <a:pt x="140464" y="100090"/>
                </a:cubicBezTo>
                <a:cubicBezTo>
                  <a:pt x="141716" y="98269"/>
                  <a:pt x="144439" y="97776"/>
                  <a:pt x="146877" y="97776"/>
                </a:cubicBezTo>
                <a:close/>
                <a:moveTo>
                  <a:pt x="98694" y="98594"/>
                </a:moveTo>
                <a:cubicBezTo>
                  <a:pt x="100648" y="99906"/>
                  <a:pt x="102762" y="100315"/>
                  <a:pt x="104617" y="100315"/>
                </a:cubicBezTo>
                <a:cubicBezTo>
                  <a:pt x="106358" y="100315"/>
                  <a:pt x="107871" y="99955"/>
                  <a:pt x="108812" y="99641"/>
                </a:cubicBezTo>
                <a:lnTo>
                  <a:pt x="108812" y="108713"/>
                </a:lnTo>
                <a:lnTo>
                  <a:pt x="99790" y="108713"/>
                </a:lnTo>
                <a:cubicBezTo>
                  <a:pt x="100389" y="106769"/>
                  <a:pt x="101236" y="102382"/>
                  <a:pt x="98694" y="98594"/>
                </a:cubicBezTo>
                <a:close/>
                <a:moveTo>
                  <a:pt x="111404" y="101336"/>
                </a:moveTo>
                <a:lnTo>
                  <a:pt x="116638" y="106569"/>
                </a:lnTo>
                <a:lnTo>
                  <a:pt x="114495" y="108713"/>
                </a:lnTo>
                <a:lnTo>
                  <a:pt x="111404" y="108713"/>
                </a:lnTo>
                <a:lnTo>
                  <a:pt x="111404" y="101336"/>
                </a:lnTo>
                <a:close/>
                <a:moveTo>
                  <a:pt x="118482" y="108414"/>
                </a:moveTo>
                <a:lnTo>
                  <a:pt x="118831" y="108713"/>
                </a:lnTo>
                <a:lnTo>
                  <a:pt x="118183" y="108713"/>
                </a:lnTo>
                <a:lnTo>
                  <a:pt x="118482" y="108414"/>
                </a:lnTo>
                <a:close/>
                <a:moveTo>
                  <a:pt x="125561" y="101286"/>
                </a:moveTo>
                <a:lnTo>
                  <a:pt x="125561" y="108713"/>
                </a:lnTo>
                <a:lnTo>
                  <a:pt x="122520" y="108713"/>
                </a:lnTo>
                <a:lnTo>
                  <a:pt x="120327" y="106569"/>
                </a:lnTo>
                <a:lnTo>
                  <a:pt x="125561" y="101286"/>
                </a:lnTo>
                <a:close/>
                <a:moveTo>
                  <a:pt x="138321" y="98594"/>
                </a:moveTo>
                <a:lnTo>
                  <a:pt x="138321" y="98594"/>
                </a:lnTo>
                <a:cubicBezTo>
                  <a:pt x="135729" y="102382"/>
                  <a:pt x="136626" y="106769"/>
                  <a:pt x="137224" y="108713"/>
                </a:cubicBezTo>
                <a:lnTo>
                  <a:pt x="128202" y="108713"/>
                </a:lnTo>
                <a:lnTo>
                  <a:pt x="128202" y="99691"/>
                </a:lnTo>
                <a:cubicBezTo>
                  <a:pt x="129143" y="100004"/>
                  <a:pt x="130645" y="100365"/>
                  <a:pt x="132374" y="100365"/>
                </a:cubicBezTo>
                <a:cubicBezTo>
                  <a:pt x="134216" y="100365"/>
                  <a:pt x="136317" y="99956"/>
                  <a:pt x="138271" y="98644"/>
                </a:cubicBezTo>
                <a:lnTo>
                  <a:pt x="138321" y="98594"/>
                </a:lnTo>
                <a:close/>
                <a:moveTo>
                  <a:pt x="111853" y="111305"/>
                </a:moveTo>
                <a:lnTo>
                  <a:pt x="111404" y="111803"/>
                </a:lnTo>
                <a:lnTo>
                  <a:pt x="111404" y="111305"/>
                </a:lnTo>
                <a:close/>
                <a:moveTo>
                  <a:pt x="125561" y="111305"/>
                </a:moveTo>
                <a:lnTo>
                  <a:pt x="125561" y="111803"/>
                </a:lnTo>
                <a:lnTo>
                  <a:pt x="125112" y="111305"/>
                </a:lnTo>
                <a:close/>
                <a:moveTo>
                  <a:pt x="57970" y="91367"/>
                </a:moveTo>
                <a:lnTo>
                  <a:pt x="75715" y="103778"/>
                </a:lnTo>
                <a:lnTo>
                  <a:pt x="64400" y="113199"/>
                </a:lnTo>
                <a:lnTo>
                  <a:pt x="57970" y="91367"/>
                </a:lnTo>
                <a:close/>
                <a:moveTo>
                  <a:pt x="95853" y="111355"/>
                </a:moveTo>
                <a:cubicBezTo>
                  <a:pt x="94955" y="112900"/>
                  <a:pt x="93061" y="115342"/>
                  <a:pt x="90021" y="115891"/>
                </a:cubicBezTo>
                <a:cubicBezTo>
                  <a:pt x="89798" y="115929"/>
                  <a:pt x="89574" y="115947"/>
                  <a:pt x="89350" y="115947"/>
                </a:cubicBezTo>
                <a:cubicBezTo>
                  <a:pt x="86676" y="115947"/>
                  <a:pt x="84004" y="113333"/>
                  <a:pt x="82394" y="111355"/>
                </a:cubicBezTo>
                <a:close/>
                <a:moveTo>
                  <a:pt x="154571" y="111355"/>
                </a:moveTo>
                <a:cubicBezTo>
                  <a:pt x="153016" y="113321"/>
                  <a:pt x="150329" y="115957"/>
                  <a:pt x="147703" y="115957"/>
                </a:cubicBezTo>
                <a:cubicBezTo>
                  <a:pt x="147466" y="115957"/>
                  <a:pt x="147229" y="115936"/>
                  <a:pt x="146994" y="115891"/>
                </a:cubicBezTo>
                <a:cubicBezTo>
                  <a:pt x="143953" y="115292"/>
                  <a:pt x="142059" y="112850"/>
                  <a:pt x="141162" y="111355"/>
                </a:cubicBezTo>
                <a:close/>
                <a:moveTo>
                  <a:pt x="108812" y="111305"/>
                </a:moveTo>
                <a:lnTo>
                  <a:pt x="108812" y="114345"/>
                </a:lnTo>
                <a:lnTo>
                  <a:pt x="106619" y="116539"/>
                </a:lnTo>
                <a:lnTo>
                  <a:pt x="101386" y="111305"/>
                </a:lnTo>
                <a:close/>
                <a:moveTo>
                  <a:pt x="135579" y="111355"/>
                </a:moveTo>
                <a:lnTo>
                  <a:pt x="130346" y="116588"/>
                </a:lnTo>
                <a:lnTo>
                  <a:pt x="128202" y="114395"/>
                </a:lnTo>
                <a:lnTo>
                  <a:pt x="128202" y="111355"/>
                </a:lnTo>
                <a:close/>
                <a:moveTo>
                  <a:pt x="108812" y="118084"/>
                </a:moveTo>
                <a:lnTo>
                  <a:pt x="108812" y="118732"/>
                </a:lnTo>
                <a:lnTo>
                  <a:pt x="108464" y="118383"/>
                </a:lnTo>
                <a:lnTo>
                  <a:pt x="108812" y="118084"/>
                </a:lnTo>
                <a:close/>
                <a:moveTo>
                  <a:pt x="128202" y="118084"/>
                </a:moveTo>
                <a:lnTo>
                  <a:pt x="128501" y="118433"/>
                </a:lnTo>
                <a:lnTo>
                  <a:pt x="128202" y="118732"/>
                </a:lnTo>
                <a:lnTo>
                  <a:pt x="128202" y="118084"/>
                </a:lnTo>
                <a:close/>
                <a:moveTo>
                  <a:pt x="55727" y="93211"/>
                </a:moveTo>
                <a:lnTo>
                  <a:pt x="62107" y="114993"/>
                </a:lnTo>
                <a:lnTo>
                  <a:pt x="55029" y="120925"/>
                </a:lnTo>
                <a:lnTo>
                  <a:pt x="48200" y="115492"/>
                </a:lnTo>
                <a:lnTo>
                  <a:pt x="55727" y="93211"/>
                </a:lnTo>
                <a:close/>
                <a:moveTo>
                  <a:pt x="157013" y="112401"/>
                </a:moveTo>
                <a:lnTo>
                  <a:pt x="157063" y="112451"/>
                </a:lnTo>
                <a:lnTo>
                  <a:pt x="161798" y="118433"/>
                </a:lnTo>
                <a:lnTo>
                  <a:pt x="157013" y="124414"/>
                </a:lnTo>
                <a:cubicBezTo>
                  <a:pt x="155617" y="122570"/>
                  <a:pt x="152577" y="119081"/>
                  <a:pt x="148938" y="118433"/>
                </a:cubicBezTo>
                <a:cubicBezTo>
                  <a:pt x="152627" y="117785"/>
                  <a:pt x="155667" y="114295"/>
                  <a:pt x="157013" y="112401"/>
                </a:cubicBezTo>
                <a:close/>
                <a:moveTo>
                  <a:pt x="79952" y="112451"/>
                </a:moveTo>
                <a:cubicBezTo>
                  <a:pt x="81348" y="114295"/>
                  <a:pt x="84338" y="117785"/>
                  <a:pt x="88027" y="118433"/>
                </a:cubicBezTo>
                <a:lnTo>
                  <a:pt x="88077" y="118482"/>
                </a:lnTo>
                <a:cubicBezTo>
                  <a:pt x="84388" y="119130"/>
                  <a:pt x="81348" y="122620"/>
                  <a:pt x="79952" y="124464"/>
                </a:cubicBezTo>
                <a:lnTo>
                  <a:pt x="75167" y="118482"/>
                </a:lnTo>
                <a:lnTo>
                  <a:pt x="79952" y="112451"/>
                </a:lnTo>
                <a:close/>
                <a:moveTo>
                  <a:pt x="138620" y="112003"/>
                </a:moveTo>
                <a:cubicBezTo>
                  <a:pt x="139567" y="113797"/>
                  <a:pt x="142010" y="117535"/>
                  <a:pt x="146496" y="118383"/>
                </a:cubicBezTo>
                <a:cubicBezTo>
                  <a:pt x="142010" y="119230"/>
                  <a:pt x="139567" y="122969"/>
                  <a:pt x="138620" y="124763"/>
                </a:cubicBezTo>
                <a:lnTo>
                  <a:pt x="132240" y="118383"/>
                </a:lnTo>
                <a:lnTo>
                  <a:pt x="138620" y="112003"/>
                </a:lnTo>
                <a:close/>
                <a:moveTo>
                  <a:pt x="98445" y="112052"/>
                </a:moveTo>
                <a:lnTo>
                  <a:pt x="104825" y="118482"/>
                </a:lnTo>
                <a:lnTo>
                  <a:pt x="98445" y="124863"/>
                </a:lnTo>
                <a:cubicBezTo>
                  <a:pt x="97459" y="123039"/>
                  <a:pt x="95060" y="119363"/>
                  <a:pt x="90669" y="118462"/>
                </a:cubicBezTo>
                <a:lnTo>
                  <a:pt x="90669" y="118462"/>
                </a:lnTo>
                <a:cubicBezTo>
                  <a:pt x="95091" y="117531"/>
                  <a:pt x="97505" y="113883"/>
                  <a:pt x="98445" y="112052"/>
                </a:cubicBezTo>
                <a:close/>
                <a:moveTo>
                  <a:pt x="111404" y="125012"/>
                </a:moveTo>
                <a:lnTo>
                  <a:pt x="111853" y="125461"/>
                </a:lnTo>
                <a:lnTo>
                  <a:pt x="111404" y="125461"/>
                </a:lnTo>
                <a:lnTo>
                  <a:pt x="111404" y="125012"/>
                </a:lnTo>
                <a:close/>
                <a:moveTo>
                  <a:pt x="106619" y="120227"/>
                </a:moveTo>
                <a:lnTo>
                  <a:pt x="108812" y="122420"/>
                </a:lnTo>
                <a:lnTo>
                  <a:pt x="108812" y="125511"/>
                </a:lnTo>
                <a:lnTo>
                  <a:pt x="101386" y="125511"/>
                </a:lnTo>
                <a:lnTo>
                  <a:pt x="106619" y="120227"/>
                </a:lnTo>
                <a:close/>
                <a:moveTo>
                  <a:pt x="121423" y="111355"/>
                </a:moveTo>
                <a:lnTo>
                  <a:pt x="125561" y="115492"/>
                </a:lnTo>
                <a:lnTo>
                  <a:pt x="125561" y="121374"/>
                </a:lnTo>
                <a:lnTo>
                  <a:pt x="121423" y="125511"/>
                </a:lnTo>
                <a:lnTo>
                  <a:pt x="115542" y="125511"/>
                </a:lnTo>
                <a:lnTo>
                  <a:pt x="111404" y="121374"/>
                </a:lnTo>
                <a:lnTo>
                  <a:pt x="111404" y="115492"/>
                </a:lnTo>
                <a:lnTo>
                  <a:pt x="115542" y="111355"/>
                </a:lnTo>
                <a:close/>
                <a:moveTo>
                  <a:pt x="125561" y="125062"/>
                </a:moveTo>
                <a:lnTo>
                  <a:pt x="125561" y="125511"/>
                </a:lnTo>
                <a:lnTo>
                  <a:pt x="125112" y="125511"/>
                </a:lnTo>
                <a:lnTo>
                  <a:pt x="125561" y="125062"/>
                </a:lnTo>
                <a:close/>
                <a:moveTo>
                  <a:pt x="130346" y="120277"/>
                </a:moveTo>
                <a:lnTo>
                  <a:pt x="135579" y="125511"/>
                </a:lnTo>
                <a:lnTo>
                  <a:pt x="128202" y="125511"/>
                </a:lnTo>
                <a:lnTo>
                  <a:pt x="128202" y="122420"/>
                </a:lnTo>
                <a:lnTo>
                  <a:pt x="130346" y="120277"/>
                </a:lnTo>
                <a:close/>
                <a:moveTo>
                  <a:pt x="147703" y="120908"/>
                </a:moveTo>
                <a:cubicBezTo>
                  <a:pt x="150329" y="120908"/>
                  <a:pt x="153016" y="123545"/>
                  <a:pt x="154571" y="125511"/>
                </a:cubicBezTo>
                <a:lnTo>
                  <a:pt x="141162" y="125511"/>
                </a:lnTo>
                <a:cubicBezTo>
                  <a:pt x="142059" y="124015"/>
                  <a:pt x="143953" y="121573"/>
                  <a:pt x="146994" y="120975"/>
                </a:cubicBezTo>
                <a:cubicBezTo>
                  <a:pt x="147229" y="120929"/>
                  <a:pt x="147466" y="120908"/>
                  <a:pt x="147703" y="120908"/>
                </a:cubicBezTo>
                <a:close/>
                <a:moveTo>
                  <a:pt x="89264" y="120908"/>
                </a:moveTo>
                <a:cubicBezTo>
                  <a:pt x="89500" y="120908"/>
                  <a:pt x="89736" y="120929"/>
                  <a:pt x="89971" y="120975"/>
                </a:cubicBezTo>
                <a:lnTo>
                  <a:pt x="90021" y="121025"/>
                </a:lnTo>
                <a:cubicBezTo>
                  <a:pt x="93111" y="121573"/>
                  <a:pt x="94955" y="124015"/>
                  <a:pt x="95853" y="125561"/>
                </a:cubicBezTo>
                <a:lnTo>
                  <a:pt x="82394" y="125561"/>
                </a:lnTo>
                <a:cubicBezTo>
                  <a:pt x="83995" y="123549"/>
                  <a:pt x="86643" y="120908"/>
                  <a:pt x="89264" y="120908"/>
                </a:cubicBezTo>
                <a:close/>
                <a:moveTo>
                  <a:pt x="118831" y="128103"/>
                </a:moveTo>
                <a:lnTo>
                  <a:pt x="118482" y="128402"/>
                </a:lnTo>
                <a:lnTo>
                  <a:pt x="118183" y="128103"/>
                </a:lnTo>
                <a:close/>
                <a:moveTo>
                  <a:pt x="46705" y="117585"/>
                </a:moveTo>
                <a:lnTo>
                  <a:pt x="52736" y="122370"/>
                </a:lnTo>
                <a:cubicBezTo>
                  <a:pt x="50842" y="123766"/>
                  <a:pt x="47403" y="126807"/>
                  <a:pt x="46705" y="130445"/>
                </a:cubicBezTo>
                <a:cubicBezTo>
                  <a:pt x="46057" y="126807"/>
                  <a:pt x="42568" y="123766"/>
                  <a:pt x="40724" y="122370"/>
                </a:cubicBezTo>
                <a:lnTo>
                  <a:pt x="46705" y="117585"/>
                </a:lnTo>
                <a:close/>
                <a:moveTo>
                  <a:pt x="114495" y="128103"/>
                </a:moveTo>
                <a:lnTo>
                  <a:pt x="116638" y="130246"/>
                </a:lnTo>
                <a:lnTo>
                  <a:pt x="111404" y="135480"/>
                </a:lnTo>
                <a:lnTo>
                  <a:pt x="111404" y="128103"/>
                </a:lnTo>
                <a:close/>
                <a:moveTo>
                  <a:pt x="125561" y="128103"/>
                </a:moveTo>
                <a:lnTo>
                  <a:pt x="125561" y="135530"/>
                </a:lnTo>
                <a:lnTo>
                  <a:pt x="120327" y="130296"/>
                </a:lnTo>
                <a:lnTo>
                  <a:pt x="122520" y="128103"/>
                </a:lnTo>
                <a:close/>
                <a:moveTo>
                  <a:pt x="85385" y="99043"/>
                </a:moveTo>
                <a:lnTo>
                  <a:pt x="95105" y="108713"/>
                </a:lnTo>
                <a:lnTo>
                  <a:pt x="79553" y="108713"/>
                </a:lnTo>
                <a:lnTo>
                  <a:pt x="71827" y="118433"/>
                </a:lnTo>
                <a:lnTo>
                  <a:pt x="79354" y="127903"/>
                </a:lnTo>
                <a:lnTo>
                  <a:pt x="67341" y="126508"/>
                </a:lnTo>
                <a:lnTo>
                  <a:pt x="56375" y="137523"/>
                </a:lnTo>
                <a:lnTo>
                  <a:pt x="56375" y="123218"/>
                </a:lnTo>
                <a:lnTo>
                  <a:pt x="85385" y="99043"/>
                </a:lnTo>
                <a:close/>
                <a:moveTo>
                  <a:pt x="74918" y="137673"/>
                </a:moveTo>
                <a:cubicBezTo>
                  <a:pt x="74936" y="137673"/>
                  <a:pt x="74955" y="137673"/>
                  <a:pt x="74974" y="137673"/>
                </a:cubicBezTo>
                <a:lnTo>
                  <a:pt x="74974" y="137673"/>
                </a:lnTo>
                <a:cubicBezTo>
                  <a:pt x="74988" y="137673"/>
                  <a:pt x="75003" y="137673"/>
                  <a:pt x="75017" y="137673"/>
                </a:cubicBezTo>
                <a:close/>
                <a:moveTo>
                  <a:pt x="108812" y="128103"/>
                </a:moveTo>
                <a:lnTo>
                  <a:pt x="108812" y="137125"/>
                </a:lnTo>
                <a:cubicBezTo>
                  <a:pt x="107417" y="136726"/>
                  <a:pt x="106021" y="136477"/>
                  <a:pt x="104576" y="136477"/>
                </a:cubicBezTo>
                <a:cubicBezTo>
                  <a:pt x="104495" y="136475"/>
                  <a:pt x="104414" y="136474"/>
                  <a:pt x="104334" y="136474"/>
                </a:cubicBezTo>
                <a:cubicBezTo>
                  <a:pt x="102325" y="136474"/>
                  <a:pt x="100371" y="137069"/>
                  <a:pt x="98694" y="138171"/>
                </a:cubicBezTo>
                <a:cubicBezTo>
                  <a:pt x="101286" y="134383"/>
                  <a:pt x="100389" y="130047"/>
                  <a:pt x="99790" y="128103"/>
                </a:cubicBezTo>
                <a:close/>
                <a:moveTo>
                  <a:pt x="137224" y="128103"/>
                </a:moveTo>
                <a:cubicBezTo>
                  <a:pt x="136626" y="130047"/>
                  <a:pt x="135729" y="134383"/>
                  <a:pt x="138321" y="138171"/>
                </a:cubicBezTo>
                <a:cubicBezTo>
                  <a:pt x="136644" y="137069"/>
                  <a:pt x="134644" y="136474"/>
                  <a:pt x="132632" y="136474"/>
                </a:cubicBezTo>
                <a:cubicBezTo>
                  <a:pt x="132551" y="136474"/>
                  <a:pt x="132470" y="136475"/>
                  <a:pt x="132389" y="136477"/>
                </a:cubicBezTo>
                <a:cubicBezTo>
                  <a:pt x="130994" y="136477"/>
                  <a:pt x="129548" y="136676"/>
                  <a:pt x="128202" y="137125"/>
                </a:cubicBezTo>
                <a:lnTo>
                  <a:pt x="128202" y="128103"/>
                </a:lnTo>
                <a:close/>
                <a:moveTo>
                  <a:pt x="39627" y="124813"/>
                </a:moveTo>
                <a:cubicBezTo>
                  <a:pt x="41820" y="126557"/>
                  <a:pt x="44711" y="129548"/>
                  <a:pt x="44163" y="132389"/>
                </a:cubicBezTo>
                <a:cubicBezTo>
                  <a:pt x="43615" y="135430"/>
                  <a:pt x="41172" y="137324"/>
                  <a:pt x="39627" y="138221"/>
                </a:cubicBezTo>
                <a:lnTo>
                  <a:pt x="39627" y="124813"/>
                </a:lnTo>
                <a:close/>
                <a:moveTo>
                  <a:pt x="53733" y="124813"/>
                </a:moveTo>
                <a:lnTo>
                  <a:pt x="53733" y="138221"/>
                </a:lnTo>
                <a:cubicBezTo>
                  <a:pt x="52238" y="137324"/>
                  <a:pt x="49796" y="135430"/>
                  <a:pt x="49197" y="132389"/>
                </a:cubicBezTo>
                <a:cubicBezTo>
                  <a:pt x="48699" y="129548"/>
                  <a:pt x="51590" y="126508"/>
                  <a:pt x="53733" y="124813"/>
                </a:cubicBezTo>
                <a:close/>
                <a:moveTo>
                  <a:pt x="97448" y="129448"/>
                </a:moveTo>
                <a:lnTo>
                  <a:pt x="97448" y="129448"/>
                </a:lnTo>
                <a:cubicBezTo>
                  <a:pt x="97896" y="131193"/>
                  <a:pt x="98295" y="134234"/>
                  <a:pt x="96551" y="136776"/>
                </a:cubicBezTo>
                <a:cubicBezTo>
                  <a:pt x="95325" y="138558"/>
                  <a:pt x="92662" y="139068"/>
                  <a:pt x="90250" y="139068"/>
                </a:cubicBezTo>
                <a:cubicBezTo>
                  <a:pt x="89423" y="139068"/>
                  <a:pt x="88627" y="139008"/>
                  <a:pt x="87927" y="138919"/>
                </a:cubicBezTo>
                <a:lnTo>
                  <a:pt x="97448" y="129448"/>
                </a:lnTo>
                <a:close/>
                <a:moveTo>
                  <a:pt x="139567" y="129448"/>
                </a:moveTo>
                <a:lnTo>
                  <a:pt x="149038" y="138969"/>
                </a:lnTo>
                <a:cubicBezTo>
                  <a:pt x="148382" y="139040"/>
                  <a:pt x="147644" y="139089"/>
                  <a:pt x="146877" y="139089"/>
                </a:cubicBezTo>
                <a:cubicBezTo>
                  <a:pt x="144439" y="139089"/>
                  <a:pt x="141716" y="138596"/>
                  <a:pt x="140464" y="136776"/>
                </a:cubicBezTo>
                <a:cubicBezTo>
                  <a:pt x="138720" y="134234"/>
                  <a:pt x="139118" y="131193"/>
                  <a:pt x="139567" y="129448"/>
                </a:cubicBezTo>
                <a:close/>
                <a:moveTo>
                  <a:pt x="23677" y="129399"/>
                </a:moveTo>
                <a:lnTo>
                  <a:pt x="23677" y="129399"/>
                </a:lnTo>
                <a:cubicBezTo>
                  <a:pt x="23328" y="131692"/>
                  <a:pt x="23078" y="136277"/>
                  <a:pt x="25122" y="139368"/>
                </a:cubicBezTo>
                <a:cubicBezTo>
                  <a:pt x="23178" y="138022"/>
                  <a:pt x="20636" y="137673"/>
                  <a:pt x="18443" y="137673"/>
                </a:cubicBezTo>
                <a:cubicBezTo>
                  <a:pt x="17346" y="137673"/>
                  <a:pt x="16250" y="137773"/>
                  <a:pt x="15203" y="137922"/>
                </a:cubicBezTo>
                <a:lnTo>
                  <a:pt x="16000" y="130296"/>
                </a:lnTo>
                <a:lnTo>
                  <a:pt x="23677" y="129399"/>
                </a:lnTo>
                <a:close/>
                <a:moveTo>
                  <a:pt x="69734" y="129399"/>
                </a:moveTo>
                <a:lnTo>
                  <a:pt x="77360" y="130246"/>
                </a:lnTo>
                <a:lnTo>
                  <a:pt x="78207" y="137872"/>
                </a:lnTo>
                <a:cubicBezTo>
                  <a:pt x="77130" y="137725"/>
                  <a:pt x="76052" y="137675"/>
                  <a:pt x="74974" y="137673"/>
                </a:cubicBezTo>
                <a:lnTo>
                  <a:pt x="74974" y="137673"/>
                </a:lnTo>
                <a:cubicBezTo>
                  <a:pt x="72741" y="137678"/>
                  <a:pt x="70220" y="138031"/>
                  <a:pt x="68288" y="139368"/>
                </a:cubicBezTo>
                <a:cubicBezTo>
                  <a:pt x="70382" y="136277"/>
                  <a:pt x="70083" y="131692"/>
                  <a:pt x="69734" y="129399"/>
                </a:cubicBezTo>
                <a:close/>
                <a:moveTo>
                  <a:pt x="26169" y="130396"/>
                </a:moveTo>
                <a:lnTo>
                  <a:pt x="35639" y="139866"/>
                </a:lnTo>
                <a:cubicBezTo>
                  <a:pt x="34894" y="140063"/>
                  <a:pt x="33879" y="140251"/>
                  <a:pt x="32760" y="140251"/>
                </a:cubicBezTo>
                <a:cubicBezTo>
                  <a:pt x="31333" y="140251"/>
                  <a:pt x="29736" y="139946"/>
                  <a:pt x="28312" y="138969"/>
                </a:cubicBezTo>
                <a:cubicBezTo>
                  <a:pt x="25920" y="137324"/>
                  <a:pt x="25820" y="133137"/>
                  <a:pt x="26169" y="130396"/>
                </a:cubicBezTo>
                <a:close/>
                <a:moveTo>
                  <a:pt x="67142" y="130396"/>
                </a:moveTo>
                <a:cubicBezTo>
                  <a:pt x="67491" y="133137"/>
                  <a:pt x="67391" y="137324"/>
                  <a:pt x="64998" y="138969"/>
                </a:cubicBezTo>
                <a:cubicBezTo>
                  <a:pt x="63574" y="139946"/>
                  <a:pt x="61993" y="140251"/>
                  <a:pt x="60572" y="140251"/>
                </a:cubicBezTo>
                <a:cubicBezTo>
                  <a:pt x="59456" y="140251"/>
                  <a:pt x="58438" y="140063"/>
                  <a:pt x="57671" y="139866"/>
                </a:cubicBezTo>
                <a:lnTo>
                  <a:pt x="67142" y="130396"/>
                </a:lnTo>
                <a:close/>
                <a:moveTo>
                  <a:pt x="118482" y="132090"/>
                </a:moveTo>
                <a:lnTo>
                  <a:pt x="124863" y="138470"/>
                </a:lnTo>
                <a:cubicBezTo>
                  <a:pt x="123068" y="139418"/>
                  <a:pt x="119380" y="141910"/>
                  <a:pt x="118482" y="146396"/>
                </a:cubicBezTo>
                <a:cubicBezTo>
                  <a:pt x="117635" y="141910"/>
                  <a:pt x="113897" y="139418"/>
                  <a:pt x="112102" y="138470"/>
                </a:cubicBezTo>
                <a:lnTo>
                  <a:pt x="118482" y="132090"/>
                </a:lnTo>
                <a:close/>
                <a:moveTo>
                  <a:pt x="46655" y="132938"/>
                </a:moveTo>
                <a:cubicBezTo>
                  <a:pt x="47503" y="137424"/>
                  <a:pt x="51241" y="139866"/>
                  <a:pt x="53035" y="140813"/>
                </a:cubicBezTo>
                <a:lnTo>
                  <a:pt x="46705" y="147193"/>
                </a:lnTo>
                <a:lnTo>
                  <a:pt x="40275" y="140813"/>
                </a:lnTo>
                <a:cubicBezTo>
                  <a:pt x="42070" y="139866"/>
                  <a:pt x="45808" y="137424"/>
                  <a:pt x="46655" y="132938"/>
                </a:cubicBezTo>
                <a:close/>
                <a:moveTo>
                  <a:pt x="104566" y="139083"/>
                </a:moveTo>
                <a:cubicBezTo>
                  <a:pt x="105682" y="139083"/>
                  <a:pt x="106700" y="139270"/>
                  <a:pt x="107467" y="139467"/>
                </a:cubicBezTo>
                <a:lnTo>
                  <a:pt x="97996" y="148938"/>
                </a:lnTo>
                <a:cubicBezTo>
                  <a:pt x="97647" y="146197"/>
                  <a:pt x="97747" y="142010"/>
                  <a:pt x="100139" y="140365"/>
                </a:cubicBezTo>
                <a:cubicBezTo>
                  <a:pt x="101564" y="139387"/>
                  <a:pt x="103144" y="139083"/>
                  <a:pt x="104566" y="139083"/>
                </a:cubicBezTo>
                <a:close/>
                <a:moveTo>
                  <a:pt x="132428" y="139083"/>
                </a:moveTo>
                <a:cubicBezTo>
                  <a:pt x="133855" y="139083"/>
                  <a:pt x="135451" y="139387"/>
                  <a:pt x="136875" y="140365"/>
                </a:cubicBezTo>
                <a:cubicBezTo>
                  <a:pt x="139268" y="142059"/>
                  <a:pt x="139318" y="146246"/>
                  <a:pt x="139019" y="148988"/>
                </a:cubicBezTo>
                <a:lnTo>
                  <a:pt x="139019" y="148938"/>
                </a:lnTo>
                <a:lnTo>
                  <a:pt x="129548" y="139467"/>
                </a:lnTo>
                <a:cubicBezTo>
                  <a:pt x="130293" y="139270"/>
                  <a:pt x="131308" y="139083"/>
                  <a:pt x="132428" y="139083"/>
                </a:cubicBezTo>
                <a:close/>
                <a:moveTo>
                  <a:pt x="18421" y="140266"/>
                </a:moveTo>
                <a:cubicBezTo>
                  <a:pt x="20831" y="140266"/>
                  <a:pt x="23485" y="140776"/>
                  <a:pt x="24673" y="142558"/>
                </a:cubicBezTo>
                <a:cubicBezTo>
                  <a:pt x="26468" y="145100"/>
                  <a:pt x="26069" y="148190"/>
                  <a:pt x="25621" y="149885"/>
                </a:cubicBezTo>
                <a:lnTo>
                  <a:pt x="16100" y="140414"/>
                </a:lnTo>
                <a:cubicBezTo>
                  <a:pt x="16799" y="140325"/>
                  <a:pt x="17596" y="140266"/>
                  <a:pt x="18421" y="140266"/>
                </a:cubicBezTo>
                <a:close/>
                <a:moveTo>
                  <a:pt x="74946" y="140266"/>
                </a:moveTo>
                <a:cubicBezTo>
                  <a:pt x="75768" y="140266"/>
                  <a:pt x="76561" y="140325"/>
                  <a:pt x="77260" y="140414"/>
                </a:cubicBezTo>
                <a:lnTo>
                  <a:pt x="67790" y="149885"/>
                </a:lnTo>
                <a:cubicBezTo>
                  <a:pt x="67341" y="148190"/>
                  <a:pt x="66942" y="145100"/>
                  <a:pt x="68687" y="142558"/>
                </a:cubicBezTo>
                <a:cubicBezTo>
                  <a:pt x="69912" y="140776"/>
                  <a:pt x="72548" y="140266"/>
                  <a:pt x="74946" y="140266"/>
                </a:cubicBezTo>
                <a:close/>
                <a:moveTo>
                  <a:pt x="140066" y="139916"/>
                </a:moveTo>
                <a:lnTo>
                  <a:pt x="140066" y="139916"/>
                </a:lnTo>
                <a:cubicBezTo>
                  <a:pt x="142002" y="141281"/>
                  <a:pt x="144585" y="141635"/>
                  <a:pt x="146798" y="141635"/>
                </a:cubicBezTo>
                <a:cubicBezTo>
                  <a:pt x="148060" y="141635"/>
                  <a:pt x="149202" y="141520"/>
                  <a:pt x="150035" y="141411"/>
                </a:cubicBezTo>
                <a:lnTo>
                  <a:pt x="150035" y="141411"/>
                </a:lnTo>
                <a:lnTo>
                  <a:pt x="149137" y="149038"/>
                </a:lnTo>
                <a:lnTo>
                  <a:pt x="141511" y="149885"/>
                </a:lnTo>
                <a:cubicBezTo>
                  <a:pt x="141860" y="147592"/>
                  <a:pt x="142159" y="143006"/>
                  <a:pt x="140066" y="139916"/>
                </a:cubicBezTo>
                <a:close/>
                <a:moveTo>
                  <a:pt x="96949" y="139966"/>
                </a:moveTo>
                <a:lnTo>
                  <a:pt x="96949" y="139966"/>
                </a:lnTo>
                <a:cubicBezTo>
                  <a:pt x="94856" y="143056"/>
                  <a:pt x="95155" y="147692"/>
                  <a:pt x="95504" y="149935"/>
                </a:cubicBezTo>
                <a:lnTo>
                  <a:pt x="87877" y="149088"/>
                </a:lnTo>
                <a:lnTo>
                  <a:pt x="86980" y="141461"/>
                </a:lnTo>
                <a:lnTo>
                  <a:pt x="86980" y="141461"/>
                </a:lnTo>
                <a:cubicBezTo>
                  <a:pt x="87791" y="141567"/>
                  <a:pt x="88888" y="141673"/>
                  <a:pt x="90105" y="141673"/>
                </a:cubicBezTo>
                <a:cubicBezTo>
                  <a:pt x="92329" y="141673"/>
                  <a:pt x="94951" y="141319"/>
                  <a:pt x="96949" y="139966"/>
                </a:cubicBezTo>
                <a:close/>
                <a:moveTo>
                  <a:pt x="26867" y="141062"/>
                </a:moveTo>
                <a:lnTo>
                  <a:pt x="26867" y="141062"/>
                </a:lnTo>
                <a:cubicBezTo>
                  <a:pt x="28821" y="142400"/>
                  <a:pt x="30935" y="142808"/>
                  <a:pt x="32790" y="142808"/>
                </a:cubicBezTo>
                <a:cubicBezTo>
                  <a:pt x="34531" y="142808"/>
                  <a:pt x="36044" y="142449"/>
                  <a:pt x="36985" y="142159"/>
                </a:cubicBezTo>
                <a:lnTo>
                  <a:pt x="36985" y="151181"/>
                </a:lnTo>
                <a:lnTo>
                  <a:pt x="27963" y="151181"/>
                </a:lnTo>
                <a:cubicBezTo>
                  <a:pt x="28561" y="149237"/>
                  <a:pt x="29459" y="144901"/>
                  <a:pt x="26867" y="141062"/>
                </a:cubicBezTo>
                <a:close/>
                <a:moveTo>
                  <a:pt x="39627" y="143804"/>
                </a:moveTo>
                <a:lnTo>
                  <a:pt x="44861" y="149038"/>
                </a:lnTo>
                <a:lnTo>
                  <a:pt x="42717" y="151231"/>
                </a:lnTo>
                <a:lnTo>
                  <a:pt x="39577" y="151231"/>
                </a:lnTo>
                <a:lnTo>
                  <a:pt x="39627" y="143804"/>
                </a:lnTo>
                <a:close/>
                <a:moveTo>
                  <a:pt x="46755" y="150882"/>
                </a:moveTo>
                <a:lnTo>
                  <a:pt x="47054" y="151231"/>
                </a:lnTo>
                <a:lnTo>
                  <a:pt x="46406" y="151231"/>
                </a:lnTo>
                <a:lnTo>
                  <a:pt x="46755" y="150882"/>
                </a:lnTo>
                <a:close/>
                <a:moveTo>
                  <a:pt x="53733" y="143804"/>
                </a:moveTo>
                <a:lnTo>
                  <a:pt x="53733" y="151231"/>
                </a:lnTo>
                <a:lnTo>
                  <a:pt x="50693" y="151231"/>
                </a:lnTo>
                <a:lnTo>
                  <a:pt x="48500" y="149038"/>
                </a:lnTo>
                <a:lnTo>
                  <a:pt x="53733" y="143804"/>
                </a:lnTo>
                <a:close/>
                <a:moveTo>
                  <a:pt x="66444" y="141112"/>
                </a:moveTo>
                <a:cubicBezTo>
                  <a:pt x="63852" y="144901"/>
                  <a:pt x="64749" y="149287"/>
                  <a:pt x="65347" y="151231"/>
                </a:cubicBezTo>
                <a:lnTo>
                  <a:pt x="56375" y="151231"/>
                </a:lnTo>
                <a:lnTo>
                  <a:pt x="56375" y="142209"/>
                </a:lnTo>
                <a:cubicBezTo>
                  <a:pt x="57316" y="142498"/>
                  <a:pt x="58818" y="142858"/>
                  <a:pt x="60547" y="142858"/>
                </a:cubicBezTo>
                <a:cubicBezTo>
                  <a:pt x="62389" y="142858"/>
                  <a:pt x="64489" y="142450"/>
                  <a:pt x="66444" y="141112"/>
                </a:cubicBezTo>
                <a:close/>
                <a:moveTo>
                  <a:pt x="95105" y="128103"/>
                </a:moveTo>
                <a:lnTo>
                  <a:pt x="84139" y="139118"/>
                </a:lnTo>
                <a:lnTo>
                  <a:pt x="85485" y="151231"/>
                </a:lnTo>
                <a:lnTo>
                  <a:pt x="70083" y="151231"/>
                </a:lnTo>
                <a:lnTo>
                  <a:pt x="81049" y="140215"/>
                </a:lnTo>
                <a:lnTo>
                  <a:pt x="79653" y="128103"/>
                </a:lnTo>
                <a:close/>
                <a:moveTo>
                  <a:pt x="40126" y="153823"/>
                </a:moveTo>
                <a:lnTo>
                  <a:pt x="39627" y="154271"/>
                </a:lnTo>
                <a:lnTo>
                  <a:pt x="39627" y="153823"/>
                </a:lnTo>
                <a:close/>
                <a:moveTo>
                  <a:pt x="53733" y="153823"/>
                </a:moveTo>
                <a:lnTo>
                  <a:pt x="53733" y="154271"/>
                </a:lnTo>
                <a:lnTo>
                  <a:pt x="53285" y="153823"/>
                </a:lnTo>
                <a:close/>
                <a:moveTo>
                  <a:pt x="111404" y="141112"/>
                </a:moveTo>
                <a:cubicBezTo>
                  <a:pt x="112900" y="142010"/>
                  <a:pt x="115392" y="143953"/>
                  <a:pt x="115940" y="146944"/>
                </a:cubicBezTo>
                <a:lnTo>
                  <a:pt x="115940" y="146894"/>
                </a:lnTo>
                <a:lnTo>
                  <a:pt x="115940" y="146894"/>
                </a:lnTo>
                <a:cubicBezTo>
                  <a:pt x="116489" y="149736"/>
                  <a:pt x="113548" y="152776"/>
                  <a:pt x="111404" y="154471"/>
                </a:cubicBezTo>
                <a:lnTo>
                  <a:pt x="111404" y="141112"/>
                </a:lnTo>
                <a:close/>
                <a:moveTo>
                  <a:pt x="125561" y="141112"/>
                </a:moveTo>
                <a:lnTo>
                  <a:pt x="125561" y="154521"/>
                </a:lnTo>
                <a:cubicBezTo>
                  <a:pt x="123417" y="152826"/>
                  <a:pt x="120526" y="149785"/>
                  <a:pt x="121025" y="146944"/>
                </a:cubicBezTo>
                <a:cubicBezTo>
                  <a:pt x="121623" y="143904"/>
                  <a:pt x="124065" y="142010"/>
                  <a:pt x="125561" y="141112"/>
                </a:cubicBezTo>
                <a:close/>
                <a:moveTo>
                  <a:pt x="23976" y="153823"/>
                </a:moveTo>
                <a:cubicBezTo>
                  <a:pt x="23078" y="155368"/>
                  <a:pt x="21184" y="157810"/>
                  <a:pt x="18144" y="158359"/>
                </a:cubicBezTo>
                <a:cubicBezTo>
                  <a:pt x="17909" y="158404"/>
                  <a:pt x="17672" y="158426"/>
                  <a:pt x="17435" y="158426"/>
                </a:cubicBezTo>
                <a:cubicBezTo>
                  <a:pt x="14808" y="158426"/>
                  <a:pt x="12122" y="155789"/>
                  <a:pt x="10567" y="153823"/>
                </a:cubicBezTo>
                <a:close/>
                <a:moveTo>
                  <a:pt x="82843" y="153823"/>
                </a:moveTo>
                <a:cubicBezTo>
                  <a:pt x="81243" y="155789"/>
                  <a:pt x="78594" y="158426"/>
                  <a:pt x="75936" y="158426"/>
                </a:cubicBezTo>
                <a:cubicBezTo>
                  <a:pt x="75696" y="158426"/>
                  <a:pt x="75456" y="158404"/>
                  <a:pt x="75217" y="158359"/>
                </a:cubicBezTo>
                <a:cubicBezTo>
                  <a:pt x="72126" y="157810"/>
                  <a:pt x="70232" y="155368"/>
                  <a:pt x="69335" y="153823"/>
                </a:cubicBezTo>
                <a:close/>
                <a:moveTo>
                  <a:pt x="36985" y="153773"/>
                </a:moveTo>
                <a:lnTo>
                  <a:pt x="36985" y="156863"/>
                </a:lnTo>
                <a:lnTo>
                  <a:pt x="34842" y="159057"/>
                </a:lnTo>
                <a:lnTo>
                  <a:pt x="29558" y="153773"/>
                </a:lnTo>
                <a:close/>
                <a:moveTo>
                  <a:pt x="56325" y="153823"/>
                </a:moveTo>
                <a:lnTo>
                  <a:pt x="63752" y="153873"/>
                </a:lnTo>
                <a:lnTo>
                  <a:pt x="58518" y="159106"/>
                </a:lnTo>
                <a:lnTo>
                  <a:pt x="56325" y="156913"/>
                </a:lnTo>
                <a:lnTo>
                  <a:pt x="56325" y="153823"/>
                </a:lnTo>
                <a:close/>
                <a:moveTo>
                  <a:pt x="36985" y="160552"/>
                </a:moveTo>
                <a:lnTo>
                  <a:pt x="36985" y="161250"/>
                </a:lnTo>
                <a:lnTo>
                  <a:pt x="36686" y="160901"/>
                </a:lnTo>
                <a:lnTo>
                  <a:pt x="36985" y="160552"/>
                </a:lnTo>
                <a:close/>
                <a:moveTo>
                  <a:pt x="56375" y="160602"/>
                </a:moveTo>
                <a:lnTo>
                  <a:pt x="56724" y="160901"/>
                </a:lnTo>
                <a:lnTo>
                  <a:pt x="56375" y="161250"/>
                </a:lnTo>
                <a:lnTo>
                  <a:pt x="56375" y="160602"/>
                </a:lnTo>
                <a:close/>
                <a:moveTo>
                  <a:pt x="118482" y="148838"/>
                </a:moveTo>
                <a:cubicBezTo>
                  <a:pt x="119180" y="152477"/>
                  <a:pt x="122670" y="155518"/>
                  <a:pt x="124514" y="156913"/>
                </a:cubicBezTo>
                <a:lnTo>
                  <a:pt x="118482" y="161698"/>
                </a:lnTo>
                <a:lnTo>
                  <a:pt x="112501" y="156913"/>
                </a:lnTo>
                <a:cubicBezTo>
                  <a:pt x="114345" y="155567"/>
                  <a:pt x="117834" y="152527"/>
                  <a:pt x="118482" y="148838"/>
                </a:cubicBezTo>
                <a:close/>
                <a:moveTo>
                  <a:pt x="8125" y="154919"/>
                </a:moveTo>
                <a:cubicBezTo>
                  <a:pt x="9471" y="156764"/>
                  <a:pt x="12511" y="160253"/>
                  <a:pt x="16200" y="160901"/>
                </a:cubicBezTo>
                <a:cubicBezTo>
                  <a:pt x="12511" y="161599"/>
                  <a:pt x="9520" y="165088"/>
                  <a:pt x="8125" y="166932"/>
                </a:cubicBezTo>
                <a:lnTo>
                  <a:pt x="3340" y="160901"/>
                </a:lnTo>
                <a:lnTo>
                  <a:pt x="8125" y="154919"/>
                </a:lnTo>
                <a:close/>
                <a:moveTo>
                  <a:pt x="85186" y="154919"/>
                </a:moveTo>
                <a:lnTo>
                  <a:pt x="89971" y="160901"/>
                </a:lnTo>
                <a:lnTo>
                  <a:pt x="85186" y="166932"/>
                </a:lnTo>
                <a:cubicBezTo>
                  <a:pt x="83840" y="165038"/>
                  <a:pt x="80799" y="161599"/>
                  <a:pt x="77111" y="160901"/>
                </a:cubicBezTo>
                <a:cubicBezTo>
                  <a:pt x="80750" y="160253"/>
                  <a:pt x="83790" y="156764"/>
                  <a:pt x="85186" y="154919"/>
                </a:cubicBezTo>
                <a:close/>
                <a:moveTo>
                  <a:pt x="26568" y="154521"/>
                </a:moveTo>
                <a:lnTo>
                  <a:pt x="32948" y="160901"/>
                </a:lnTo>
                <a:lnTo>
                  <a:pt x="26568" y="167281"/>
                </a:lnTo>
                <a:cubicBezTo>
                  <a:pt x="25621" y="165487"/>
                  <a:pt x="23178" y="161798"/>
                  <a:pt x="18692" y="160901"/>
                </a:cubicBezTo>
                <a:cubicBezTo>
                  <a:pt x="23178" y="160054"/>
                  <a:pt x="25621" y="156315"/>
                  <a:pt x="26568" y="154521"/>
                </a:cubicBezTo>
                <a:close/>
                <a:moveTo>
                  <a:pt x="66743" y="154521"/>
                </a:moveTo>
                <a:cubicBezTo>
                  <a:pt x="67690" y="156315"/>
                  <a:pt x="70182" y="160054"/>
                  <a:pt x="74668" y="160901"/>
                </a:cubicBezTo>
                <a:cubicBezTo>
                  <a:pt x="70182" y="161748"/>
                  <a:pt x="67690" y="165487"/>
                  <a:pt x="66743" y="167281"/>
                </a:cubicBezTo>
                <a:lnTo>
                  <a:pt x="60462" y="160901"/>
                </a:lnTo>
                <a:lnTo>
                  <a:pt x="66743" y="154521"/>
                </a:lnTo>
                <a:close/>
                <a:moveTo>
                  <a:pt x="17483" y="163386"/>
                </a:moveTo>
                <a:cubicBezTo>
                  <a:pt x="17704" y="163386"/>
                  <a:pt x="17924" y="163405"/>
                  <a:pt x="18144" y="163443"/>
                </a:cubicBezTo>
                <a:cubicBezTo>
                  <a:pt x="21184" y="164041"/>
                  <a:pt x="23078" y="166484"/>
                  <a:pt x="23976" y="167979"/>
                </a:cubicBezTo>
                <a:lnTo>
                  <a:pt x="10567" y="167979"/>
                </a:lnTo>
                <a:cubicBezTo>
                  <a:pt x="12131" y="166001"/>
                  <a:pt x="14841" y="163386"/>
                  <a:pt x="17483" y="163386"/>
                </a:cubicBezTo>
                <a:close/>
                <a:moveTo>
                  <a:pt x="34792" y="162745"/>
                </a:moveTo>
                <a:lnTo>
                  <a:pt x="36985" y="164889"/>
                </a:lnTo>
                <a:lnTo>
                  <a:pt x="36985" y="167979"/>
                </a:lnTo>
                <a:lnTo>
                  <a:pt x="29558" y="167979"/>
                </a:lnTo>
                <a:lnTo>
                  <a:pt x="34792" y="162745"/>
                </a:lnTo>
                <a:close/>
                <a:moveTo>
                  <a:pt x="39627" y="167530"/>
                </a:moveTo>
                <a:lnTo>
                  <a:pt x="40126" y="167979"/>
                </a:lnTo>
                <a:lnTo>
                  <a:pt x="39627" y="167979"/>
                </a:lnTo>
                <a:lnTo>
                  <a:pt x="39627" y="167530"/>
                </a:lnTo>
                <a:close/>
                <a:moveTo>
                  <a:pt x="49596" y="153823"/>
                </a:moveTo>
                <a:lnTo>
                  <a:pt x="53733" y="158010"/>
                </a:lnTo>
                <a:lnTo>
                  <a:pt x="53733" y="163842"/>
                </a:lnTo>
                <a:lnTo>
                  <a:pt x="49596" y="167979"/>
                </a:lnTo>
                <a:lnTo>
                  <a:pt x="43714" y="167979"/>
                </a:lnTo>
                <a:lnTo>
                  <a:pt x="39577" y="163892"/>
                </a:lnTo>
                <a:lnTo>
                  <a:pt x="39577" y="158010"/>
                </a:lnTo>
                <a:lnTo>
                  <a:pt x="43714" y="153823"/>
                </a:lnTo>
                <a:close/>
                <a:moveTo>
                  <a:pt x="53733" y="167530"/>
                </a:moveTo>
                <a:lnTo>
                  <a:pt x="53733" y="167979"/>
                </a:lnTo>
                <a:lnTo>
                  <a:pt x="53285" y="167979"/>
                </a:lnTo>
                <a:lnTo>
                  <a:pt x="53733" y="167530"/>
                </a:lnTo>
                <a:close/>
                <a:moveTo>
                  <a:pt x="75827" y="163386"/>
                </a:moveTo>
                <a:cubicBezTo>
                  <a:pt x="78469" y="163386"/>
                  <a:pt x="81179" y="166001"/>
                  <a:pt x="82743" y="167979"/>
                </a:cubicBezTo>
                <a:lnTo>
                  <a:pt x="69335" y="167979"/>
                </a:lnTo>
                <a:cubicBezTo>
                  <a:pt x="70232" y="166484"/>
                  <a:pt x="72126" y="164041"/>
                  <a:pt x="75167" y="163443"/>
                </a:cubicBezTo>
                <a:cubicBezTo>
                  <a:pt x="75386" y="163405"/>
                  <a:pt x="75607" y="163386"/>
                  <a:pt x="75827" y="163386"/>
                </a:cubicBezTo>
                <a:close/>
                <a:moveTo>
                  <a:pt x="58568" y="162795"/>
                </a:moveTo>
                <a:lnTo>
                  <a:pt x="63802" y="168029"/>
                </a:lnTo>
                <a:lnTo>
                  <a:pt x="56375" y="168029"/>
                </a:lnTo>
                <a:lnTo>
                  <a:pt x="56375" y="164938"/>
                </a:lnTo>
                <a:lnTo>
                  <a:pt x="58568" y="162795"/>
                </a:lnTo>
                <a:close/>
                <a:moveTo>
                  <a:pt x="47004" y="170621"/>
                </a:moveTo>
                <a:lnTo>
                  <a:pt x="46705" y="170920"/>
                </a:lnTo>
                <a:lnTo>
                  <a:pt x="46406" y="170621"/>
                </a:lnTo>
                <a:close/>
                <a:moveTo>
                  <a:pt x="42717" y="170621"/>
                </a:moveTo>
                <a:lnTo>
                  <a:pt x="44861" y="172764"/>
                </a:lnTo>
                <a:lnTo>
                  <a:pt x="39627" y="177998"/>
                </a:lnTo>
                <a:lnTo>
                  <a:pt x="39627" y="170621"/>
                </a:lnTo>
                <a:close/>
                <a:moveTo>
                  <a:pt x="53733" y="170621"/>
                </a:moveTo>
                <a:lnTo>
                  <a:pt x="53733" y="177998"/>
                </a:lnTo>
                <a:lnTo>
                  <a:pt x="48500" y="172764"/>
                </a:lnTo>
                <a:lnTo>
                  <a:pt x="50693" y="170621"/>
                </a:lnTo>
                <a:close/>
                <a:moveTo>
                  <a:pt x="36985" y="170621"/>
                </a:moveTo>
                <a:lnTo>
                  <a:pt x="36985" y="179593"/>
                </a:lnTo>
                <a:cubicBezTo>
                  <a:pt x="35639" y="179194"/>
                  <a:pt x="34194" y="178945"/>
                  <a:pt x="32798" y="178945"/>
                </a:cubicBezTo>
                <a:cubicBezTo>
                  <a:pt x="32723" y="178943"/>
                  <a:pt x="32648" y="178942"/>
                  <a:pt x="32573" y="178942"/>
                </a:cubicBezTo>
                <a:cubicBezTo>
                  <a:pt x="30555" y="178942"/>
                  <a:pt x="28549" y="179584"/>
                  <a:pt x="26867" y="180690"/>
                </a:cubicBezTo>
                <a:cubicBezTo>
                  <a:pt x="29409" y="176901"/>
                  <a:pt x="28561" y="172565"/>
                  <a:pt x="27963" y="170621"/>
                </a:cubicBezTo>
                <a:close/>
                <a:moveTo>
                  <a:pt x="65397" y="170621"/>
                </a:moveTo>
                <a:cubicBezTo>
                  <a:pt x="64749" y="172565"/>
                  <a:pt x="63902" y="176901"/>
                  <a:pt x="66444" y="180690"/>
                </a:cubicBezTo>
                <a:cubicBezTo>
                  <a:pt x="64767" y="179587"/>
                  <a:pt x="62813" y="178992"/>
                  <a:pt x="60804" y="178992"/>
                </a:cubicBezTo>
                <a:cubicBezTo>
                  <a:pt x="60724" y="178992"/>
                  <a:pt x="60643" y="178993"/>
                  <a:pt x="60562" y="178995"/>
                </a:cubicBezTo>
                <a:cubicBezTo>
                  <a:pt x="59117" y="178995"/>
                  <a:pt x="57721" y="179194"/>
                  <a:pt x="56375" y="179643"/>
                </a:cubicBezTo>
                <a:lnTo>
                  <a:pt x="56375" y="170621"/>
                </a:lnTo>
                <a:close/>
                <a:moveTo>
                  <a:pt x="25621" y="171967"/>
                </a:moveTo>
                <a:lnTo>
                  <a:pt x="25621" y="171967"/>
                </a:lnTo>
                <a:cubicBezTo>
                  <a:pt x="26019" y="173661"/>
                  <a:pt x="26418" y="176702"/>
                  <a:pt x="24673" y="179294"/>
                </a:cubicBezTo>
                <a:lnTo>
                  <a:pt x="24673" y="179244"/>
                </a:lnTo>
                <a:cubicBezTo>
                  <a:pt x="23422" y="181064"/>
                  <a:pt x="20699" y="181557"/>
                  <a:pt x="18261" y="181557"/>
                </a:cubicBezTo>
                <a:cubicBezTo>
                  <a:pt x="17494" y="181557"/>
                  <a:pt x="16756" y="181509"/>
                  <a:pt x="16100" y="181437"/>
                </a:cubicBezTo>
                <a:lnTo>
                  <a:pt x="25621" y="171967"/>
                </a:lnTo>
                <a:close/>
                <a:moveTo>
                  <a:pt x="67690" y="171917"/>
                </a:moveTo>
                <a:lnTo>
                  <a:pt x="77211" y="181437"/>
                </a:lnTo>
                <a:cubicBezTo>
                  <a:pt x="76555" y="181509"/>
                  <a:pt x="75817" y="181557"/>
                  <a:pt x="75050" y="181557"/>
                </a:cubicBezTo>
                <a:cubicBezTo>
                  <a:pt x="72612" y="181557"/>
                  <a:pt x="69889" y="181064"/>
                  <a:pt x="68637" y="179244"/>
                </a:cubicBezTo>
                <a:cubicBezTo>
                  <a:pt x="66893" y="176702"/>
                  <a:pt x="67291" y="173661"/>
                  <a:pt x="67690" y="171917"/>
                </a:cubicBezTo>
                <a:close/>
                <a:moveTo>
                  <a:pt x="46705" y="174608"/>
                </a:moveTo>
                <a:lnTo>
                  <a:pt x="53035" y="180989"/>
                </a:lnTo>
                <a:cubicBezTo>
                  <a:pt x="51241" y="181936"/>
                  <a:pt x="47503" y="184428"/>
                  <a:pt x="46655" y="188914"/>
                </a:cubicBezTo>
                <a:cubicBezTo>
                  <a:pt x="45808" y="184428"/>
                  <a:pt x="42070" y="181936"/>
                  <a:pt x="40275" y="180989"/>
                </a:cubicBezTo>
                <a:lnTo>
                  <a:pt x="46705" y="174608"/>
                </a:lnTo>
                <a:close/>
                <a:moveTo>
                  <a:pt x="32839" y="181592"/>
                </a:moveTo>
                <a:cubicBezTo>
                  <a:pt x="33927" y="181592"/>
                  <a:pt x="34908" y="181764"/>
                  <a:pt x="35639" y="181936"/>
                </a:cubicBezTo>
                <a:lnTo>
                  <a:pt x="26169" y="191456"/>
                </a:lnTo>
                <a:cubicBezTo>
                  <a:pt x="25870" y="188715"/>
                  <a:pt x="25920" y="184528"/>
                  <a:pt x="28312" y="182883"/>
                </a:cubicBezTo>
                <a:cubicBezTo>
                  <a:pt x="29786" y="181891"/>
                  <a:pt x="31405" y="181592"/>
                  <a:pt x="32839" y="181592"/>
                </a:cubicBezTo>
                <a:close/>
                <a:moveTo>
                  <a:pt x="60572" y="181601"/>
                </a:moveTo>
                <a:cubicBezTo>
                  <a:pt x="61993" y="181601"/>
                  <a:pt x="63574" y="181905"/>
                  <a:pt x="64998" y="182883"/>
                </a:cubicBezTo>
                <a:cubicBezTo>
                  <a:pt x="67441" y="184528"/>
                  <a:pt x="67491" y="188715"/>
                  <a:pt x="67192" y="191456"/>
                </a:cubicBezTo>
                <a:lnTo>
                  <a:pt x="57671" y="181986"/>
                </a:lnTo>
                <a:cubicBezTo>
                  <a:pt x="58438" y="181788"/>
                  <a:pt x="59456" y="181601"/>
                  <a:pt x="60572" y="181601"/>
                </a:cubicBezTo>
                <a:close/>
                <a:moveTo>
                  <a:pt x="25122" y="182434"/>
                </a:moveTo>
                <a:lnTo>
                  <a:pt x="25122" y="182434"/>
                </a:lnTo>
                <a:cubicBezTo>
                  <a:pt x="23029" y="185525"/>
                  <a:pt x="23328" y="190110"/>
                  <a:pt x="23677" y="192403"/>
                </a:cubicBezTo>
                <a:lnTo>
                  <a:pt x="23627" y="192403"/>
                </a:lnTo>
                <a:lnTo>
                  <a:pt x="16000" y="191556"/>
                </a:lnTo>
                <a:lnTo>
                  <a:pt x="15153" y="183929"/>
                </a:lnTo>
                <a:lnTo>
                  <a:pt x="15153" y="183929"/>
                </a:lnTo>
                <a:cubicBezTo>
                  <a:pt x="15964" y="184035"/>
                  <a:pt x="17061" y="184141"/>
                  <a:pt x="18277" y="184141"/>
                </a:cubicBezTo>
                <a:cubicBezTo>
                  <a:pt x="20502" y="184141"/>
                  <a:pt x="23124" y="183787"/>
                  <a:pt x="25122" y="182434"/>
                </a:cubicBezTo>
                <a:close/>
                <a:moveTo>
                  <a:pt x="68188" y="182434"/>
                </a:moveTo>
                <a:lnTo>
                  <a:pt x="68188" y="182434"/>
                </a:lnTo>
                <a:cubicBezTo>
                  <a:pt x="70186" y="183787"/>
                  <a:pt x="72809" y="184141"/>
                  <a:pt x="75033" y="184141"/>
                </a:cubicBezTo>
                <a:cubicBezTo>
                  <a:pt x="76250" y="184141"/>
                  <a:pt x="77347" y="184035"/>
                  <a:pt x="78158" y="183929"/>
                </a:cubicBezTo>
                <a:lnTo>
                  <a:pt x="78158" y="183929"/>
                </a:lnTo>
                <a:lnTo>
                  <a:pt x="77310" y="191556"/>
                </a:lnTo>
                <a:lnTo>
                  <a:pt x="69684" y="192403"/>
                </a:lnTo>
                <a:cubicBezTo>
                  <a:pt x="69983" y="190110"/>
                  <a:pt x="70282" y="185525"/>
                  <a:pt x="68188" y="182434"/>
                </a:cubicBezTo>
                <a:close/>
                <a:moveTo>
                  <a:pt x="39577" y="183581"/>
                </a:moveTo>
                <a:cubicBezTo>
                  <a:pt x="41073" y="184528"/>
                  <a:pt x="43565" y="186372"/>
                  <a:pt x="44113" y="189412"/>
                </a:cubicBezTo>
                <a:cubicBezTo>
                  <a:pt x="44661" y="192304"/>
                  <a:pt x="41721" y="195294"/>
                  <a:pt x="39577" y="197039"/>
                </a:cubicBezTo>
                <a:lnTo>
                  <a:pt x="39577" y="183581"/>
                </a:lnTo>
                <a:close/>
                <a:moveTo>
                  <a:pt x="53733" y="183581"/>
                </a:moveTo>
                <a:lnTo>
                  <a:pt x="53733" y="197039"/>
                </a:lnTo>
                <a:cubicBezTo>
                  <a:pt x="51590" y="195294"/>
                  <a:pt x="48699" y="192254"/>
                  <a:pt x="49197" y="189412"/>
                </a:cubicBezTo>
                <a:cubicBezTo>
                  <a:pt x="49796" y="186372"/>
                  <a:pt x="52238" y="184528"/>
                  <a:pt x="53733" y="183581"/>
                </a:cubicBezTo>
                <a:close/>
                <a:moveTo>
                  <a:pt x="46655" y="191356"/>
                </a:moveTo>
                <a:cubicBezTo>
                  <a:pt x="47353" y="195045"/>
                  <a:pt x="50792" y="198086"/>
                  <a:pt x="52687" y="199481"/>
                </a:cubicBezTo>
                <a:lnTo>
                  <a:pt x="46655" y="204217"/>
                </a:lnTo>
                <a:lnTo>
                  <a:pt x="40674" y="199481"/>
                </a:lnTo>
                <a:cubicBezTo>
                  <a:pt x="42518" y="198086"/>
                  <a:pt x="46007" y="195045"/>
                  <a:pt x="46655" y="191356"/>
                </a:cubicBezTo>
                <a:close/>
                <a:moveTo>
                  <a:pt x="160951" y="0"/>
                </a:moveTo>
                <a:lnTo>
                  <a:pt x="151231" y="7726"/>
                </a:lnTo>
                <a:lnTo>
                  <a:pt x="151231" y="23278"/>
                </a:lnTo>
                <a:lnTo>
                  <a:pt x="140265" y="12262"/>
                </a:lnTo>
                <a:lnTo>
                  <a:pt x="127953" y="13658"/>
                </a:lnTo>
                <a:lnTo>
                  <a:pt x="126557" y="25969"/>
                </a:lnTo>
                <a:lnTo>
                  <a:pt x="137523" y="36935"/>
                </a:lnTo>
                <a:lnTo>
                  <a:pt x="122022" y="36935"/>
                </a:lnTo>
                <a:lnTo>
                  <a:pt x="115093" y="45609"/>
                </a:lnTo>
                <a:lnTo>
                  <a:pt x="90420" y="58768"/>
                </a:lnTo>
                <a:lnTo>
                  <a:pt x="85585" y="85385"/>
                </a:lnTo>
                <a:lnTo>
                  <a:pt x="54880" y="87628"/>
                </a:lnTo>
                <a:lnTo>
                  <a:pt x="45559" y="115143"/>
                </a:lnTo>
                <a:lnTo>
                  <a:pt x="36985" y="121972"/>
                </a:lnTo>
                <a:lnTo>
                  <a:pt x="36985" y="137523"/>
                </a:lnTo>
                <a:lnTo>
                  <a:pt x="25969" y="126508"/>
                </a:lnTo>
                <a:lnTo>
                  <a:pt x="13658" y="127903"/>
                </a:lnTo>
                <a:lnTo>
                  <a:pt x="12262" y="140215"/>
                </a:lnTo>
                <a:lnTo>
                  <a:pt x="23278" y="151231"/>
                </a:lnTo>
                <a:lnTo>
                  <a:pt x="7726" y="151231"/>
                </a:lnTo>
                <a:lnTo>
                  <a:pt x="0" y="160901"/>
                </a:lnTo>
                <a:lnTo>
                  <a:pt x="7726" y="170621"/>
                </a:lnTo>
                <a:lnTo>
                  <a:pt x="23278" y="170621"/>
                </a:lnTo>
                <a:lnTo>
                  <a:pt x="12262" y="181587"/>
                </a:lnTo>
                <a:lnTo>
                  <a:pt x="13658" y="193899"/>
                </a:lnTo>
                <a:lnTo>
                  <a:pt x="25969" y="195294"/>
                </a:lnTo>
                <a:lnTo>
                  <a:pt x="36985" y="184328"/>
                </a:lnTo>
                <a:lnTo>
                  <a:pt x="36985" y="199880"/>
                </a:lnTo>
                <a:lnTo>
                  <a:pt x="46655" y="207556"/>
                </a:lnTo>
                <a:lnTo>
                  <a:pt x="56375" y="199880"/>
                </a:lnTo>
                <a:lnTo>
                  <a:pt x="56375" y="184328"/>
                </a:lnTo>
                <a:lnTo>
                  <a:pt x="67341" y="195294"/>
                </a:lnTo>
                <a:lnTo>
                  <a:pt x="79653" y="193899"/>
                </a:lnTo>
                <a:lnTo>
                  <a:pt x="81049" y="181587"/>
                </a:lnTo>
                <a:lnTo>
                  <a:pt x="70083" y="170621"/>
                </a:lnTo>
                <a:lnTo>
                  <a:pt x="85585" y="170621"/>
                </a:lnTo>
                <a:lnTo>
                  <a:pt x="93311" y="160901"/>
                </a:lnTo>
                <a:lnTo>
                  <a:pt x="85784" y="151430"/>
                </a:lnTo>
                <a:lnTo>
                  <a:pt x="85784" y="151430"/>
                </a:lnTo>
                <a:lnTo>
                  <a:pt x="97797" y="152826"/>
                </a:lnTo>
                <a:lnTo>
                  <a:pt x="108812" y="141810"/>
                </a:lnTo>
                <a:lnTo>
                  <a:pt x="108812" y="157362"/>
                </a:lnTo>
                <a:lnTo>
                  <a:pt x="118482" y="165138"/>
                </a:lnTo>
                <a:lnTo>
                  <a:pt x="128202" y="157412"/>
                </a:lnTo>
                <a:lnTo>
                  <a:pt x="128202" y="141810"/>
                </a:lnTo>
                <a:lnTo>
                  <a:pt x="139168" y="152826"/>
                </a:lnTo>
                <a:lnTo>
                  <a:pt x="151480" y="151430"/>
                </a:lnTo>
                <a:lnTo>
                  <a:pt x="152876" y="139118"/>
                </a:lnTo>
                <a:lnTo>
                  <a:pt x="141910" y="128103"/>
                </a:lnTo>
                <a:lnTo>
                  <a:pt x="157412" y="128103"/>
                </a:lnTo>
                <a:lnTo>
                  <a:pt x="165138" y="118433"/>
                </a:lnTo>
                <a:lnTo>
                  <a:pt x="157412" y="108713"/>
                </a:lnTo>
                <a:lnTo>
                  <a:pt x="141910" y="108713"/>
                </a:lnTo>
                <a:lnTo>
                  <a:pt x="152876" y="97747"/>
                </a:lnTo>
                <a:lnTo>
                  <a:pt x="151530" y="85834"/>
                </a:lnTo>
                <a:lnTo>
                  <a:pt x="160951" y="93311"/>
                </a:lnTo>
                <a:lnTo>
                  <a:pt x="170621" y="85585"/>
                </a:lnTo>
                <a:lnTo>
                  <a:pt x="170621" y="70083"/>
                </a:lnTo>
                <a:lnTo>
                  <a:pt x="181637" y="81049"/>
                </a:lnTo>
                <a:lnTo>
                  <a:pt x="193948" y="79653"/>
                </a:lnTo>
                <a:lnTo>
                  <a:pt x="195344" y="67341"/>
                </a:lnTo>
                <a:lnTo>
                  <a:pt x="184328" y="56375"/>
                </a:lnTo>
                <a:lnTo>
                  <a:pt x="199880" y="56375"/>
                </a:lnTo>
                <a:lnTo>
                  <a:pt x="207606" y="46655"/>
                </a:lnTo>
                <a:lnTo>
                  <a:pt x="199880" y="36985"/>
                </a:lnTo>
                <a:lnTo>
                  <a:pt x="184328" y="36985"/>
                </a:lnTo>
                <a:lnTo>
                  <a:pt x="195344" y="25969"/>
                </a:lnTo>
                <a:lnTo>
                  <a:pt x="193948" y="13658"/>
                </a:lnTo>
                <a:lnTo>
                  <a:pt x="181637" y="12262"/>
                </a:lnTo>
                <a:lnTo>
                  <a:pt x="170621" y="23278"/>
                </a:lnTo>
                <a:lnTo>
                  <a:pt x="170621" y="7726"/>
                </a:lnTo>
                <a:lnTo>
                  <a:pt x="16095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1"/>
          <p:cNvSpPr txBox="1">
            <a:spLocks noGrp="1"/>
          </p:cNvSpPr>
          <p:nvPr>
            <p:ph type="title"/>
          </p:nvPr>
        </p:nvSpPr>
        <p:spPr>
          <a:xfrm>
            <a:off x="604300" y="445025"/>
            <a:ext cx="793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41" name="Google Shape;341;p41"/>
          <p:cNvSpPr txBox="1">
            <a:spLocks noGrp="1"/>
          </p:cNvSpPr>
          <p:nvPr>
            <p:ph type="body" idx="1"/>
          </p:nvPr>
        </p:nvSpPr>
        <p:spPr>
          <a:xfrm>
            <a:off x="604300" y="1796901"/>
            <a:ext cx="7935300" cy="2771973"/>
          </a:xfrm>
          <a:prstGeom prst="rect">
            <a:avLst/>
          </a:prstGeom>
        </p:spPr>
        <p:txBody>
          <a:bodyPr spcFirstLastPara="1" wrap="square" lIns="91425" tIns="91425" rIns="91425" bIns="91425" anchor="t" anchorCtr="0">
            <a:noAutofit/>
          </a:bodyPr>
          <a:lstStyle/>
          <a:p>
            <a:pPr marL="0" indent="0">
              <a:buNone/>
            </a:pP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Namun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tauhid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sahaja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cukup</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menjamin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seseorang</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hamba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bahawa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dia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ialah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seorang</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u="sng" kern="100" dirty="0">
                <a:ln>
                  <a:noFill/>
                </a:ln>
                <a:solidFill>
                  <a:schemeClr val="tx1">
                    <a:lumMod val="20000"/>
                    <a:lumOff val="80000"/>
                  </a:schemeClr>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3" tooltip="Muslim">
                  <a:extLst>
                    <a:ext uri="{A12FA001-AC4F-418D-AE19-62706E023703}">
                      <ahyp:hlinkClr xmlns:ahyp="http://schemas.microsoft.com/office/drawing/2018/hyperlinkcolor" val="tx"/>
                    </a:ext>
                  </a:extLst>
                </a:hlinkClick>
              </a:rPr>
              <a:t>Muslim</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tetapi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perlu</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disusuli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tauhid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uluhiyah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iaitu</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mengesakan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ketuhanan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-Nya, kerana orang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musyrik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juga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mempercayai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tauhid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rububiyah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namun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mengabdikan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diri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-Nya. tauhid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artinya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sebuah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bagian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penting</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iman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SWT.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ada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makhluk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serupa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zat</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asma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maupun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sifat</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-Nya.</a:t>
            </a:r>
            <a:b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solidFill>
                <a:schemeClr val="tx1">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subTitle" idx="4"/>
          </p:nvPr>
        </p:nvSpPr>
        <p:spPr>
          <a:xfrm>
            <a:off x="765750" y="2509095"/>
            <a:ext cx="3075798" cy="3403749"/>
          </a:xfrm>
          <a:prstGeom prst="rect">
            <a:avLst/>
          </a:prstGeom>
        </p:spPr>
        <p:txBody>
          <a:bodyPr spcFirstLastPara="1" wrap="square" lIns="91425" tIns="91425" rIns="91425" bIns="91425" anchor="t" anchorCtr="0">
            <a:noAutofit/>
          </a:bodyPr>
          <a:lstStyle/>
          <a:p>
            <a:pPr marL="0" indent="0"/>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Tanyakanlah</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siapakah</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memberi</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rezeki</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kamu</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langit</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bumi</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Atau</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siapakah</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berkuasa</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sanggup</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menciptakan</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pendengaran</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penglihatan</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Siapakah</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mengeluarkan</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hidup</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mati</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dan yang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mati</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hidup</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siapakah</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mengatur</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segala</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urusan</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Maka</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mereka</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akan</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menjawab</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Allah.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Maka</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katakanlah</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Mengapa</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kamu</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tidak</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4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bertakwa</a:t>
            </a:r>
            <a:r>
              <a:rPr lang="en-ID" sz="14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(QS 10:31)</a:t>
            </a:r>
            <a:endParaRPr lang="en-ID" sz="1400" kern="1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sz="1400" dirty="0">
              <a:solidFill>
                <a:schemeClr val="tx1">
                  <a:lumMod val="20000"/>
                  <a:lumOff val="80000"/>
                </a:schemeClr>
              </a:solidFill>
            </a:endParaRPr>
          </a:p>
        </p:txBody>
      </p:sp>
      <p:sp>
        <p:nvSpPr>
          <p:cNvPr id="450" name="Google Shape;450;p46"/>
          <p:cNvSpPr txBox="1">
            <a:spLocks noGrp="1"/>
          </p:cNvSpPr>
          <p:nvPr>
            <p:ph type="title"/>
          </p:nvPr>
        </p:nvSpPr>
        <p:spPr>
          <a:xfrm>
            <a:off x="604300" y="445025"/>
            <a:ext cx="793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451" name="Google Shape;451;p46"/>
          <p:cNvSpPr txBox="1">
            <a:spLocks noGrp="1"/>
          </p:cNvSpPr>
          <p:nvPr>
            <p:ph type="subTitle" idx="1"/>
          </p:nvPr>
        </p:nvSpPr>
        <p:spPr>
          <a:xfrm>
            <a:off x="5903875" y="2046625"/>
            <a:ext cx="22383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Allah berfirman</a:t>
            </a:r>
            <a:endParaRPr dirty="0"/>
          </a:p>
        </p:txBody>
      </p:sp>
      <p:sp>
        <p:nvSpPr>
          <p:cNvPr id="452" name="Google Shape;452;p46"/>
          <p:cNvSpPr txBox="1">
            <a:spLocks noGrp="1"/>
          </p:cNvSpPr>
          <p:nvPr>
            <p:ph type="subTitle" idx="2"/>
          </p:nvPr>
        </p:nvSpPr>
        <p:spPr>
          <a:xfrm>
            <a:off x="5903874" y="2739874"/>
            <a:ext cx="2814823" cy="2937911"/>
          </a:xfrm>
          <a:prstGeom prst="rect">
            <a:avLst/>
          </a:prstGeom>
        </p:spPr>
        <p:txBody>
          <a:bodyPr spcFirstLastPara="1" wrap="square" lIns="91425" tIns="91425" rIns="91425" bIns="91425" anchor="t" anchorCtr="0">
            <a:noAutofit/>
          </a:bodyPr>
          <a:lstStyle/>
          <a:p>
            <a:pPr marL="0" indent="0"/>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“Dan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sesungguhnya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jika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kamu</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bertanya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mereka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Siapakah</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menciptakan</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mereka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Nescaya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mereka</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kern="0" dirty="0" err="1">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menjawab</a:t>
            </a:r>
            <a:r>
              <a:rPr lang="en-ID" sz="1800" kern="0" dirty="0">
                <a:solidFill>
                  <a:schemeClr val="tx1">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Allah” (QS 43:87)</a:t>
            </a:r>
            <a:endParaRPr lang="en-ID" sz="1800" kern="1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solidFill>
                <a:schemeClr val="tx1">
                  <a:lumMod val="20000"/>
                  <a:lumOff val="80000"/>
                </a:schemeClr>
              </a:solidFill>
            </a:endParaRPr>
          </a:p>
        </p:txBody>
      </p:sp>
      <p:sp>
        <p:nvSpPr>
          <p:cNvPr id="453" name="Google Shape;453;p46"/>
          <p:cNvSpPr txBox="1">
            <a:spLocks noGrp="1"/>
          </p:cNvSpPr>
          <p:nvPr>
            <p:ph type="subTitle" idx="3"/>
          </p:nvPr>
        </p:nvSpPr>
        <p:spPr>
          <a:xfrm>
            <a:off x="1101684" y="2079570"/>
            <a:ext cx="22383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Allah </a:t>
            </a:r>
            <a:r>
              <a:rPr lang="en-US" dirty="0" err="1"/>
              <a:t>berfirman</a:t>
            </a:r>
            <a:endParaRPr dirty="0"/>
          </a:p>
        </p:txBody>
      </p:sp>
      <p:sp>
        <p:nvSpPr>
          <p:cNvPr id="454" name="Google Shape;454;p46"/>
          <p:cNvSpPr/>
          <p:nvPr/>
        </p:nvSpPr>
        <p:spPr>
          <a:xfrm>
            <a:off x="6805952" y="1401463"/>
            <a:ext cx="444000" cy="418300"/>
          </a:xfrm>
          <a:custGeom>
            <a:avLst/>
            <a:gdLst/>
            <a:ahLst/>
            <a:cxnLst/>
            <a:rect l="l" t="t" r="r" b="b"/>
            <a:pathLst>
              <a:path w="17760" h="16732" extrusionOk="0">
                <a:moveTo>
                  <a:pt x="1741" y="4504"/>
                </a:moveTo>
                <a:cubicBezTo>
                  <a:pt x="1949" y="4751"/>
                  <a:pt x="2183" y="4985"/>
                  <a:pt x="2183" y="5309"/>
                </a:cubicBezTo>
                <a:lnTo>
                  <a:pt x="2183" y="5841"/>
                </a:lnTo>
                <a:lnTo>
                  <a:pt x="1300" y="5841"/>
                </a:lnTo>
                <a:lnTo>
                  <a:pt x="1300" y="5309"/>
                </a:lnTo>
                <a:cubicBezTo>
                  <a:pt x="1300" y="4972"/>
                  <a:pt x="1547" y="4738"/>
                  <a:pt x="1741" y="4504"/>
                </a:cubicBezTo>
                <a:close/>
                <a:moveTo>
                  <a:pt x="16045" y="4504"/>
                </a:moveTo>
                <a:cubicBezTo>
                  <a:pt x="16240" y="4751"/>
                  <a:pt x="16486" y="4985"/>
                  <a:pt x="16486" y="5309"/>
                </a:cubicBezTo>
                <a:lnTo>
                  <a:pt x="16486" y="5841"/>
                </a:lnTo>
                <a:lnTo>
                  <a:pt x="15604" y="5841"/>
                </a:lnTo>
                <a:lnTo>
                  <a:pt x="15604" y="5309"/>
                </a:lnTo>
                <a:cubicBezTo>
                  <a:pt x="15604" y="4972"/>
                  <a:pt x="15837" y="4738"/>
                  <a:pt x="16045" y="4504"/>
                </a:cubicBezTo>
                <a:close/>
                <a:moveTo>
                  <a:pt x="8893" y="2895"/>
                </a:moveTo>
                <a:lnTo>
                  <a:pt x="10399" y="3596"/>
                </a:lnTo>
                <a:cubicBezTo>
                  <a:pt x="11126" y="3933"/>
                  <a:pt x="11593" y="4673"/>
                  <a:pt x="11593" y="5478"/>
                </a:cubicBezTo>
                <a:lnTo>
                  <a:pt x="11593" y="6075"/>
                </a:lnTo>
                <a:lnTo>
                  <a:pt x="6193" y="6075"/>
                </a:lnTo>
                <a:lnTo>
                  <a:pt x="6193" y="5478"/>
                </a:lnTo>
                <a:cubicBezTo>
                  <a:pt x="6193" y="4673"/>
                  <a:pt x="6661" y="3933"/>
                  <a:pt x="7388" y="3596"/>
                </a:cubicBezTo>
                <a:lnTo>
                  <a:pt x="8893" y="2895"/>
                </a:lnTo>
                <a:close/>
                <a:moveTo>
                  <a:pt x="2183" y="6360"/>
                </a:moveTo>
                <a:lnTo>
                  <a:pt x="2183" y="8255"/>
                </a:lnTo>
                <a:lnTo>
                  <a:pt x="1300" y="8255"/>
                </a:lnTo>
                <a:lnTo>
                  <a:pt x="1300" y="6360"/>
                </a:lnTo>
                <a:close/>
                <a:moveTo>
                  <a:pt x="16486" y="6360"/>
                </a:moveTo>
                <a:lnTo>
                  <a:pt x="16486" y="8255"/>
                </a:lnTo>
                <a:lnTo>
                  <a:pt x="15604" y="8255"/>
                </a:lnTo>
                <a:lnTo>
                  <a:pt x="15604" y="6360"/>
                </a:lnTo>
                <a:close/>
                <a:moveTo>
                  <a:pt x="8893" y="7282"/>
                </a:moveTo>
                <a:cubicBezTo>
                  <a:pt x="9029" y="7282"/>
                  <a:pt x="9166" y="7373"/>
                  <a:pt x="9179" y="7555"/>
                </a:cubicBezTo>
                <a:lnTo>
                  <a:pt x="9179" y="8969"/>
                </a:lnTo>
                <a:lnTo>
                  <a:pt x="8608" y="8969"/>
                </a:lnTo>
                <a:lnTo>
                  <a:pt x="8608" y="7555"/>
                </a:lnTo>
                <a:cubicBezTo>
                  <a:pt x="8621" y="7373"/>
                  <a:pt x="8757" y="7282"/>
                  <a:pt x="8893" y="7282"/>
                </a:cubicBezTo>
                <a:close/>
                <a:moveTo>
                  <a:pt x="12034" y="9489"/>
                </a:moveTo>
                <a:cubicBezTo>
                  <a:pt x="12099" y="9489"/>
                  <a:pt x="12151" y="9540"/>
                  <a:pt x="12151" y="9605"/>
                </a:cubicBezTo>
                <a:lnTo>
                  <a:pt x="12151" y="10163"/>
                </a:lnTo>
                <a:lnTo>
                  <a:pt x="5635" y="10163"/>
                </a:lnTo>
                <a:lnTo>
                  <a:pt x="5635" y="9605"/>
                </a:lnTo>
                <a:cubicBezTo>
                  <a:pt x="5635" y="9540"/>
                  <a:pt x="5687" y="9489"/>
                  <a:pt x="5752" y="9489"/>
                </a:cubicBezTo>
                <a:close/>
                <a:moveTo>
                  <a:pt x="16486" y="8775"/>
                </a:moveTo>
                <a:lnTo>
                  <a:pt x="16486" y="11890"/>
                </a:lnTo>
                <a:lnTo>
                  <a:pt x="15604" y="11890"/>
                </a:lnTo>
                <a:lnTo>
                  <a:pt x="15604" y="8775"/>
                </a:lnTo>
                <a:close/>
                <a:moveTo>
                  <a:pt x="4156" y="12396"/>
                </a:moveTo>
                <a:lnTo>
                  <a:pt x="4156" y="16199"/>
                </a:lnTo>
                <a:lnTo>
                  <a:pt x="3545" y="16199"/>
                </a:lnTo>
                <a:lnTo>
                  <a:pt x="3545" y="13992"/>
                </a:lnTo>
                <a:cubicBezTo>
                  <a:pt x="3481" y="13519"/>
                  <a:pt x="3111" y="13282"/>
                  <a:pt x="2741" y="13282"/>
                </a:cubicBezTo>
                <a:cubicBezTo>
                  <a:pt x="2371" y="13282"/>
                  <a:pt x="2001" y="13519"/>
                  <a:pt x="1936" y="13992"/>
                </a:cubicBezTo>
                <a:lnTo>
                  <a:pt x="1936" y="16199"/>
                </a:lnTo>
                <a:lnTo>
                  <a:pt x="1404" y="16199"/>
                </a:lnTo>
                <a:cubicBezTo>
                  <a:pt x="1352" y="16199"/>
                  <a:pt x="1313" y="16160"/>
                  <a:pt x="1313" y="16121"/>
                </a:cubicBezTo>
                <a:lnTo>
                  <a:pt x="1300" y="16121"/>
                </a:lnTo>
                <a:lnTo>
                  <a:pt x="1300" y="12396"/>
                </a:lnTo>
                <a:close/>
                <a:moveTo>
                  <a:pt x="2741" y="13720"/>
                </a:moveTo>
                <a:cubicBezTo>
                  <a:pt x="2877" y="13720"/>
                  <a:pt x="3013" y="13811"/>
                  <a:pt x="3026" y="13992"/>
                </a:cubicBezTo>
                <a:lnTo>
                  <a:pt x="3026" y="16199"/>
                </a:lnTo>
                <a:lnTo>
                  <a:pt x="2455" y="16212"/>
                </a:lnTo>
                <a:lnTo>
                  <a:pt x="2455" y="13992"/>
                </a:lnTo>
                <a:cubicBezTo>
                  <a:pt x="2468" y="13811"/>
                  <a:pt x="2604" y="13720"/>
                  <a:pt x="2741" y="13720"/>
                </a:cubicBezTo>
                <a:close/>
                <a:moveTo>
                  <a:pt x="6103" y="13720"/>
                </a:moveTo>
                <a:cubicBezTo>
                  <a:pt x="6239" y="13720"/>
                  <a:pt x="6375" y="13811"/>
                  <a:pt x="6388" y="13992"/>
                </a:cubicBezTo>
                <a:lnTo>
                  <a:pt x="6388" y="16199"/>
                </a:lnTo>
                <a:lnTo>
                  <a:pt x="5817" y="16212"/>
                </a:lnTo>
                <a:lnTo>
                  <a:pt x="5817" y="13992"/>
                </a:lnTo>
                <a:cubicBezTo>
                  <a:pt x="5830" y="13811"/>
                  <a:pt x="5966" y="13720"/>
                  <a:pt x="6103" y="13720"/>
                </a:cubicBezTo>
                <a:close/>
                <a:moveTo>
                  <a:pt x="13125" y="10683"/>
                </a:moveTo>
                <a:lnTo>
                  <a:pt x="13125" y="16199"/>
                </a:lnTo>
                <a:lnTo>
                  <a:pt x="12489" y="16199"/>
                </a:lnTo>
                <a:lnTo>
                  <a:pt x="12489" y="13992"/>
                </a:lnTo>
                <a:cubicBezTo>
                  <a:pt x="12424" y="13519"/>
                  <a:pt x="12054" y="13282"/>
                  <a:pt x="11684" y="13282"/>
                </a:cubicBezTo>
                <a:cubicBezTo>
                  <a:pt x="11314" y="13282"/>
                  <a:pt x="10944" y="13519"/>
                  <a:pt x="10879" y="13992"/>
                </a:cubicBezTo>
                <a:lnTo>
                  <a:pt x="10879" y="16199"/>
                </a:lnTo>
                <a:lnTo>
                  <a:pt x="10217" y="16199"/>
                </a:lnTo>
                <a:lnTo>
                  <a:pt x="10217" y="12993"/>
                </a:lnTo>
                <a:cubicBezTo>
                  <a:pt x="10217" y="12539"/>
                  <a:pt x="9841" y="12175"/>
                  <a:pt x="9386" y="12175"/>
                </a:cubicBezTo>
                <a:lnTo>
                  <a:pt x="8400" y="12175"/>
                </a:lnTo>
                <a:cubicBezTo>
                  <a:pt x="7933" y="12175"/>
                  <a:pt x="7569" y="12539"/>
                  <a:pt x="7569" y="12993"/>
                </a:cubicBezTo>
                <a:lnTo>
                  <a:pt x="7569" y="13837"/>
                </a:lnTo>
                <a:cubicBezTo>
                  <a:pt x="7550" y="14018"/>
                  <a:pt x="7686" y="14109"/>
                  <a:pt x="7822" y="14109"/>
                </a:cubicBezTo>
                <a:cubicBezTo>
                  <a:pt x="7959" y="14109"/>
                  <a:pt x="8095" y="14018"/>
                  <a:pt x="8075" y="13837"/>
                </a:cubicBezTo>
                <a:lnTo>
                  <a:pt x="8075" y="12993"/>
                </a:lnTo>
                <a:cubicBezTo>
                  <a:pt x="8075" y="12824"/>
                  <a:pt x="8218" y="12682"/>
                  <a:pt x="8400" y="12682"/>
                </a:cubicBezTo>
                <a:lnTo>
                  <a:pt x="9386" y="12682"/>
                </a:lnTo>
                <a:cubicBezTo>
                  <a:pt x="9568" y="12682"/>
                  <a:pt x="9698" y="12824"/>
                  <a:pt x="9698" y="12993"/>
                </a:cubicBezTo>
                <a:lnTo>
                  <a:pt x="9698" y="16199"/>
                </a:lnTo>
                <a:lnTo>
                  <a:pt x="8088" y="16212"/>
                </a:lnTo>
                <a:lnTo>
                  <a:pt x="8088" y="15057"/>
                </a:lnTo>
                <a:cubicBezTo>
                  <a:pt x="8101" y="14875"/>
                  <a:pt x="7965" y="14784"/>
                  <a:pt x="7829" y="14784"/>
                </a:cubicBezTo>
                <a:cubicBezTo>
                  <a:pt x="7693" y="14784"/>
                  <a:pt x="7556" y="14875"/>
                  <a:pt x="7569" y="15057"/>
                </a:cubicBezTo>
                <a:lnTo>
                  <a:pt x="7569" y="16212"/>
                </a:lnTo>
                <a:lnTo>
                  <a:pt x="6920" y="16212"/>
                </a:lnTo>
                <a:lnTo>
                  <a:pt x="6920" y="13992"/>
                </a:lnTo>
                <a:cubicBezTo>
                  <a:pt x="6855" y="13519"/>
                  <a:pt x="6485" y="13282"/>
                  <a:pt x="6115" y="13282"/>
                </a:cubicBezTo>
                <a:cubicBezTo>
                  <a:pt x="5746" y="13282"/>
                  <a:pt x="5376" y="13519"/>
                  <a:pt x="5311" y="13992"/>
                </a:cubicBezTo>
                <a:lnTo>
                  <a:pt x="5311" y="16199"/>
                </a:lnTo>
                <a:lnTo>
                  <a:pt x="4688" y="16199"/>
                </a:lnTo>
                <a:lnTo>
                  <a:pt x="4688" y="10683"/>
                </a:lnTo>
                <a:close/>
                <a:moveTo>
                  <a:pt x="11684" y="13720"/>
                </a:moveTo>
                <a:cubicBezTo>
                  <a:pt x="11820" y="13720"/>
                  <a:pt x="11956" y="13811"/>
                  <a:pt x="11969" y="13992"/>
                </a:cubicBezTo>
                <a:lnTo>
                  <a:pt x="11969" y="16199"/>
                </a:lnTo>
                <a:lnTo>
                  <a:pt x="11398" y="16212"/>
                </a:lnTo>
                <a:lnTo>
                  <a:pt x="11398" y="13992"/>
                </a:lnTo>
                <a:cubicBezTo>
                  <a:pt x="11411" y="13811"/>
                  <a:pt x="11548" y="13720"/>
                  <a:pt x="11684" y="13720"/>
                </a:cubicBezTo>
                <a:close/>
                <a:moveTo>
                  <a:pt x="15052" y="13720"/>
                </a:moveTo>
                <a:cubicBezTo>
                  <a:pt x="15192" y="13720"/>
                  <a:pt x="15331" y="13811"/>
                  <a:pt x="15344" y="13992"/>
                </a:cubicBezTo>
                <a:lnTo>
                  <a:pt x="15344" y="16199"/>
                </a:lnTo>
                <a:lnTo>
                  <a:pt x="14760" y="16212"/>
                </a:lnTo>
                <a:lnTo>
                  <a:pt x="14760" y="13992"/>
                </a:lnTo>
                <a:cubicBezTo>
                  <a:pt x="14773" y="13811"/>
                  <a:pt x="14913" y="13720"/>
                  <a:pt x="15052" y="13720"/>
                </a:cubicBezTo>
                <a:close/>
                <a:moveTo>
                  <a:pt x="16486" y="12396"/>
                </a:moveTo>
                <a:lnTo>
                  <a:pt x="16486" y="16121"/>
                </a:lnTo>
                <a:cubicBezTo>
                  <a:pt x="16486" y="16173"/>
                  <a:pt x="16447" y="16212"/>
                  <a:pt x="16395" y="16212"/>
                </a:cubicBezTo>
                <a:lnTo>
                  <a:pt x="15850" y="16212"/>
                </a:lnTo>
                <a:lnTo>
                  <a:pt x="15850" y="13992"/>
                </a:lnTo>
                <a:cubicBezTo>
                  <a:pt x="15785" y="13519"/>
                  <a:pt x="15416" y="13282"/>
                  <a:pt x="15046" y="13282"/>
                </a:cubicBezTo>
                <a:cubicBezTo>
                  <a:pt x="14676" y="13282"/>
                  <a:pt x="14306" y="13519"/>
                  <a:pt x="14241" y="13992"/>
                </a:cubicBezTo>
                <a:lnTo>
                  <a:pt x="14241" y="16199"/>
                </a:lnTo>
                <a:lnTo>
                  <a:pt x="13631" y="16199"/>
                </a:lnTo>
                <a:lnTo>
                  <a:pt x="13631" y="12396"/>
                </a:lnTo>
                <a:close/>
                <a:moveTo>
                  <a:pt x="8893" y="0"/>
                </a:moveTo>
                <a:cubicBezTo>
                  <a:pt x="7751" y="26"/>
                  <a:pt x="7543" y="1636"/>
                  <a:pt x="8634" y="1947"/>
                </a:cubicBezTo>
                <a:lnTo>
                  <a:pt x="8634" y="2441"/>
                </a:lnTo>
                <a:lnTo>
                  <a:pt x="7180" y="3115"/>
                </a:lnTo>
                <a:cubicBezTo>
                  <a:pt x="6271" y="3544"/>
                  <a:pt x="5687" y="4452"/>
                  <a:pt x="5687" y="5465"/>
                </a:cubicBezTo>
                <a:lnTo>
                  <a:pt x="5687" y="8982"/>
                </a:lnTo>
                <a:cubicBezTo>
                  <a:pt x="5363" y="9021"/>
                  <a:pt x="5129" y="9294"/>
                  <a:pt x="5116" y="9618"/>
                </a:cubicBezTo>
                <a:lnTo>
                  <a:pt x="5116" y="10176"/>
                </a:lnTo>
                <a:lnTo>
                  <a:pt x="3675" y="10176"/>
                </a:lnTo>
                <a:cubicBezTo>
                  <a:pt x="3663" y="10175"/>
                  <a:pt x="3652" y="10175"/>
                  <a:pt x="3641" y="10175"/>
                </a:cubicBezTo>
                <a:cubicBezTo>
                  <a:pt x="3320" y="10175"/>
                  <a:pt x="3323" y="10684"/>
                  <a:pt x="3652" y="10684"/>
                </a:cubicBezTo>
                <a:cubicBezTo>
                  <a:pt x="3659" y="10684"/>
                  <a:pt x="3667" y="10683"/>
                  <a:pt x="3675" y="10683"/>
                </a:cubicBezTo>
                <a:lnTo>
                  <a:pt x="4169" y="10683"/>
                </a:lnTo>
                <a:lnTo>
                  <a:pt x="4169" y="11890"/>
                </a:lnTo>
                <a:lnTo>
                  <a:pt x="2702" y="11890"/>
                </a:lnTo>
                <a:lnTo>
                  <a:pt x="2702" y="8775"/>
                </a:lnTo>
                <a:lnTo>
                  <a:pt x="3013" y="8775"/>
                </a:lnTo>
                <a:cubicBezTo>
                  <a:pt x="3021" y="8775"/>
                  <a:pt x="3029" y="8775"/>
                  <a:pt x="3037" y="8775"/>
                </a:cubicBezTo>
                <a:cubicBezTo>
                  <a:pt x="3369" y="8775"/>
                  <a:pt x="3369" y="8255"/>
                  <a:pt x="3037" y="8255"/>
                </a:cubicBezTo>
                <a:cubicBezTo>
                  <a:pt x="3029" y="8255"/>
                  <a:pt x="3021" y="8255"/>
                  <a:pt x="3013" y="8255"/>
                </a:cubicBezTo>
                <a:lnTo>
                  <a:pt x="2702" y="8255"/>
                </a:lnTo>
                <a:lnTo>
                  <a:pt x="2702" y="6360"/>
                </a:lnTo>
                <a:lnTo>
                  <a:pt x="3000" y="6360"/>
                </a:lnTo>
                <a:cubicBezTo>
                  <a:pt x="3008" y="6361"/>
                  <a:pt x="3016" y="6361"/>
                  <a:pt x="3024" y="6361"/>
                </a:cubicBezTo>
                <a:cubicBezTo>
                  <a:pt x="3356" y="6361"/>
                  <a:pt x="3356" y="5840"/>
                  <a:pt x="3024" y="5840"/>
                </a:cubicBezTo>
                <a:cubicBezTo>
                  <a:pt x="3016" y="5840"/>
                  <a:pt x="3008" y="5841"/>
                  <a:pt x="3000" y="5841"/>
                </a:cubicBezTo>
                <a:lnTo>
                  <a:pt x="2702" y="5841"/>
                </a:lnTo>
                <a:lnTo>
                  <a:pt x="2702" y="5309"/>
                </a:lnTo>
                <a:cubicBezTo>
                  <a:pt x="2702" y="4764"/>
                  <a:pt x="2325" y="4400"/>
                  <a:pt x="2001" y="3998"/>
                </a:cubicBezTo>
                <a:lnTo>
                  <a:pt x="2001" y="2934"/>
                </a:lnTo>
                <a:cubicBezTo>
                  <a:pt x="1988" y="2778"/>
                  <a:pt x="1865" y="2700"/>
                  <a:pt x="1741" y="2700"/>
                </a:cubicBezTo>
                <a:cubicBezTo>
                  <a:pt x="1618" y="2700"/>
                  <a:pt x="1495" y="2778"/>
                  <a:pt x="1482" y="2934"/>
                </a:cubicBezTo>
                <a:lnTo>
                  <a:pt x="1482" y="3998"/>
                </a:lnTo>
                <a:cubicBezTo>
                  <a:pt x="1157" y="4400"/>
                  <a:pt x="781" y="4764"/>
                  <a:pt x="781" y="5309"/>
                </a:cubicBezTo>
                <a:lnTo>
                  <a:pt x="781" y="5841"/>
                </a:lnTo>
                <a:lnTo>
                  <a:pt x="456" y="5841"/>
                </a:lnTo>
                <a:cubicBezTo>
                  <a:pt x="145" y="5867"/>
                  <a:pt x="145" y="6334"/>
                  <a:pt x="456" y="6360"/>
                </a:cubicBezTo>
                <a:lnTo>
                  <a:pt x="781" y="6360"/>
                </a:lnTo>
                <a:lnTo>
                  <a:pt x="781" y="8255"/>
                </a:lnTo>
                <a:lnTo>
                  <a:pt x="456" y="8255"/>
                </a:lnTo>
                <a:cubicBezTo>
                  <a:pt x="145" y="8281"/>
                  <a:pt x="145" y="8749"/>
                  <a:pt x="456" y="8775"/>
                </a:cubicBezTo>
                <a:lnTo>
                  <a:pt x="2170" y="8775"/>
                </a:lnTo>
                <a:lnTo>
                  <a:pt x="2170" y="11890"/>
                </a:lnTo>
                <a:lnTo>
                  <a:pt x="1287" y="11890"/>
                </a:lnTo>
                <a:lnTo>
                  <a:pt x="1287" y="9722"/>
                </a:lnTo>
                <a:cubicBezTo>
                  <a:pt x="1306" y="9540"/>
                  <a:pt x="1170" y="9450"/>
                  <a:pt x="1034" y="9450"/>
                </a:cubicBezTo>
                <a:cubicBezTo>
                  <a:pt x="898" y="9450"/>
                  <a:pt x="761" y="9540"/>
                  <a:pt x="781" y="9722"/>
                </a:cubicBezTo>
                <a:lnTo>
                  <a:pt x="781" y="11890"/>
                </a:lnTo>
                <a:lnTo>
                  <a:pt x="365" y="11890"/>
                </a:lnTo>
                <a:cubicBezTo>
                  <a:pt x="353" y="11889"/>
                  <a:pt x="342" y="11888"/>
                  <a:pt x="330" y="11888"/>
                </a:cubicBezTo>
                <a:cubicBezTo>
                  <a:pt x="1" y="11888"/>
                  <a:pt x="1" y="12398"/>
                  <a:pt x="330" y="12398"/>
                </a:cubicBezTo>
                <a:cubicBezTo>
                  <a:pt x="342" y="12398"/>
                  <a:pt x="353" y="12397"/>
                  <a:pt x="365" y="12396"/>
                </a:cubicBezTo>
                <a:lnTo>
                  <a:pt x="781" y="12396"/>
                </a:lnTo>
                <a:lnTo>
                  <a:pt x="781" y="16121"/>
                </a:lnTo>
                <a:cubicBezTo>
                  <a:pt x="781" y="16459"/>
                  <a:pt x="1040" y="16718"/>
                  <a:pt x="1378" y="16731"/>
                </a:cubicBezTo>
                <a:lnTo>
                  <a:pt x="16383" y="16731"/>
                </a:lnTo>
                <a:cubicBezTo>
                  <a:pt x="16720" y="16718"/>
                  <a:pt x="16980" y="16459"/>
                  <a:pt x="16993" y="16121"/>
                </a:cubicBezTo>
                <a:lnTo>
                  <a:pt x="16993" y="12396"/>
                </a:lnTo>
                <a:lnTo>
                  <a:pt x="17408" y="12396"/>
                </a:lnTo>
                <a:cubicBezTo>
                  <a:pt x="17420" y="12397"/>
                  <a:pt x="17431" y="12398"/>
                  <a:pt x="17442" y="12398"/>
                </a:cubicBezTo>
                <a:cubicBezTo>
                  <a:pt x="17760" y="12398"/>
                  <a:pt x="17760" y="11888"/>
                  <a:pt x="17442" y="11888"/>
                </a:cubicBezTo>
                <a:cubicBezTo>
                  <a:pt x="17431" y="11888"/>
                  <a:pt x="17420" y="11889"/>
                  <a:pt x="17408" y="11890"/>
                </a:cubicBezTo>
                <a:lnTo>
                  <a:pt x="16993" y="11890"/>
                </a:lnTo>
                <a:lnTo>
                  <a:pt x="16993" y="8775"/>
                </a:lnTo>
                <a:lnTo>
                  <a:pt x="17317" y="8775"/>
                </a:lnTo>
                <a:cubicBezTo>
                  <a:pt x="17325" y="8775"/>
                  <a:pt x="17333" y="8775"/>
                  <a:pt x="17341" y="8775"/>
                </a:cubicBezTo>
                <a:cubicBezTo>
                  <a:pt x="17673" y="8775"/>
                  <a:pt x="17673" y="8255"/>
                  <a:pt x="17341" y="8255"/>
                </a:cubicBezTo>
                <a:cubicBezTo>
                  <a:pt x="17333" y="8255"/>
                  <a:pt x="17325" y="8255"/>
                  <a:pt x="17317" y="8255"/>
                </a:cubicBezTo>
                <a:lnTo>
                  <a:pt x="16993" y="8255"/>
                </a:lnTo>
                <a:lnTo>
                  <a:pt x="16993" y="6360"/>
                </a:lnTo>
                <a:lnTo>
                  <a:pt x="17317" y="6360"/>
                </a:lnTo>
                <a:cubicBezTo>
                  <a:pt x="17325" y="6361"/>
                  <a:pt x="17333" y="6361"/>
                  <a:pt x="17341" y="6361"/>
                </a:cubicBezTo>
                <a:cubicBezTo>
                  <a:pt x="17673" y="6361"/>
                  <a:pt x="17673" y="5840"/>
                  <a:pt x="17341" y="5840"/>
                </a:cubicBezTo>
                <a:cubicBezTo>
                  <a:pt x="17333" y="5840"/>
                  <a:pt x="17325" y="5841"/>
                  <a:pt x="17317" y="5841"/>
                </a:cubicBezTo>
                <a:lnTo>
                  <a:pt x="16993" y="5841"/>
                </a:lnTo>
                <a:lnTo>
                  <a:pt x="16993" y="5309"/>
                </a:lnTo>
                <a:cubicBezTo>
                  <a:pt x="16993" y="4764"/>
                  <a:pt x="16616" y="4400"/>
                  <a:pt x="16305" y="3998"/>
                </a:cubicBezTo>
                <a:lnTo>
                  <a:pt x="16305" y="2934"/>
                </a:lnTo>
                <a:cubicBezTo>
                  <a:pt x="16292" y="2778"/>
                  <a:pt x="16168" y="2700"/>
                  <a:pt x="16045" y="2700"/>
                </a:cubicBezTo>
                <a:cubicBezTo>
                  <a:pt x="15922" y="2700"/>
                  <a:pt x="15798" y="2778"/>
                  <a:pt x="15785" y="2934"/>
                </a:cubicBezTo>
                <a:lnTo>
                  <a:pt x="15785" y="3998"/>
                </a:lnTo>
                <a:cubicBezTo>
                  <a:pt x="15461" y="4400"/>
                  <a:pt x="15085" y="4764"/>
                  <a:pt x="15085" y="5309"/>
                </a:cubicBezTo>
                <a:lnTo>
                  <a:pt x="15085" y="5841"/>
                </a:lnTo>
                <a:lnTo>
                  <a:pt x="14786" y="5841"/>
                </a:lnTo>
                <a:cubicBezTo>
                  <a:pt x="14461" y="5867"/>
                  <a:pt x="14461" y="6334"/>
                  <a:pt x="14786" y="6360"/>
                </a:cubicBezTo>
                <a:lnTo>
                  <a:pt x="15085" y="6360"/>
                </a:lnTo>
                <a:lnTo>
                  <a:pt x="15085" y="8255"/>
                </a:lnTo>
                <a:lnTo>
                  <a:pt x="14786" y="8255"/>
                </a:lnTo>
                <a:cubicBezTo>
                  <a:pt x="14461" y="8281"/>
                  <a:pt x="14461" y="8749"/>
                  <a:pt x="14786" y="8775"/>
                </a:cubicBezTo>
                <a:lnTo>
                  <a:pt x="15085" y="8775"/>
                </a:lnTo>
                <a:lnTo>
                  <a:pt x="15085" y="11890"/>
                </a:lnTo>
                <a:lnTo>
                  <a:pt x="13618" y="11890"/>
                </a:lnTo>
                <a:lnTo>
                  <a:pt x="13618" y="10683"/>
                </a:lnTo>
                <a:lnTo>
                  <a:pt x="14098" y="10683"/>
                </a:lnTo>
                <a:cubicBezTo>
                  <a:pt x="14423" y="10657"/>
                  <a:pt x="14423" y="10189"/>
                  <a:pt x="14098" y="10163"/>
                </a:cubicBezTo>
                <a:lnTo>
                  <a:pt x="12657" y="10163"/>
                </a:lnTo>
                <a:lnTo>
                  <a:pt x="12657" y="9605"/>
                </a:lnTo>
                <a:cubicBezTo>
                  <a:pt x="12657" y="9255"/>
                  <a:pt x="12372" y="8969"/>
                  <a:pt x="12021" y="8969"/>
                </a:cubicBezTo>
                <a:lnTo>
                  <a:pt x="10944" y="8969"/>
                </a:lnTo>
                <a:lnTo>
                  <a:pt x="10944" y="7775"/>
                </a:lnTo>
                <a:cubicBezTo>
                  <a:pt x="10957" y="7593"/>
                  <a:pt x="10821" y="7503"/>
                  <a:pt x="10684" y="7503"/>
                </a:cubicBezTo>
                <a:cubicBezTo>
                  <a:pt x="10548" y="7503"/>
                  <a:pt x="10412" y="7593"/>
                  <a:pt x="10425" y="7775"/>
                </a:cubicBezTo>
                <a:lnTo>
                  <a:pt x="10425" y="8969"/>
                </a:lnTo>
                <a:lnTo>
                  <a:pt x="9685" y="8969"/>
                </a:lnTo>
                <a:lnTo>
                  <a:pt x="9685" y="7555"/>
                </a:lnTo>
                <a:cubicBezTo>
                  <a:pt x="9627" y="7087"/>
                  <a:pt x="9257" y="6854"/>
                  <a:pt x="8885" y="6854"/>
                </a:cubicBezTo>
                <a:cubicBezTo>
                  <a:pt x="8514" y="6854"/>
                  <a:pt x="8140" y="7087"/>
                  <a:pt x="8075" y="7555"/>
                </a:cubicBezTo>
                <a:lnTo>
                  <a:pt x="8075" y="8969"/>
                </a:lnTo>
                <a:lnTo>
                  <a:pt x="7362" y="8969"/>
                </a:lnTo>
                <a:lnTo>
                  <a:pt x="7362" y="7775"/>
                </a:lnTo>
                <a:cubicBezTo>
                  <a:pt x="7375" y="7593"/>
                  <a:pt x="7238" y="7503"/>
                  <a:pt x="7102" y="7503"/>
                </a:cubicBezTo>
                <a:cubicBezTo>
                  <a:pt x="6966" y="7503"/>
                  <a:pt x="6829" y="7593"/>
                  <a:pt x="6842" y="7775"/>
                </a:cubicBezTo>
                <a:lnTo>
                  <a:pt x="6842" y="8969"/>
                </a:lnTo>
                <a:lnTo>
                  <a:pt x="6193" y="8969"/>
                </a:lnTo>
                <a:lnTo>
                  <a:pt x="6193" y="6594"/>
                </a:lnTo>
                <a:lnTo>
                  <a:pt x="11593" y="6594"/>
                </a:lnTo>
                <a:lnTo>
                  <a:pt x="11593" y="8009"/>
                </a:lnTo>
                <a:cubicBezTo>
                  <a:pt x="11580" y="8197"/>
                  <a:pt x="11716" y="8291"/>
                  <a:pt x="11853" y="8291"/>
                </a:cubicBezTo>
                <a:cubicBezTo>
                  <a:pt x="11989" y="8291"/>
                  <a:pt x="12125" y="8197"/>
                  <a:pt x="12112" y="8009"/>
                </a:cubicBezTo>
                <a:lnTo>
                  <a:pt x="12112" y="5478"/>
                </a:lnTo>
                <a:cubicBezTo>
                  <a:pt x="12112" y="4465"/>
                  <a:pt x="11528" y="3557"/>
                  <a:pt x="10606" y="3128"/>
                </a:cubicBezTo>
                <a:lnTo>
                  <a:pt x="9153" y="2454"/>
                </a:lnTo>
                <a:lnTo>
                  <a:pt x="9153" y="1960"/>
                </a:lnTo>
                <a:cubicBezTo>
                  <a:pt x="9360" y="1908"/>
                  <a:pt x="9542" y="1792"/>
                  <a:pt x="9672" y="1623"/>
                </a:cubicBezTo>
                <a:cubicBezTo>
                  <a:pt x="9834" y="1423"/>
                  <a:pt x="9654" y="1195"/>
                  <a:pt x="9464" y="1195"/>
                </a:cubicBezTo>
                <a:cubicBezTo>
                  <a:pt x="9395" y="1195"/>
                  <a:pt x="9325" y="1226"/>
                  <a:pt x="9270" y="1298"/>
                </a:cubicBezTo>
                <a:cubicBezTo>
                  <a:pt x="9173" y="1418"/>
                  <a:pt x="9033" y="1475"/>
                  <a:pt x="8895" y="1475"/>
                </a:cubicBezTo>
                <a:cubicBezTo>
                  <a:pt x="8719" y="1475"/>
                  <a:pt x="8545" y="1382"/>
                  <a:pt x="8465" y="1207"/>
                </a:cubicBezTo>
                <a:cubicBezTo>
                  <a:pt x="8309" y="883"/>
                  <a:pt x="8543" y="520"/>
                  <a:pt x="8893" y="520"/>
                </a:cubicBezTo>
                <a:cubicBezTo>
                  <a:pt x="9205" y="494"/>
                  <a:pt x="9205" y="26"/>
                  <a:pt x="8893"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46"/>
          <p:cNvGrpSpPr/>
          <p:nvPr/>
        </p:nvGrpSpPr>
        <p:grpSpPr>
          <a:xfrm>
            <a:off x="1898975" y="1413613"/>
            <a:ext cx="439075" cy="429000"/>
            <a:chOff x="5409300" y="1246200"/>
            <a:chExt cx="439075" cy="429000"/>
          </a:xfrm>
        </p:grpSpPr>
        <p:sp>
          <p:nvSpPr>
            <p:cNvPr id="456" name="Google Shape;456;p46"/>
            <p:cNvSpPr/>
            <p:nvPr/>
          </p:nvSpPr>
          <p:spPr>
            <a:xfrm>
              <a:off x="5628325" y="1374375"/>
              <a:ext cx="90250" cy="56825"/>
            </a:xfrm>
            <a:custGeom>
              <a:avLst/>
              <a:gdLst/>
              <a:ahLst/>
              <a:cxnLst/>
              <a:rect l="l" t="t" r="r" b="b"/>
              <a:pathLst>
                <a:path w="3610" h="2273" extrusionOk="0">
                  <a:moveTo>
                    <a:pt x="2934" y="507"/>
                  </a:moveTo>
                  <a:cubicBezTo>
                    <a:pt x="3025" y="507"/>
                    <a:pt x="3103" y="572"/>
                    <a:pt x="3103" y="663"/>
                  </a:cubicBezTo>
                  <a:lnTo>
                    <a:pt x="3103" y="1597"/>
                  </a:lnTo>
                  <a:cubicBezTo>
                    <a:pt x="3103" y="1688"/>
                    <a:pt x="3025" y="1753"/>
                    <a:pt x="2934" y="1753"/>
                  </a:cubicBezTo>
                  <a:lnTo>
                    <a:pt x="663" y="1753"/>
                  </a:lnTo>
                  <a:cubicBezTo>
                    <a:pt x="585" y="1753"/>
                    <a:pt x="520" y="1688"/>
                    <a:pt x="520" y="1597"/>
                  </a:cubicBezTo>
                  <a:lnTo>
                    <a:pt x="520" y="663"/>
                  </a:lnTo>
                  <a:cubicBezTo>
                    <a:pt x="520" y="585"/>
                    <a:pt x="585" y="507"/>
                    <a:pt x="663" y="507"/>
                  </a:cubicBezTo>
                  <a:close/>
                  <a:moveTo>
                    <a:pt x="663" y="1"/>
                  </a:moveTo>
                  <a:cubicBezTo>
                    <a:pt x="300" y="1"/>
                    <a:pt x="1" y="299"/>
                    <a:pt x="1" y="663"/>
                  </a:cubicBezTo>
                  <a:lnTo>
                    <a:pt x="1" y="1597"/>
                  </a:lnTo>
                  <a:cubicBezTo>
                    <a:pt x="1" y="1974"/>
                    <a:pt x="300" y="2272"/>
                    <a:pt x="663" y="2272"/>
                  </a:cubicBezTo>
                  <a:lnTo>
                    <a:pt x="2934" y="2272"/>
                  </a:lnTo>
                  <a:cubicBezTo>
                    <a:pt x="3311" y="2272"/>
                    <a:pt x="3609" y="1974"/>
                    <a:pt x="3609" y="1597"/>
                  </a:cubicBezTo>
                  <a:lnTo>
                    <a:pt x="3609" y="663"/>
                  </a:lnTo>
                  <a:cubicBezTo>
                    <a:pt x="3609" y="299"/>
                    <a:pt x="3311" y="1"/>
                    <a:pt x="2934"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6"/>
            <p:cNvSpPr/>
            <p:nvPr/>
          </p:nvSpPr>
          <p:spPr>
            <a:xfrm>
              <a:off x="5409300" y="1246200"/>
              <a:ext cx="439075" cy="429000"/>
            </a:xfrm>
            <a:custGeom>
              <a:avLst/>
              <a:gdLst/>
              <a:ahLst/>
              <a:cxnLst/>
              <a:rect l="l" t="t" r="r" b="b"/>
              <a:pathLst>
                <a:path w="17563" h="17160" extrusionOk="0">
                  <a:moveTo>
                    <a:pt x="14733" y="507"/>
                  </a:moveTo>
                  <a:cubicBezTo>
                    <a:pt x="14940" y="520"/>
                    <a:pt x="15109" y="689"/>
                    <a:pt x="15109" y="896"/>
                  </a:cubicBezTo>
                  <a:lnTo>
                    <a:pt x="15109" y="1454"/>
                  </a:lnTo>
                  <a:lnTo>
                    <a:pt x="2467" y="1454"/>
                  </a:lnTo>
                  <a:lnTo>
                    <a:pt x="2467" y="896"/>
                  </a:lnTo>
                  <a:cubicBezTo>
                    <a:pt x="2467" y="689"/>
                    <a:pt x="2636" y="520"/>
                    <a:pt x="2843" y="507"/>
                  </a:cubicBezTo>
                  <a:close/>
                  <a:moveTo>
                    <a:pt x="15109" y="5634"/>
                  </a:moveTo>
                  <a:lnTo>
                    <a:pt x="15109" y="6880"/>
                  </a:lnTo>
                  <a:lnTo>
                    <a:pt x="14162" y="6880"/>
                  </a:lnTo>
                  <a:cubicBezTo>
                    <a:pt x="14071" y="6880"/>
                    <a:pt x="14006" y="6815"/>
                    <a:pt x="14006" y="6724"/>
                  </a:cubicBezTo>
                  <a:lnTo>
                    <a:pt x="14006" y="5790"/>
                  </a:lnTo>
                  <a:cubicBezTo>
                    <a:pt x="14006" y="5712"/>
                    <a:pt x="14071" y="5634"/>
                    <a:pt x="14162" y="5634"/>
                  </a:cubicBezTo>
                  <a:close/>
                  <a:moveTo>
                    <a:pt x="3570" y="10384"/>
                  </a:moveTo>
                  <a:lnTo>
                    <a:pt x="3570" y="12708"/>
                  </a:lnTo>
                  <a:lnTo>
                    <a:pt x="2467" y="12708"/>
                  </a:lnTo>
                  <a:lnTo>
                    <a:pt x="2467" y="10800"/>
                  </a:lnTo>
                  <a:lnTo>
                    <a:pt x="3570" y="10384"/>
                  </a:lnTo>
                  <a:close/>
                  <a:moveTo>
                    <a:pt x="15109" y="1961"/>
                  </a:moveTo>
                  <a:lnTo>
                    <a:pt x="15109" y="2791"/>
                  </a:lnTo>
                  <a:lnTo>
                    <a:pt x="13305" y="2791"/>
                  </a:lnTo>
                  <a:cubicBezTo>
                    <a:pt x="13293" y="2790"/>
                    <a:pt x="13281" y="2789"/>
                    <a:pt x="13270" y="2789"/>
                  </a:cubicBezTo>
                  <a:cubicBezTo>
                    <a:pt x="12940" y="2789"/>
                    <a:pt x="12940" y="3299"/>
                    <a:pt x="13270" y="3299"/>
                  </a:cubicBezTo>
                  <a:cubicBezTo>
                    <a:pt x="13281" y="3299"/>
                    <a:pt x="13293" y="3299"/>
                    <a:pt x="13305" y="3297"/>
                  </a:cubicBezTo>
                  <a:lnTo>
                    <a:pt x="15109" y="3297"/>
                  </a:lnTo>
                  <a:lnTo>
                    <a:pt x="15109" y="5128"/>
                  </a:lnTo>
                  <a:lnTo>
                    <a:pt x="14149" y="5128"/>
                  </a:lnTo>
                  <a:cubicBezTo>
                    <a:pt x="14141" y="5127"/>
                    <a:pt x="14134" y="5127"/>
                    <a:pt x="14127" y="5127"/>
                  </a:cubicBezTo>
                  <a:cubicBezTo>
                    <a:pt x="13773" y="5127"/>
                    <a:pt x="13487" y="5433"/>
                    <a:pt x="13487" y="5790"/>
                  </a:cubicBezTo>
                  <a:lnTo>
                    <a:pt x="13487" y="6724"/>
                  </a:lnTo>
                  <a:cubicBezTo>
                    <a:pt x="13487" y="7101"/>
                    <a:pt x="13785" y="7399"/>
                    <a:pt x="14149" y="7399"/>
                  </a:cubicBezTo>
                  <a:lnTo>
                    <a:pt x="15109" y="7399"/>
                  </a:lnTo>
                  <a:lnTo>
                    <a:pt x="15109" y="10242"/>
                  </a:lnTo>
                  <a:lnTo>
                    <a:pt x="12903" y="9359"/>
                  </a:lnTo>
                  <a:cubicBezTo>
                    <a:pt x="12672" y="9270"/>
                    <a:pt x="12428" y="9225"/>
                    <a:pt x="12183" y="9225"/>
                  </a:cubicBezTo>
                  <a:cubicBezTo>
                    <a:pt x="11892" y="9225"/>
                    <a:pt x="11600" y="9290"/>
                    <a:pt x="11332" y="9424"/>
                  </a:cubicBezTo>
                  <a:lnTo>
                    <a:pt x="9424" y="10345"/>
                  </a:lnTo>
                  <a:cubicBezTo>
                    <a:pt x="9223" y="10443"/>
                    <a:pt x="9005" y="10492"/>
                    <a:pt x="8788" y="10492"/>
                  </a:cubicBezTo>
                  <a:cubicBezTo>
                    <a:pt x="8571" y="10492"/>
                    <a:pt x="8353" y="10443"/>
                    <a:pt x="8152" y="10345"/>
                  </a:cubicBezTo>
                  <a:lnTo>
                    <a:pt x="7607" y="10060"/>
                  </a:lnTo>
                  <a:lnTo>
                    <a:pt x="7607" y="5790"/>
                  </a:lnTo>
                  <a:cubicBezTo>
                    <a:pt x="7607" y="5433"/>
                    <a:pt x="7320" y="5127"/>
                    <a:pt x="6967" y="5127"/>
                  </a:cubicBezTo>
                  <a:cubicBezTo>
                    <a:pt x="6959" y="5127"/>
                    <a:pt x="6952" y="5127"/>
                    <a:pt x="6945" y="5128"/>
                  </a:cubicBezTo>
                  <a:lnTo>
                    <a:pt x="4232" y="5128"/>
                  </a:lnTo>
                  <a:cubicBezTo>
                    <a:pt x="4224" y="5127"/>
                    <a:pt x="4217" y="5127"/>
                    <a:pt x="4209" y="5127"/>
                  </a:cubicBezTo>
                  <a:cubicBezTo>
                    <a:pt x="3856" y="5127"/>
                    <a:pt x="3570" y="5421"/>
                    <a:pt x="3570" y="5790"/>
                  </a:cubicBezTo>
                  <a:lnTo>
                    <a:pt x="3570" y="6555"/>
                  </a:lnTo>
                  <a:cubicBezTo>
                    <a:pt x="3551" y="6744"/>
                    <a:pt x="3687" y="6838"/>
                    <a:pt x="3823" y="6838"/>
                  </a:cubicBezTo>
                  <a:cubicBezTo>
                    <a:pt x="3959" y="6838"/>
                    <a:pt x="4096" y="6744"/>
                    <a:pt x="4076" y="6555"/>
                  </a:cubicBezTo>
                  <a:lnTo>
                    <a:pt x="4076" y="5790"/>
                  </a:lnTo>
                  <a:cubicBezTo>
                    <a:pt x="4076" y="5699"/>
                    <a:pt x="4154" y="5634"/>
                    <a:pt x="4232" y="5634"/>
                  </a:cubicBezTo>
                  <a:lnTo>
                    <a:pt x="6945" y="5634"/>
                  </a:lnTo>
                  <a:cubicBezTo>
                    <a:pt x="7023" y="5634"/>
                    <a:pt x="7101" y="5712"/>
                    <a:pt x="7101" y="5790"/>
                  </a:cubicBezTo>
                  <a:lnTo>
                    <a:pt x="7101" y="12708"/>
                  </a:lnTo>
                  <a:lnTo>
                    <a:pt x="4076" y="12708"/>
                  </a:lnTo>
                  <a:lnTo>
                    <a:pt x="4076" y="7763"/>
                  </a:lnTo>
                  <a:cubicBezTo>
                    <a:pt x="4063" y="7600"/>
                    <a:pt x="3943" y="7519"/>
                    <a:pt x="3823" y="7519"/>
                  </a:cubicBezTo>
                  <a:cubicBezTo>
                    <a:pt x="3703" y="7519"/>
                    <a:pt x="3583" y="7600"/>
                    <a:pt x="3570" y="7763"/>
                  </a:cubicBezTo>
                  <a:lnTo>
                    <a:pt x="3570" y="9826"/>
                  </a:lnTo>
                  <a:lnTo>
                    <a:pt x="2467" y="10242"/>
                  </a:lnTo>
                  <a:lnTo>
                    <a:pt x="2467" y="3297"/>
                  </a:lnTo>
                  <a:lnTo>
                    <a:pt x="12098" y="3297"/>
                  </a:lnTo>
                  <a:cubicBezTo>
                    <a:pt x="12409" y="3272"/>
                    <a:pt x="12409" y="2817"/>
                    <a:pt x="12098" y="2791"/>
                  </a:cubicBezTo>
                  <a:lnTo>
                    <a:pt x="2467" y="2791"/>
                  </a:lnTo>
                  <a:lnTo>
                    <a:pt x="2467" y="1961"/>
                  </a:lnTo>
                  <a:close/>
                  <a:moveTo>
                    <a:pt x="12174" y="9741"/>
                  </a:moveTo>
                  <a:cubicBezTo>
                    <a:pt x="12355" y="9741"/>
                    <a:pt x="12535" y="9774"/>
                    <a:pt x="12708" y="9839"/>
                  </a:cubicBezTo>
                  <a:lnTo>
                    <a:pt x="15109" y="10800"/>
                  </a:lnTo>
                  <a:lnTo>
                    <a:pt x="15109" y="12708"/>
                  </a:lnTo>
                  <a:lnTo>
                    <a:pt x="7607" y="12708"/>
                  </a:lnTo>
                  <a:lnTo>
                    <a:pt x="7607" y="10644"/>
                  </a:lnTo>
                  <a:lnTo>
                    <a:pt x="7918" y="10800"/>
                  </a:lnTo>
                  <a:cubicBezTo>
                    <a:pt x="8197" y="10939"/>
                    <a:pt x="8504" y="11011"/>
                    <a:pt x="8809" y="11011"/>
                  </a:cubicBezTo>
                  <a:cubicBezTo>
                    <a:pt x="9101" y="11011"/>
                    <a:pt x="9391" y="10946"/>
                    <a:pt x="9658" y="10813"/>
                  </a:cubicBezTo>
                  <a:lnTo>
                    <a:pt x="11553" y="9878"/>
                  </a:lnTo>
                  <a:cubicBezTo>
                    <a:pt x="11749" y="9787"/>
                    <a:pt x="11962" y="9741"/>
                    <a:pt x="12174" y="9741"/>
                  </a:cubicBezTo>
                  <a:close/>
                  <a:moveTo>
                    <a:pt x="15109" y="13214"/>
                  </a:moveTo>
                  <a:lnTo>
                    <a:pt x="15109" y="14538"/>
                  </a:lnTo>
                  <a:cubicBezTo>
                    <a:pt x="15109" y="14616"/>
                    <a:pt x="15044" y="14681"/>
                    <a:pt x="14953" y="14681"/>
                  </a:cubicBezTo>
                  <a:lnTo>
                    <a:pt x="14097" y="14681"/>
                  </a:lnTo>
                  <a:lnTo>
                    <a:pt x="14097" y="13214"/>
                  </a:lnTo>
                  <a:close/>
                  <a:moveTo>
                    <a:pt x="3570" y="13214"/>
                  </a:moveTo>
                  <a:lnTo>
                    <a:pt x="3570" y="14694"/>
                  </a:lnTo>
                  <a:lnTo>
                    <a:pt x="2623" y="14694"/>
                  </a:lnTo>
                  <a:cubicBezTo>
                    <a:pt x="2545" y="14694"/>
                    <a:pt x="2467" y="14629"/>
                    <a:pt x="2467" y="14538"/>
                  </a:cubicBezTo>
                  <a:lnTo>
                    <a:pt x="2467" y="13214"/>
                  </a:lnTo>
                  <a:close/>
                  <a:moveTo>
                    <a:pt x="8554" y="13214"/>
                  </a:moveTo>
                  <a:lnTo>
                    <a:pt x="8554" y="14694"/>
                  </a:lnTo>
                  <a:lnTo>
                    <a:pt x="4076" y="14694"/>
                  </a:lnTo>
                  <a:lnTo>
                    <a:pt x="4076" y="13214"/>
                  </a:lnTo>
                  <a:close/>
                  <a:moveTo>
                    <a:pt x="13590" y="13214"/>
                  </a:moveTo>
                  <a:lnTo>
                    <a:pt x="13590" y="14694"/>
                  </a:lnTo>
                  <a:lnTo>
                    <a:pt x="9061" y="14694"/>
                  </a:lnTo>
                  <a:lnTo>
                    <a:pt x="9061" y="13214"/>
                  </a:lnTo>
                  <a:close/>
                  <a:moveTo>
                    <a:pt x="2843" y="1"/>
                  </a:moveTo>
                  <a:cubicBezTo>
                    <a:pt x="2350" y="1"/>
                    <a:pt x="1948" y="403"/>
                    <a:pt x="1948" y="896"/>
                  </a:cubicBezTo>
                  <a:lnTo>
                    <a:pt x="1948" y="14538"/>
                  </a:lnTo>
                  <a:cubicBezTo>
                    <a:pt x="1948" y="14901"/>
                    <a:pt x="2246" y="15200"/>
                    <a:pt x="2623" y="15200"/>
                  </a:cubicBezTo>
                  <a:lnTo>
                    <a:pt x="14953" y="15200"/>
                  </a:lnTo>
                  <a:cubicBezTo>
                    <a:pt x="15317" y="15200"/>
                    <a:pt x="15615" y="14901"/>
                    <a:pt x="15615" y="14538"/>
                  </a:cubicBezTo>
                  <a:lnTo>
                    <a:pt x="15615" y="12266"/>
                  </a:lnTo>
                  <a:lnTo>
                    <a:pt x="16134" y="12266"/>
                  </a:lnTo>
                  <a:cubicBezTo>
                    <a:pt x="16641" y="12266"/>
                    <a:pt x="17043" y="12669"/>
                    <a:pt x="17043" y="13175"/>
                  </a:cubicBezTo>
                  <a:lnTo>
                    <a:pt x="17043" y="15719"/>
                  </a:lnTo>
                  <a:cubicBezTo>
                    <a:pt x="17043" y="16225"/>
                    <a:pt x="16641" y="16641"/>
                    <a:pt x="16134" y="16641"/>
                  </a:cubicBezTo>
                  <a:lnTo>
                    <a:pt x="1441" y="16641"/>
                  </a:lnTo>
                  <a:cubicBezTo>
                    <a:pt x="935" y="16641"/>
                    <a:pt x="520" y="16225"/>
                    <a:pt x="520" y="15719"/>
                  </a:cubicBezTo>
                  <a:lnTo>
                    <a:pt x="520" y="13188"/>
                  </a:lnTo>
                  <a:cubicBezTo>
                    <a:pt x="520" y="12812"/>
                    <a:pt x="740" y="12474"/>
                    <a:pt x="1091" y="12331"/>
                  </a:cubicBezTo>
                  <a:cubicBezTo>
                    <a:pt x="1365" y="12217"/>
                    <a:pt x="1247" y="11842"/>
                    <a:pt x="1003" y="11842"/>
                  </a:cubicBezTo>
                  <a:cubicBezTo>
                    <a:pt x="969" y="11842"/>
                    <a:pt x="934" y="11849"/>
                    <a:pt x="896" y="11864"/>
                  </a:cubicBezTo>
                  <a:cubicBezTo>
                    <a:pt x="351" y="12072"/>
                    <a:pt x="1" y="12604"/>
                    <a:pt x="1" y="13188"/>
                  </a:cubicBezTo>
                  <a:lnTo>
                    <a:pt x="1" y="15719"/>
                  </a:lnTo>
                  <a:cubicBezTo>
                    <a:pt x="14" y="16511"/>
                    <a:pt x="650" y="17147"/>
                    <a:pt x="1441" y="17160"/>
                  </a:cubicBezTo>
                  <a:lnTo>
                    <a:pt x="16134" y="17160"/>
                  </a:lnTo>
                  <a:cubicBezTo>
                    <a:pt x="16926" y="17147"/>
                    <a:pt x="17562" y="16511"/>
                    <a:pt x="17562" y="15719"/>
                  </a:cubicBezTo>
                  <a:lnTo>
                    <a:pt x="17562" y="13188"/>
                  </a:lnTo>
                  <a:cubicBezTo>
                    <a:pt x="17562" y="12396"/>
                    <a:pt x="16926" y="11747"/>
                    <a:pt x="16134" y="11747"/>
                  </a:cubicBezTo>
                  <a:lnTo>
                    <a:pt x="15628" y="11747"/>
                  </a:lnTo>
                  <a:lnTo>
                    <a:pt x="15628" y="896"/>
                  </a:lnTo>
                  <a:cubicBezTo>
                    <a:pt x="15628" y="403"/>
                    <a:pt x="15226" y="1"/>
                    <a:pt x="14733"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6"/>
            <p:cNvSpPr/>
            <p:nvPr/>
          </p:nvSpPr>
          <p:spPr>
            <a:xfrm>
              <a:off x="5542175" y="1413975"/>
              <a:ext cx="13650" cy="29225"/>
            </a:xfrm>
            <a:custGeom>
              <a:avLst/>
              <a:gdLst/>
              <a:ahLst/>
              <a:cxnLst/>
              <a:rect l="l" t="t" r="r" b="b"/>
              <a:pathLst>
                <a:path w="546" h="1169" extrusionOk="0">
                  <a:moveTo>
                    <a:pt x="273" y="0"/>
                  </a:moveTo>
                  <a:cubicBezTo>
                    <a:pt x="137" y="0"/>
                    <a:pt x="1" y="91"/>
                    <a:pt x="20" y="273"/>
                  </a:cubicBezTo>
                  <a:lnTo>
                    <a:pt x="20" y="922"/>
                  </a:lnTo>
                  <a:cubicBezTo>
                    <a:pt x="20" y="1052"/>
                    <a:pt x="137" y="1168"/>
                    <a:pt x="267" y="1168"/>
                  </a:cubicBezTo>
                  <a:lnTo>
                    <a:pt x="280" y="1168"/>
                  </a:lnTo>
                  <a:cubicBezTo>
                    <a:pt x="410" y="1168"/>
                    <a:pt x="527" y="1052"/>
                    <a:pt x="527" y="909"/>
                  </a:cubicBezTo>
                  <a:lnTo>
                    <a:pt x="527" y="273"/>
                  </a:lnTo>
                  <a:cubicBezTo>
                    <a:pt x="546" y="91"/>
                    <a:pt x="410" y="0"/>
                    <a:pt x="273"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46"/>
          <p:cNvGrpSpPr/>
          <p:nvPr/>
        </p:nvGrpSpPr>
        <p:grpSpPr>
          <a:xfrm>
            <a:off x="3611534" y="1916207"/>
            <a:ext cx="1920640" cy="1920670"/>
            <a:chOff x="3611534" y="1916207"/>
            <a:chExt cx="1920640" cy="1920670"/>
          </a:xfrm>
        </p:grpSpPr>
        <p:grpSp>
          <p:nvGrpSpPr>
            <p:cNvPr id="460" name="Google Shape;460;p46"/>
            <p:cNvGrpSpPr/>
            <p:nvPr/>
          </p:nvGrpSpPr>
          <p:grpSpPr>
            <a:xfrm>
              <a:off x="3611534" y="1916207"/>
              <a:ext cx="1920640" cy="1920670"/>
              <a:chOff x="3771825" y="1981050"/>
              <a:chExt cx="1600400" cy="1600425"/>
            </a:xfrm>
          </p:grpSpPr>
          <p:sp>
            <p:nvSpPr>
              <p:cNvPr id="461" name="Google Shape;461;p46"/>
              <p:cNvSpPr/>
              <p:nvPr/>
            </p:nvSpPr>
            <p:spPr>
              <a:xfrm>
                <a:off x="4086825" y="2298325"/>
                <a:ext cx="232350" cy="232650"/>
              </a:xfrm>
              <a:custGeom>
                <a:avLst/>
                <a:gdLst/>
                <a:ahLst/>
                <a:cxnLst/>
                <a:rect l="l" t="t" r="r" b="b"/>
                <a:pathLst>
                  <a:path w="9294" h="9306" extrusionOk="0">
                    <a:moveTo>
                      <a:pt x="1" y="1"/>
                    </a:moveTo>
                    <a:lnTo>
                      <a:pt x="1" y="9306"/>
                    </a:lnTo>
                    <a:lnTo>
                      <a:pt x="9294" y="1"/>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6"/>
              <p:cNvSpPr/>
              <p:nvPr/>
            </p:nvSpPr>
            <p:spPr>
              <a:xfrm>
                <a:off x="3883575" y="2616750"/>
                <a:ext cx="164500" cy="329000"/>
              </a:xfrm>
              <a:custGeom>
                <a:avLst/>
                <a:gdLst/>
                <a:ahLst/>
                <a:cxnLst/>
                <a:rect l="l" t="t" r="r" b="b"/>
                <a:pathLst>
                  <a:path w="6580" h="13160" extrusionOk="0">
                    <a:moveTo>
                      <a:pt x="6580" y="1"/>
                    </a:moveTo>
                    <a:lnTo>
                      <a:pt x="0" y="6580"/>
                    </a:lnTo>
                    <a:lnTo>
                      <a:pt x="6580" y="13160"/>
                    </a:lnTo>
                    <a:lnTo>
                      <a:pt x="6580" y="1"/>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6"/>
              <p:cNvSpPr/>
              <p:nvPr/>
            </p:nvSpPr>
            <p:spPr>
              <a:xfrm>
                <a:off x="5095400" y="2616750"/>
                <a:ext cx="164525" cy="329000"/>
              </a:xfrm>
              <a:custGeom>
                <a:avLst/>
                <a:gdLst/>
                <a:ahLst/>
                <a:cxnLst/>
                <a:rect l="l" t="t" r="r" b="b"/>
                <a:pathLst>
                  <a:path w="6581" h="13160" extrusionOk="0">
                    <a:moveTo>
                      <a:pt x="1" y="1"/>
                    </a:moveTo>
                    <a:lnTo>
                      <a:pt x="1" y="13160"/>
                    </a:lnTo>
                    <a:lnTo>
                      <a:pt x="6580" y="6580"/>
                    </a:lnTo>
                    <a:lnTo>
                      <a:pt x="1" y="1"/>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6"/>
              <p:cNvSpPr/>
              <p:nvPr/>
            </p:nvSpPr>
            <p:spPr>
              <a:xfrm>
                <a:off x="4821750" y="2298325"/>
                <a:ext cx="232625" cy="232650"/>
              </a:xfrm>
              <a:custGeom>
                <a:avLst/>
                <a:gdLst/>
                <a:ahLst/>
                <a:cxnLst/>
                <a:rect l="l" t="t" r="r" b="b"/>
                <a:pathLst>
                  <a:path w="9305" h="9306" extrusionOk="0">
                    <a:moveTo>
                      <a:pt x="0" y="1"/>
                    </a:moveTo>
                    <a:lnTo>
                      <a:pt x="9305" y="9306"/>
                    </a:lnTo>
                    <a:lnTo>
                      <a:pt x="9305" y="1"/>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6"/>
              <p:cNvSpPr/>
              <p:nvPr/>
            </p:nvSpPr>
            <p:spPr>
              <a:xfrm>
                <a:off x="4821750" y="3036675"/>
                <a:ext cx="232625" cy="232625"/>
              </a:xfrm>
              <a:custGeom>
                <a:avLst/>
                <a:gdLst/>
                <a:ahLst/>
                <a:cxnLst/>
                <a:rect l="l" t="t" r="r" b="b"/>
                <a:pathLst>
                  <a:path w="9305" h="9305" extrusionOk="0">
                    <a:moveTo>
                      <a:pt x="9305" y="0"/>
                    </a:moveTo>
                    <a:lnTo>
                      <a:pt x="0" y="9305"/>
                    </a:lnTo>
                    <a:lnTo>
                      <a:pt x="9305" y="9305"/>
                    </a:lnTo>
                    <a:lnTo>
                      <a:pt x="9305" y="0"/>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6"/>
              <p:cNvSpPr/>
              <p:nvPr/>
            </p:nvSpPr>
            <p:spPr>
              <a:xfrm>
                <a:off x="4086825" y="3036675"/>
                <a:ext cx="232350" cy="232625"/>
              </a:xfrm>
              <a:custGeom>
                <a:avLst/>
                <a:gdLst/>
                <a:ahLst/>
                <a:cxnLst/>
                <a:rect l="l" t="t" r="r" b="b"/>
                <a:pathLst>
                  <a:path w="9294" h="9305" extrusionOk="0">
                    <a:moveTo>
                      <a:pt x="1" y="0"/>
                    </a:moveTo>
                    <a:lnTo>
                      <a:pt x="1" y="9305"/>
                    </a:lnTo>
                    <a:lnTo>
                      <a:pt x="9294" y="9305"/>
                    </a:lnTo>
                    <a:lnTo>
                      <a:pt x="1" y="0"/>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6"/>
              <p:cNvSpPr/>
              <p:nvPr/>
            </p:nvSpPr>
            <p:spPr>
              <a:xfrm>
                <a:off x="4407525" y="2091100"/>
                <a:ext cx="329000" cy="164500"/>
              </a:xfrm>
              <a:custGeom>
                <a:avLst/>
                <a:gdLst/>
                <a:ahLst/>
                <a:cxnLst/>
                <a:rect l="l" t="t" r="r" b="b"/>
                <a:pathLst>
                  <a:path w="13160" h="6580" extrusionOk="0">
                    <a:moveTo>
                      <a:pt x="6580" y="0"/>
                    </a:moveTo>
                    <a:lnTo>
                      <a:pt x="1" y="6579"/>
                    </a:lnTo>
                    <a:lnTo>
                      <a:pt x="13160" y="6579"/>
                    </a:lnTo>
                    <a:lnTo>
                      <a:pt x="6580" y="0"/>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6"/>
              <p:cNvSpPr/>
              <p:nvPr/>
            </p:nvSpPr>
            <p:spPr>
              <a:xfrm>
                <a:off x="4407525" y="3307775"/>
                <a:ext cx="329000" cy="164500"/>
              </a:xfrm>
              <a:custGeom>
                <a:avLst/>
                <a:gdLst/>
                <a:ahLst/>
                <a:cxnLst/>
                <a:rect l="l" t="t" r="r" b="b"/>
                <a:pathLst>
                  <a:path w="13160" h="6580" extrusionOk="0">
                    <a:moveTo>
                      <a:pt x="1" y="0"/>
                    </a:moveTo>
                    <a:lnTo>
                      <a:pt x="6580" y="6580"/>
                    </a:lnTo>
                    <a:lnTo>
                      <a:pt x="13160" y="0"/>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6"/>
              <p:cNvSpPr/>
              <p:nvPr/>
            </p:nvSpPr>
            <p:spPr>
              <a:xfrm>
                <a:off x="3771825" y="1981050"/>
                <a:ext cx="1600400" cy="1600425"/>
              </a:xfrm>
              <a:custGeom>
                <a:avLst/>
                <a:gdLst/>
                <a:ahLst/>
                <a:cxnLst/>
                <a:rect l="l" t="t" r="r" b="b"/>
                <a:pathLst>
                  <a:path w="64016" h="64017" extrusionOk="0">
                    <a:moveTo>
                      <a:pt x="32020" y="2076"/>
                    </a:moveTo>
                    <a:lnTo>
                      <a:pt x="40777" y="10833"/>
                    </a:lnTo>
                    <a:lnTo>
                      <a:pt x="53183" y="10833"/>
                    </a:lnTo>
                    <a:lnTo>
                      <a:pt x="53183" y="23240"/>
                    </a:lnTo>
                    <a:lnTo>
                      <a:pt x="61952" y="31997"/>
                    </a:lnTo>
                    <a:lnTo>
                      <a:pt x="53183" y="40766"/>
                    </a:lnTo>
                    <a:lnTo>
                      <a:pt x="53183" y="53172"/>
                    </a:lnTo>
                    <a:lnTo>
                      <a:pt x="40777" y="53172"/>
                    </a:lnTo>
                    <a:lnTo>
                      <a:pt x="32020" y="61929"/>
                    </a:lnTo>
                    <a:lnTo>
                      <a:pt x="23251" y="53172"/>
                    </a:lnTo>
                    <a:lnTo>
                      <a:pt x="10845" y="53172"/>
                    </a:lnTo>
                    <a:lnTo>
                      <a:pt x="10845" y="40766"/>
                    </a:lnTo>
                    <a:lnTo>
                      <a:pt x="2087" y="31997"/>
                    </a:lnTo>
                    <a:lnTo>
                      <a:pt x="10845" y="23240"/>
                    </a:lnTo>
                    <a:lnTo>
                      <a:pt x="10845" y="10833"/>
                    </a:lnTo>
                    <a:lnTo>
                      <a:pt x="23251" y="10833"/>
                    </a:lnTo>
                    <a:lnTo>
                      <a:pt x="32020" y="2076"/>
                    </a:lnTo>
                    <a:close/>
                    <a:moveTo>
                      <a:pt x="32008" y="1"/>
                    </a:moveTo>
                    <a:lnTo>
                      <a:pt x="22635" y="9374"/>
                    </a:lnTo>
                    <a:lnTo>
                      <a:pt x="9374" y="9374"/>
                    </a:lnTo>
                    <a:lnTo>
                      <a:pt x="9374" y="22635"/>
                    </a:lnTo>
                    <a:lnTo>
                      <a:pt x="0" y="32008"/>
                    </a:lnTo>
                    <a:lnTo>
                      <a:pt x="9374" y="41381"/>
                    </a:lnTo>
                    <a:lnTo>
                      <a:pt x="9374" y="54643"/>
                    </a:lnTo>
                    <a:lnTo>
                      <a:pt x="22635" y="54643"/>
                    </a:lnTo>
                    <a:lnTo>
                      <a:pt x="32008" y="64016"/>
                    </a:lnTo>
                    <a:lnTo>
                      <a:pt x="41381" y="54632"/>
                    </a:lnTo>
                    <a:lnTo>
                      <a:pt x="54643" y="54632"/>
                    </a:lnTo>
                    <a:lnTo>
                      <a:pt x="54643" y="41381"/>
                    </a:lnTo>
                    <a:lnTo>
                      <a:pt x="64016" y="31997"/>
                    </a:lnTo>
                    <a:lnTo>
                      <a:pt x="54643" y="22624"/>
                    </a:lnTo>
                    <a:lnTo>
                      <a:pt x="54643" y="9374"/>
                    </a:lnTo>
                    <a:lnTo>
                      <a:pt x="41381" y="9374"/>
                    </a:lnTo>
                    <a:lnTo>
                      <a:pt x="32008" y="1"/>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6"/>
            <p:cNvGrpSpPr/>
            <p:nvPr/>
          </p:nvGrpSpPr>
          <p:grpSpPr>
            <a:xfrm>
              <a:off x="4164771" y="2546684"/>
              <a:ext cx="711963" cy="762539"/>
              <a:chOff x="4289907" y="2574379"/>
              <a:chExt cx="564244" cy="604326"/>
            </a:xfrm>
          </p:grpSpPr>
          <p:sp>
            <p:nvSpPr>
              <p:cNvPr id="471" name="Google Shape;471;p46"/>
              <p:cNvSpPr/>
              <p:nvPr/>
            </p:nvSpPr>
            <p:spPr>
              <a:xfrm rot="-2345101">
                <a:off x="4433623" y="2599701"/>
                <a:ext cx="276811" cy="553801"/>
              </a:xfrm>
              <a:prstGeom prst="moon">
                <a:avLst>
                  <a:gd name="adj" fmla="val 54392"/>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a:off x="4655174" y="2574379"/>
                <a:ext cx="169725" cy="161282"/>
              </a:xfrm>
              <a:prstGeom prst="star5">
                <a:avLst>
                  <a:gd name="adj" fmla="val 27009"/>
                  <a:gd name="hf" fmla="val 105146"/>
                  <a:gd name="vf" fmla="val 110557"/>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9"/>
          <p:cNvSpPr txBox="1">
            <a:spLocks noGrp="1"/>
          </p:cNvSpPr>
          <p:nvPr>
            <p:ph type="title"/>
          </p:nvPr>
        </p:nvSpPr>
        <p:spPr>
          <a:xfrm>
            <a:off x="1994850" y="1036550"/>
            <a:ext cx="5154300" cy="11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Contoh</a:t>
            </a:r>
            <a:r>
              <a:rPr lang="en-US" sz="2800" dirty="0"/>
              <a:t> </a:t>
            </a:r>
            <a:r>
              <a:rPr lang="en-US" sz="2800" dirty="0" err="1"/>
              <a:t>dari</a:t>
            </a:r>
            <a:r>
              <a:rPr lang="en-US" sz="2800" dirty="0"/>
              <a:t> tauhid </a:t>
            </a:r>
            <a:r>
              <a:rPr lang="en-US" sz="2800" dirty="0" err="1"/>
              <a:t>rububiyah</a:t>
            </a:r>
            <a:endParaRPr sz="2800" dirty="0"/>
          </a:p>
        </p:txBody>
      </p:sp>
      <p:sp>
        <p:nvSpPr>
          <p:cNvPr id="491" name="Google Shape;491;p49"/>
          <p:cNvSpPr txBox="1">
            <a:spLocks noGrp="1"/>
          </p:cNvSpPr>
          <p:nvPr>
            <p:ph type="subTitle" idx="1"/>
          </p:nvPr>
        </p:nvSpPr>
        <p:spPr>
          <a:xfrm>
            <a:off x="1329070" y="1722475"/>
            <a:ext cx="6209414" cy="1658678"/>
          </a:xfrm>
          <a:prstGeom prst="rect">
            <a:avLst/>
          </a:prstGeom>
        </p:spPr>
        <p:txBody>
          <a:bodyPr spcFirstLastPara="1" wrap="square" lIns="91425" tIns="91425" rIns="91425" bIns="91425" anchor="ctr" anchorCtr="0">
            <a:noAutofit/>
          </a:bodyPr>
          <a:lstStyle/>
          <a:p>
            <a:pPr marL="0" indent="0"/>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seperti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menciptakan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makhluk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menghidupkan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makhluk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mematikan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makhluk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memberi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membagi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rizki</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seluruh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makhluk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mengubah</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takdir</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atau</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mendatangkan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manfaat</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pertolongan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makhluk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bahkan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menolak</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mendatangkan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segala</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mudharat</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atau</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kerusakan</a:t>
            </a:r>
            <a:r>
              <a:rPr lang="en-ID" sz="1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kern="1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solidFill>
                <a:schemeClr val="tx1">
                  <a:lumMod val="20000"/>
                  <a:lumOff val="80000"/>
                </a:schemeClr>
              </a:solidFill>
            </a:endParaRPr>
          </a:p>
        </p:txBody>
      </p:sp>
      <p:sp>
        <p:nvSpPr>
          <p:cNvPr id="492" name="Google Shape;492;p49"/>
          <p:cNvSpPr/>
          <p:nvPr/>
        </p:nvSpPr>
        <p:spPr>
          <a:xfrm>
            <a:off x="1733300" y="3599051"/>
            <a:ext cx="5677429" cy="2636510"/>
          </a:xfrm>
          <a:custGeom>
            <a:avLst/>
            <a:gdLst/>
            <a:ahLst/>
            <a:cxnLst/>
            <a:rect l="l" t="t" r="r" b="b"/>
            <a:pathLst>
              <a:path w="36718" h="18291" extrusionOk="0">
                <a:moveTo>
                  <a:pt x="13360" y="4471"/>
                </a:moveTo>
                <a:cubicBezTo>
                  <a:pt x="13342" y="4471"/>
                  <a:pt x="13325" y="4482"/>
                  <a:pt x="13330" y="4505"/>
                </a:cubicBezTo>
                <a:cubicBezTo>
                  <a:pt x="13330" y="4516"/>
                  <a:pt x="13342" y="4539"/>
                  <a:pt x="13365" y="4539"/>
                </a:cubicBezTo>
                <a:cubicBezTo>
                  <a:pt x="13376" y="4539"/>
                  <a:pt x="13399" y="4516"/>
                  <a:pt x="13399" y="4505"/>
                </a:cubicBezTo>
                <a:cubicBezTo>
                  <a:pt x="13399" y="4482"/>
                  <a:pt x="13379" y="4471"/>
                  <a:pt x="13360" y="4471"/>
                </a:cubicBezTo>
                <a:close/>
                <a:moveTo>
                  <a:pt x="23274" y="4471"/>
                </a:moveTo>
                <a:cubicBezTo>
                  <a:pt x="23257" y="4471"/>
                  <a:pt x="23240" y="4482"/>
                  <a:pt x="23240" y="4505"/>
                </a:cubicBezTo>
                <a:cubicBezTo>
                  <a:pt x="23240" y="4528"/>
                  <a:pt x="23251" y="4539"/>
                  <a:pt x="23274" y="4539"/>
                </a:cubicBezTo>
                <a:cubicBezTo>
                  <a:pt x="23297" y="4539"/>
                  <a:pt x="23308" y="4528"/>
                  <a:pt x="23308" y="4505"/>
                </a:cubicBezTo>
                <a:cubicBezTo>
                  <a:pt x="23308" y="4482"/>
                  <a:pt x="23291" y="4471"/>
                  <a:pt x="23274" y="4471"/>
                </a:cubicBezTo>
                <a:close/>
                <a:moveTo>
                  <a:pt x="9488" y="4801"/>
                </a:moveTo>
                <a:cubicBezTo>
                  <a:pt x="9488" y="4904"/>
                  <a:pt x="9545" y="4915"/>
                  <a:pt x="9613" y="4961"/>
                </a:cubicBezTo>
                <a:cubicBezTo>
                  <a:pt x="9636" y="4984"/>
                  <a:pt x="9647" y="5007"/>
                  <a:pt x="9647" y="5029"/>
                </a:cubicBezTo>
                <a:cubicBezTo>
                  <a:pt x="9647" y="5041"/>
                  <a:pt x="9647" y="5052"/>
                  <a:pt x="9647" y="5064"/>
                </a:cubicBezTo>
                <a:lnTo>
                  <a:pt x="9659" y="5064"/>
                </a:lnTo>
                <a:lnTo>
                  <a:pt x="9659" y="5109"/>
                </a:lnTo>
                <a:cubicBezTo>
                  <a:pt x="9693" y="5109"/>
                  <a:pt x="9704" y="5132"/>
                  <a:pt x="9704" y="5155"/>
                </a:cubicBezTo>
                <a:lnTo>
                  <a:pt x="9704" y="6078"/>
                </a:lnTo>
                <a:lnTo>
                  <a:pt x="9260" y="6078"/>
                </a:lnTo>
                <a:lnTo>
                  <a:pt x="9260" y="5166"/>
                </a:lnTo>
                <a:cubicBezTo>
                  <a:pt x="9260" y="5143"/>
                  <a:pt x="9282" y="5121"/>
                  <a:pt x="9305" y="5121"/>
                </a:cubicBezTo>
                <a:lnTo>
                  <a:pt x="9305" y="5064"/>
                </a:lnTo>
                <a:lnTo>
                  <a:pt x="9317" y="5064"/>
                </a:lnTo>
                <a:cubicBezTo>
                  <a:pt x="9317" y="5052"/>
                  <a:pt x="9317" y="5041"/>
                  <a:pt x="9317" y="5029"/>
                </a:cubicBezTo>
                <a:cubicBezTo>
                  <a:pt x="9317" y="5007"/>
                  <a:pt x="9328" y="4984"/>
                  <a:pt x="9351" y="4961"/>
                </a:cubicBezTo>
                <a:cubicBezTo>
                  <a:pt x="9419" y="4915"/>
                  <a:pt x="9476" y="4904"/>
                  <a:pt x="9488" y="4801"/>
                </a:cubicBezTo>
                <a:close/>
                <a:moveTo>
                  <a:pt x="10491" y="4801"/>
                </a:moveTo>
                <a:cubicBezTo>
                  <a:pt x="10503" y="4904"/>
                  <a:pt x="10594" y="4915"/>
                  <a:pt x="10708" y="4961"/>
                </a:cubicBezTo>
                <a:cubicBezTo>
                  <a:pt x="10753" y="4972"/>
                  <a:pt x="10776" y="5018"/>
                  <a:pt x="10765" y="5064"/>
                </a:cubicBezTo>
                <a:lnTo>
                  <a:pt x="10799" y="5064"/>
                </a:lnTo>
                <a:lnTo>
                  <a:pt x="10799" y="5109"/>
                </a:lnTo>
                <a:cubicBezTo>
                  <a:pt x="10833" y="5109"/>
                  <a:pt x="10856" y="5132"/>
                  <a:pt x="10856" y="5155"/>
                </a:cubicBezTo>
                <a:lnTo>
                  <a:pt x="10867" y="6078"/>
                </a:lnTo>
                <a:lnTo>
                  <a:pt x="10138" y="6078"/>
                </a:lnTo>
                <a:lnTo>
                  <a:pt x="10138" y="5166"/>
                </a:lnTo>
                <a:cubicBezTo>
                  <a:pt x="10138" y="5132"/>
                  <a:pt x="10160" y="5121"/>
                  <a:pt x="10195" y="5121"/>
                </a:cubicBezTo>
                <a:lnTo>
                  <a:pt x="10195" y="5064"/>
                </a:lnTo>
                <a:lnTo>
                  <a:pt x="10229" y="5064"/>
                </a:lnTo>
                <a:cubicBezTo>
                  <a:pt x="10217" y="5052"/>
                  <a:pt x="10217" y="5041"/>
                  <a:pt x="10229" y="5029"/>
                </a:cubicBezTo>
                <a:cubicBezTo>
                  <a:pt x="10229" y="4995"/>
                  <a:pt x="10252" y="4972"/>
                  <a:pt x="10286" y="4961"/>
                </a:cubicBezTo>
                <a:cubicBezTo>
                  <a:pt x="10400" y="4915"/>
                  <a:pt x="10491" y="4904"/>
                  <a:pt x="10491" y="4801"/>
                </a:cubicBezTo>
                <a:close/>
                <a:moveTo>
                  <a:pt x="11517" y="4801"/>
                </a:moveTo>
                <a:cubicBezTo>
                  <a:pt x="11517" y="4904"/>
                  <a:pt x="11574" y="4915"/>
                  <a:pt x="11643" y="4961"/>
                </a:cubicBezTo>
                <a:cubicBezTo>
                  <a:pt x="11666" y="4984"/>
                  <a:pt x="11677" y="5007"/>
                  <a:pt x="11677" y="5029"/>
                </a:cubicBezTo>
                <a:cubicBezTo>
                  <a:pt x="11677" y="5041"/>
                  <a:pt x="11677" y="5052"/>
                  <a:pt x="11677" y="5064"/>
                </a:cubicBezTo>
                <a:lnTo>
                  <a:pt x="11700" y="5064"/>
                </a:lnTo>
                <a:lnTo>
                  <a:pt x="11700" y="5109"/>
                </a:lnTo>
                <a:cubicBezTo>
                  <a:pt x="11723" y="5109"/>
                  <a:pt x="11745" y="5132"/>
                  <a:pt x="11734" y="5155"/>
                </a:cubicBezTo>
                <a:lnTo>
                  <a:pt x="11734" y="6078"/>
                </a:lnTo>
                <a:lnTo>
                  <a:pt x="11301" y="6078"/>
                </a:lnTo>
                <a:lnTo>
                  <a:pt x="11301" y="5166"/>
                </a:lnTo>
                <a:cubicBezTo>
                  <a:pt x="11289" y="5143"/>
                  <a:pt x="11312" y="5121"/>
                  <a:pt x="11335" y="5121"/>
                </a:cubicBezTo>
                <a:lnTo>
                  <a:pt x="11335" y="5064"/>
                </a:lnTo>
                <a:lnTo>
                  <a:pt x="11346" y="5064"/>
                </a:lnTo>
                <a:cubicBezTo>
                  <a:pt x="11346" y="5052"/>
                  <a:pt x="11346" y="5041"/>
                  <a:pt x="11346" y="5029"/>
                </a:cubicBezTo>
                <a:cubicBezTo>
                  <a:pt x="11346" y="5007"/>
                  <a:pt x="11369" y="4984"/>
                  <a:pt x="11392" y="4961"/>
                </a:cubicBezTo>
                <a:cubicBezTo>
                  <a:pt x="11460" y="4915"/>
                  <a:pt x="11506" y="4904"/>
                  <a:pt x="11517" y="4801"/>
                </a:cubicBezTo>
                <a:close/>
                <a:moveTo>
                  <a:pt x="25121" y="4801"/>
                </a:moveTo>
                <a:cubicBezTo>
                  <a:pt x="25121" y="4904"/>
                  <a:pt x="25178" y="4915"/>
                  <a:pt x="25246" y="4961"/>
                </a:cubicBezTo>
                <a:cubicBezTo>
                  <a:pt x="25269" y="4984"/>
                  <a:pt x="25281" y="5007"/>
                  <a:pt x="25281" y="5029"/>
                </a:cubicBezTo>
                <a:cubicBezTo>
                  <a:pt x="25292" y="5041"/>
                  <a:pt x="25292" y="5052"/>
                  <a:pt x="25281" y="5064"/>
                </a:cubicBezTo>
                <a:lnTo>
                  <a:pt x="25303" y="5064"/>
                </a:lnTo>
                <a:lnTo>
                  <a:pt x="25303" y="5109"/>
                </a:lnTo>
                <a:cubicBezTo>
                  <a:pt x="25326" y="5109"/>
                  <a:pt x="25349" y="5132"/>
                  <a:pt x="25338" y="5155"/>
                </a:cubicBezTo>
                <a:lnTo>
                  <a:pt x="25349" y="6078"/>
                </a:lnTo>
                <a:lnTo>
                  <a:pt x="24904" y="6078"/>
                </a:lnTo>
                <a:lnTo>
                  <a:pt x="24904" y="5166"/>
                </a:lnTo>
                <a:cubicBezTo>
                  <a:pt x="24904" y="5143"/>
                  <a:pt x="24927" y="5121"/>
                  <a:pt x="24950" y="5121"/>
                </a:cubicBezTo>
                <a:lnTo>
                  <a:pt x="24950" y="5064"/>
                </a:lnTo>
                <a:lnTo>
                  <a:pt x="24961" y="5064"/>
                </a:lnTo>
                <a:cubicBezTo>
                  <a:pt x="24950" y="5052"/>
                  <a:pt x="24950" y="5041"/>
                  <a:pt x="24961" y="5029"/>
                </a:cubicBezTo>
                <a:cubicBezTo>
                  <a:pt x="24961" y="5007"/>
                  <a:pt x="24973" y="4984"/>
                  <a:pt x="24996" y="4961"/>
                </a:cubicBezTo>
                <a:cubicBezTo>
                  <a:pt x="25064" y="4915"/>
                  <a:pt x="25121" y="4904"/>
                  <a:pt x="25121" y="4801"/>
                </a:cubicBezTo>
                <a:close/>
                <a:moveTo>
                  <a:pt x="26147" y="4801"/>
                </a:moveTo>
                <a:cubicBezTo>
                  <a:pt x="26159" y="4904"/>
                  <a:pt x="26238" y="4915"/>
                  <a:pt x="26352" y="4961"/>
                </a:cubicBezTo>
                <a:cubicBezTo>
                  <a:pt x="26387" y="4972"/>
                  <a:pt x="26409" y="4995"/>
                  <a:pt x="26421" y="5029"/>
                </a:cubicBezTo>
                <a:cubicBezTo>
                  <a:pt x="26421" y="5041"/>
                  <a:pt x="26421" y="5052"/>
                  <a:pt x="26421" y="5064"/>
                </a:cubicBezTo>
                <a:lnTo>
                  <a:pt x="26444" y="5064"/>
                </a:lnTo>
                <a:lnTo>
                  <a:pt x="26444" y="5109"/>
                </a:lnTo>
                <a:cubicBezTo>
                  <a:pt x="26478" y="5109"/>
                  <a:pt x="26512" y="5132"/>
                  <a:pt x="26512" y="5155"/>
                </a:cubicBezTo>
                <a:lnTo>
                  <a:pt x="26501" y="6078"/>
                </a:lnTo>
                <a:lnTo>
                  <a:pt x="25782" y="6078"/>
                </a:lnTo>
                <a:lnTo>
                  <a:pt x="25782" y="5166"/>
                </a:lnTo>
                <a:cubicBezTo>
                  <a:pt x="25782" y="5132"/>
                  <a:pt x="25805" y="5121"/>
                  <a:pt x="25839" y="5121"/>
                </a:cubicBezTo>
                <a:lnTo>
                  <a:pt x="25839" y="5064"/>
                </a:lnTo>
                <a:lnTo>
                  <a:pt x="25874" y="5064"/>
                </a:lnTo>
                <a:cubicBezTo>
                  <a:pt x="25874" y="5052"/>
                  <a:pt x="25874" y="5041"/>
                  <a:pt x="25874" y="5029"/>
                </a:cubicBezTo>
                <a:cubicBezTo>
                  <a:pt x="25874" y="4995"/>
                  <a:pt x="25896" y="4972"/>
                  <a:pt x="25931" y="4961"/>
                </a:cubicBezTo>
                <a:cubicBezTo>
                  <a:pt x="26045" y="4915"/>
                  <a:pt x="26136" y="4904"/>
                  <a:pt x="26147" y="4801"/>
                </a:cubicBezTo>
                <a:close/>
                <a:moveTo>
                  <a:pt x="27162" y="4801"/>
                </a:moveTo>
                <a:cubicBezTo>
                  <a:pt x="27162" y="4904"/>
                  <a:pt x="27219" y="4915"/>
                  <a:pt x="27288" y="4961"/>
                </a:cubicBezTo>
                <a:cubicBezTo>
                  <a:pt x="27310" y="4984"/>
                  <a:pt x="27322" y="5007"/>
                  <a:pt x="27322" y="5029"/>
                </a:cubicBezTo>
                <a:cubicBezTo>
                  <a:pt x="27322" y="5041"/>
                  <a:pt x="27322" y="5052"/>
                  <a:pt x="27322" y="5064"/>
                </a:cubicBezTo>
                <a:lnTo>
                  <a:pt x="27345" y="5064"/>
                </a:lnTo>
                <a:lnTo>
                  <a:pt x="27345" y="5109"/>
                </a:lnTo>
                <a:cubicBezTo>
                  <a:pt x="27367" y="5109"/>
                  <a:pt x="27379" y="5132"/>
                  <a:pt x="27379" y="5155"/>
                </a:cubicBezTo>
                <a:lnTo>
                  <a:pt x="27379" y="6078"/>
                </a:lnTo>
                <a:lnTo>
                  <a:pt x="26934" y="6078"/>
                </a:lnTo>
                <a:lnTo>
                  <a:pt x="26934" y="5166"/>
                </a:lnTo>
                <a:cubicBezTo>
                  <a:pt x="26934" y="5143"/>
                  <a:pt x="26957" y="5121"/>
                  <a:pt x="26980" y="5121"/>
                </a:cubicBezTo>
                <a:lnTo>
                  <a:pt x="26980" y="5064"/>
                </a:lnTo>
                <a:lnTo>
                  <a:pt x="26991" y="5064"/>
                </a:lnTo>
                <a:cubicBezTo>
                  <a:pt x="26991" y="5052"/>
                  <a:pt x="26991" y="5041"/>
                  <a:pt x="26991" y="5029"/>
                </a:cubicBezTo>
                <a:cubicBezTo>
                  <a:pt x="26991" y="5007"/>
                  <a:pt x="27014" y="4984"/>
                  <a:pt x="27025" y="4961"/>
                </a:cubicBezTo>
                <a:cubicBezTo>
                  <a:pt x="27105" y="4915"/>
                  <a:pt x="27151" y="4904"/>
                  <a:pt x="27162" y="4801"/>
                </a:cubicBezTo>
                <a:close/>
                <a:moveTo>
                  <a:pt x="4265" y="1"/>
                </a:moveTo>
                <a:lnTo>
                  <a:pt x="4242" y="696"/>
                </a:lnTo>
                <a:cubicBezTo>
                  <a:pt x="4049" y="719"/>
                  <a:pt x="4049" y="1004"/>
                  <a:pt x="4242" y="1027"/>
                </a:cubicBezTo>
                <a:cubicBezTo>
                  <a:pt x="3855" y="1038"/>
                  <a:pt x="3820" y="1620"/>
                  <a:pt x="4208" y="1677"/>
                </a:cubicBezTo>
                <a:cubicBezTo>
                  <a:pt x="4163" y="1916"/>
                  <a:pt x="4037" y="2122"/>
                  <a:pt x="3855" y="2281"/>
                </a:cubicBezTo>
                <a:cubicBezTo>
                  <a:pt x="3763" y="2372"/>
                  <a:pt x="3649" y="2429"/>
                  <a:pt x="3524" y="2475"/>
                </a:cubicBezTo>
                <a:cubicBezTo>
                  <a:pt x="2897" y="2692"/>
                  <a:pt x="2509" y="2965"/>
                  <a:pt x="2589" y="3638"/>
                </a:cubicBezTo>
                <a:cubicBezTo>
                  <a:pt x="2589" y="3638"/>
                  <a:pt x="1107" y="4436"/>
                  <a:pt x="628" y="5839"/>
                </a:cubicBezTo>
                <a:cubicBezTo>
                  <a:pt x="377" y="6603"/>
                  <a:pt x="445" y="7424"/>
                  <a:pt x="833" y="8131"/>
                </a:cubicBezTo>
                <a:lnTo>
                  <a:pt x="274" y="8131"/>
                </a:lnTo>
                <a:cubicBezTo>
                  <a:pt x="126" y="8131"/>
                  <a:pt x="1" y="8256"/>
                  <a:pt x="1" y="8405"/>
                </a:cubicBezTo>
                <a:cubicBezTo>
                  <a:pt x="1" y="8473"/>
                  <a:pt x="35" y="8541"/>
                  <a:pt x="80" y="8598"/>
                </a:cubicBezTo>
                <a:cubicBezTo>
                  <a:pt x="137" y="8644"/>
                  <a:pt x="206" y="8667"/>
                  <a:pt x="274" y="8678"/>
                </a:cubicBezTo>
                <a:lnTo>
                  <a:pt x="867" y="8678"/>
                </a:lnTo>
                <a:lnTo>
                  <a:pt x="867" y="13308"/>
                </a:lnTo>
                <a:lnTo>
                  <a:pt x="5862" y="13308"/>
                </a:lnTo>
                <a:lnTo>
                  <a:pt x="5862" y="18291"/>
                </a:lnTo>
                <a:lnTo>
                  <a:pt x="30777" y="18291"/>
                </a:lnTo>
                <a:lnTo>
                  <a:pt x="30777" y="13308"/>
                </a:lnTo>
                <a:lnTo>
                  <a:pt x="35771" y="13308"/>
                </a:lnTo>
                <a:lnTo>
                  <a:pt x="35771" y="8678"/>
                </a:lnTo>
                <a:lnTo>
                  <a:pt x="36376" y="8678"/>
                </a:lnTo>
                <a:cubicBezTo>
                  <a:pt x="36718" y="8644"/>
                  <a:pt x="36718" y="8154"/>
                  <a:pt x="36376" y="8131"/>
                </a:cubicBezTo>
                <a:lnTo>
                  <a:pt x="36376" y="8119"/>
                </a:lnTo>
                <a:lnTo>
                  <a:pt x="35828" y="8119"/>
                </a:lnTo>
                <a:cubicBezTo>
                  <a:pt x="36205" y="7424"/>
                  <a:pt x="36284" y="6592"/>
                  <a:pt x="36033" y="5828"/>
                </a:cubicBezTo>
                <a:cubicBezTo>
                  <a:pt x="35543" y="4436"/>
                  <a:pt x="34061" y="3627"/>
                  <a:pt x="34061" y="3627"/>
                </a:cubicBezTo>
                <a:cubicBezTo>
                  <a:pt x="34141" y="2954"/>
                  <a:pt x="33753" y="2692"/>
                  <a:pt x="33126" y="2475"/>
                </a:cubicBezTo>
                <a:cubicBezTo>
                  <a:pt x="33000" y="2429"/>
                  <a:pt x="32898" y="2361"/>
                  <a:pt x="32795" y="2281"/>
                </a:cubicBezTo>
                <a:cubicBezTo>
                  <a:pt x="32613" y="2122"/>
                  <a:pt x="32487" y="1905"/>
                  <a:pt x="32442" y="1665"/>
                </a:cubicBezTo>
                <a:cubicBezTo>
                  <a:pt x="32829" y="1608"/>
                  <a:pt x="32806" y="1038"/>
                  <a:pt x="32407" y="1016"/>
                </a:cubicBezTo>
                <a:cubicBezTo>
                  <a:pt x="32601" y="993"/>
                  <a:pt x="32601" y="708"/>
                  <a:pt x="32407" y="685"/>
                </a:cubicBezTo>
                <a:lnTo>
                  <a:pt x="32396" y="1"/>
                </a:lnTo>
                <a:lnTo>
                  <a:pt x="32373" y="696"/>
                </a:lnTo>
                <a:cubicBezTo>
                  <a:pt x="32168" y="708"/>
                  <a:pt x="32168" y="993"/>
                  <a:pt x="32373" y="1016"/>
                </a:cubicBezTo>
                <a:cubicBezTo>
                  <a:pt x="31974" y="1038"/>
                  <a:pt x="31940" y="1608"/>
                  <a:pt x="32339" y="1677"/>
                </a:cubicBezTo>
                <a:cubicBezTo>
                  <a:pt x="32282" y="1905"/>
                  <a:pt x="32168" y="2122"/>
                  <a:pt x="31985" y="2281"/>
                </a:cubicBezTo>
                <a:cubicBezTo>
                  <a:pt x="31883" y="2361"/>
                  <a:pt x="31769" y="2429"/>
                  <a:pt x="31643" y="2475"/>
                </a:cubicBezTo>
                <a:cubicBezTo>
                  <a:pt x="31016" y="2692"/>
                  <a:pt x="30629" y="2954"/>
                  <a:pt x="30708" y="3627"/>
                </a:cubicBezTo>
                <a:cubicBezTo>
                  <a:pt x="30708" y="3627"/>
                  <a:pt x="29237" y="4436"/>
                  <a:pt x="28747" y="5828"/>
                </a:cubicBezTo>
                <a:cubicBezTo>
                  <a:pt x="28496" y="6592"/>
                  <a:pt x="28565" y="7424"/>
                  <a:pt x="28952" y="8119"/>
                </a:cubicBezTo>
                <a:lnTo>
                  <a:pt x="28394" y="8119"/>
                </a:lnTo>
                <a:cubicBezTo>
                  <a:pt x="28051" y="8142"/>
                  <a:pt x="28051" y="8644"/>
                  <a:pt x="28394" y="8667"/>
                </a:cubicBezTo>
                <a:lnTo>
                  <a:pt x="28998" y="8667"/>
                </a:lnTo>
                <a:lnTo>
                  <a:pt x="28998" y="10218"/>
                </a:lnTo>
                <a:lnTo>
                  <a:pt x="28508" y="10218"/>
                </a:lnTo>
                <a:lnTo>
                  <a:pt x="28508" y="9545"/>
                </a:lnTo>
                <a:lnTo>
                  <a:pt x="27595" y="9545"/>
                </a:lnTo>
                <a:lnTo>
                  <a:pt x="27595" y="6489"/>
                </a:lnTo>
                <a:lnTo>
                  <a:pt x="27858" y="6489"/>
                </a:lnTo>
                <a:lnTo>
                  <a:pt x="27858" y="6238"/>
                </a:lnTo>
                <a:lnTo>
                  <a:pt x="27595" y="6238"/>
                </a:lnTo>
                <a:lnTo>
                  <a:pt x="27595" y="4835"/>
                </a:lnTo>
                <a:lnTo>
                  <a:pt x="27858" y="4835"/>
                </a:lnTo>
                <a:lnTo>
                  <a:pt x="27858" y="4585"/>
                </a:lnTo>
                <a:lnTo>
                  <a:pt x="27481" y="4585"/>
                </a:lnTo>
                <a:cubicBezTo>
                  <a:pt x="27618" y="4231"/>
                  <a:pt x="27607" y="3832"/>
                  <a:pt x="27447" y="3490"/>
                </a:cubicBezTo>
                <a:cubicBezTo>
                  <a:pt x="27173" y="2863"/>
                  <a:pt x="26261" y="2680"/>
                  <a:pt x="26261" y="2680"/>
                </a:cubicBezTo>
                <a:cubicBezTo>
                  <a:pt x="26307" y="2669"/>
                  <a:pt x="26330" y="2623"/>
                  <a:pt x="26341" y="2578"/>
                </a:cubicBezTo>
                <a:cubicBezTo>
                  <a:pt x="26341" y="2509"/>
                  <a:pt x="26261" y="2452"/>
                  <a:pt x="26170" y="2441"/>
                </a:cubicBezTo>
                <a:lnTo>
                  <a:pt x="26136" y="1688"/>
                </a:lnTo>
                <a:lnTo>
                  <a:pt x="26102" y="2441"/>
                </a:lnTo>
                <a:cubicBezTo>
                  <a:pt x="26010" y="2452"/>
                  <a:pt x="25931" y="2509"/>
                  <a:pt x="25931" y="2578"/>
                </a:cubicBezTo>
                <a:cubicBezTo>
                  <a:pt x="25942" y="2623"/>
                  <a:pt x="25965" y="2669"/>
                  <a:pt x="26010" y="2680"/>
                </a:cubicBezTo>
                <a:cubicBezTo>
                  <a:pt x="25953" y="2692"/>
                  <a:pt x="25087" y="2886"/>
                  <a:pt x="24824" y="3479"/>
                </a:cubicBezTo>
                <a:cubicBezTo>
                  <a:pt x="24665" y="3832"/>
                  <a:pt x="24653" y="4231"/>
                  <a:pt x="24790" y="4585"/>
                </a:cubicBezTo>
                <a:lnTo>
                  <a:pt x="24414" y="4585"/>
                </a:lnTo>
                <a:lnTo>
                  <a:pt x="24414" y="4835"/>
                </a:lnTo>
                <a:lnTo>
                  <a:pt x="24676" y="4835"/>
                </a:lnTo>
                <a:lnTo>
                  <a:pt x="24676" y="6238"/>
                </a:lnTo>
                <a:lnTo>
                  <a:pt x="24414" y="6238"/>
                </a:lnTo>
                <a:lnTo>
                  <a:pt x="24414" y="6489"/>
                </a:lnTo>
                <a:lnTo>
                  <a:pt x="24676" y="6489"/>
                </a:lnTo>
                <a:lnTo>
                  <a:pt x="24676" y="9556"/>
                </a:lnTo>
                <a:lnTo>
                  <a:pt x="23969" y="9556"/>
                </a:lnTo>
                <a:lnTo>
                  <a:pt x="23969" y="7253"/>
                </a:lnTo>
                <a:lnTo>
                  <a:pt x="24106" y="7253"/>
                </a:lnTo>
                <a:lnTo>
                  <a:pt x="24106" y="7059"/>
                </a:lnTo>
                <a:lnTo>
                  <a:pt x="23981" y="7059"/>
                </a:lnTo>
                <a:lnTo>
                  <a:pt x="23981" y="6432"/>
                </a:lnTo>
                <a:lnTo>
                  <a:pt x="24106" y="6432"/>
                </a:lnTo>
                <a:lnTo>
                  <a:pt x="24106" y="6238"/>
                </a:lnTo>
                <a:lnTo>
                  <a:pt x="23946" y="6238"/>
                </a:lnTo>
                <a:cubicBezTo>
                  <a:pt x="23992" y="6158"/>
                  <a:pt x="24015" y="6067"/>
                  <a:pt x="24015" y="5976"/>
                </a:cubicBezTo>
                <a:cubicBezTo>
                  <a:pt x="24015" y="5907"/>
                  <a:pt x="24003" y="5850"/>
                  <a:pt x="23981" y="5793"/>
                </a:cubicBezTo>
                <a:cubicBezTo>
                  <a:pt x="23912" y="5611"/>
                  <a:pt x="23775" y="5463"/>
                  <a:pt x="23604" y="5371"/>
                </a:cubicBezTo>
                <a:cubicBezTo>
                  <a:pt x="23604" y="5360"/>
                  <a:pt x="23604" y="5349"/>
                  <a:pt x="23604" y="5337"/>
                </a:cubicBezTo>
                <a:cubicBezTo>
                  <a:pt x="23604" y="5235"/>
                  <a:pt x="23536" y="5189"/>
                  <a:pt x="23422" y="5143"/>
                </a:cubicBezTo>
                <a:cubicBezTo>
                  <a:pt x="23399" y="5143"/>
                  <a:pt x="23388" y="5132"/>
                  <a:pt x="23365" y="5121"/>
                </a:cubicBezTo>
                <a:cubicBezTo>
                  <a:pt x="23319" y="5086"/>
                  <a:pt x="23297" y="5029"/>
                  <a:pt x="23297" y="4972"/>
                </a:cubicBezTo>
                <a:cubicBezTo>
                  <a:pt x="23331" y="4972"/>
                  <a:pt x="23365" y="4949"/>
                  <a:pt x="23365" y="4927"/>
                </a:cubicBezTo>
                <a:cubicBezTo>
                  <a:pt x="23365" y="4904"/>
                  <a:pt x="23331" y="4881"/>
                  <a:pt x="23297" y="4881"/>
                </a:cubicBezTo>
                <a:lnTo>
                  <a:pt x="23274" y="4539"/>
                </a:lnTo>
                <a:lnTo>
                  <a:pt x="23262" y="4881"/>
                </a:lnTo>
                <a:cubicBezTo>
                  <a:pt x="23228" y="4881"/>
                  <a:pt x="23194" y="4904"/>
                  <a:pt x="23194" y="4927"/>
                </a:cubicBezTo>
                <a:cubicBezTo>
                  <a:pt x="23194" y="4949"/>
                  <a:pt x="23228" y="4972"/>
                  <a:pt x="23262" y="4972"/>
                </a:cubicBezTo>
                <a:cubicBezTo>
                  <a:pt x="23262" y="5029"/>
                  <a:pt x="23240" y="5086"/>
                  <a:pt x="23194" y="5121"/>
                </a:cubicBezTo>
                <a:cubicBezTo>
                  <a:pt x="23171" y="5132"/>
                  <a:pt x="23160" y="5143"/>
                  <a:pt x="23137" y="5155"/>
                </a:cubicBezTo>
                <a:cubicBezTo>
                  <a:pt x="23011" y="5189"/>
                  <a:pt x="22943" y="5246"/>
                  <a:pt x="22954" y="5371"/>
                </a:cubicBezTo>
                <a:cubicBezTo>
                  <a:pt x="22897" y="5406"/>
                  <a:pt x="22852" y="5440"/>
                  <a:pt x="22806" y="5485"/>
                </a:cubicBezTo>
                <a:cubicBezTo>
                  <a:pt x="22704" y="5565"/>
                  <a:pt x="22624" y="5679"/>
                  <a:pt x="22578" y="5793"/>
                </a:cubicBezTo>
                <a:cubicBezTo>
                  <a:pt x="22533" y="5942"/>
                  <a:pt x="22544" y="6101"/>
                  <a:pt x="22612" y="6238"/>
                </a:cubicBezTo>
                <a:lnTo>
                  <a:pt x="22464" y="6238"/>
                </a:lnTo>
                <a:lnTo>
                  <a:pt x="22464" y="6432"/>
                </a:lnTo>
                <a:lnTo>
                  <a:pt x="22578" y="6432"/>
                </a:lnTo>
                <a:lnTo>
                  <a:pt x="22578" y="7059"/>
                </a:lnTo>
                <a:lnTo>
                  <a:pt x="22464" y="7059"/>
                </a:lnTo>
                <a:lnTo>
                  <a:pt x="22464" y="7253"/>
                </a:lnTo>
                <a:lnTo>
                  <a:pt x="22578" y="7253"/>
                </a:lnTo>
                <a:lnTo>
                  <a:pt x="22578" y="8131"/>
                </a:lnTo>
                <a:lnTo>
                  <a:pt x="21757" y="8131"/>
                </a:lnTo>
                <a:cubicBezTo>
                  <a:pt x="22145" y="7424"/>
                  <a:pt x="22213" y="6592"/>
                  <a:pt x="21962" y="5828"/>
                </a:cubicBezTo>
                <a:cubicBezTo>
                  <a:pt x="21472" y="4436"/>
                  <a:pt x="20001" y="3627"/>
                  <a:pt x="20001" y="3627"/>
                </a:cubicBezTo>
                <a:cubicBezTo>
                  <a:pt x="20081" y="2954"/>
                  <a:pt x="19693" y="2692"/>
                  <a:pt x="19066" y="2475"/>
                </a:cubicBezTo>
                <a:cubicBezTo>
                  <a:pt x="18941" y="2429"/>
                  <a:pt x="18827" y="2361"/>
                  <a:pt x="18724" y="2281"/>
                </a:cubicBezTo>
                <a:cubicBezTo>
                  <a:pt x="18542" y="2122"/>
                  <a:pt x="18428" y="1905"/>
                  <a:pt x="18370" y="1665"/>
                </a:cubicBezTo>
                <a:cubicBezTo>
                  <a:pt x="18758" y="1597"/>
                  <a:pt x="18735" y="1038"/>
                  <a:pt x="18336" y="1016"/>
                </a:cubicBezTo>
                <a:cubicBezTo>
                  <a:pt x="18542" y="993"/>
                  <a:pt x="18530" y="696"/>
                  <a:pt x="18336" y="685"/>
                </a:cubicBezTo>
                <a:lnTo>
                  <a:pt x="18325" y="263"/>
                </a:lnTo>
                <a:lnTo>
                  <a:pt x="18313" y="263"/>
                </a:lnTo>
                <a:lnTo>
                  <a:pt x="18302" y="696"/>
                </a:lnTo>
                <a:cubicBezTo>
                  <a:pt x="18108" y="708"/>
                  <a:pt x="18097" y="1004"/>
                  <a:pt x="18302" y="1027"/>
                </a:cubicBezTo>
                <a:cubicBezTo>
                  <a:pt x="17903" y="1050"/>
                  <a:pt x="17880" y="1608"/>
                  <a:pt x="18268" y="1677"/>
                </a:cubicBezTo>
                <a:cubicBezTo>
                  <a:pt x="18222" y="1916"/>
                  <a:pt x="18097" y="2122"/>
                  <a:pt x="17914" y="2281"/>
                </a:cubicBezTo>
                <a:cubicBezTo>
                  <a:pt x="17812" y="2372"/>
                  <a:pt x="17698" y="2429"/>
                  <a:pt x="17572" y="2475"/>
                </a:cubicBezTo>
                <a:cubicBezTo>
                  <a:pt x="16957" y="2692"/>
                  <a:pt x="16557" y="2965"/>
                  <a:pt x="16637" y="3638"/>
                </a:cubicBezTo>
                <a:cubicBezTo>
                  <a:pt x="16637" y="3638"/>
                  <a:pt x="15166" y="4436"/>
                  <a:pt x="14676" y="5839"/>
                </a:cubicBezTo>
                <a:cubicBezTo>
                  <a:pt x="14425" y="6603"/>
                  <a:pt x="14494" y="7424"/>
                  <a:pt x="14881" y="8131"/>
                </a:cubicBezTo>
                <a:lnTo>
                  <a:pt x="14072" y="8131"/>
                </a:lnTo>
                <a:lnTo>
                  <a:pt x="14072" y="7253"/>
                </a:lnTo>
                <a:lnTo>
                  <a:pt x="14186" y="7253"/>
                </a:lnTo>
                <a:lnTo>
                  <a:pt x="14186" y="7059"/>
                </a:lnTo>
                <a:lnTo>
                  <a:pt x="14072" y="7059"/>
                </a:lnTo>
                <a:lnTo>
                  <a:pt x="14072" y="6432"/>
                </a:lnTo>
                <a:lnTo>
                  <a:pt x="14186" y="6432"/>
                </a:lnTo>
                <a:lnTo>
                  <a:pt x="14186" y="6238"/>
                </a:lnTo>
                <a:lnTo>
                  <a:pt x="14026" y="6238"/>
                </a:lnTo>
                <a:cubicBezTo>
                  <a:pt x="14072" y="6158"/>
                  <a:pt x="14094" y="6067"/>
                  <a:pt x="14094" y="5976"/>
                </a:cubicBezTo>
                <a:cubicBezTo>
                  <a:pt x="14094" y="5907"/>
                  <a:pt x="14083" y="5850"/>
                  <a:pt x="14072" y="5793"/>
                </a:cubicBezTo>
                <a:cubicBezTo>
                  <a:pt x="13992" y="5611"/>
                  <a:pt x="13855" y="5463"/>
                  <a:pt x="13684" y="5371"/>
                </a:cubicBezTo>
                <a:cubicBezTo>
                  <a:pt x="13684" y="5360"/>
                  <a:pt x="13684" y="5349"/>
                  <a:pt x="13684" y="5337"/>
                </a:cubicBezTo>
                <a:cubicBezTo>
                  <a:pt x="13684" y="5235"/>
                  <a:pt x="13616" y="5178"/>
                  <a:pt x="13513" y="5143"/>
                </a:cubicBezTo>
                <a:cubicBezTo>
                  <a:pt x="13433" y="5121"/>
                  <a:pt x="13376" y="5052"/>
                  <a:pt x="13376" y="4972"/>
                </a:cubicBezTo>
                <a:cubicBezTo>
                  <a:pt x="13422" y="4972"/>
                  <a:pt x="13456" y="4949"/>
                  <a:pt x="13456" y="4927"/>
                </a:cubicBezTo>
                <a:cubicBezTo>
                  <a:pt x="13456" y="4904"/>
                  <a:pt x="13422" y="4881"/>
                  <a:pt x="13376" y="4870"/>
                </a:cubicBezTo>
                <a:lnTo>
                  <a:pt x="13365" y="4539"/>
                </a:lnTo>
                <a:lnTo>
                  <a:pt x="13353" y="4870"/>
                </a:lnTo>
                <a:cubicBezTo>
                  <a:pt x="13308" y="4870"/>
                  <a:pt x="13273" y="4904"/>
                  <a:pt x="13273" y="4927"/>
                </a:cubicBezTo>
                <a:cubicBezTo>
                  <a:pt x="13273" y="4949"/>
                  <a:pt x="13308" y="4961"/>
                  <a:pt x="13353" y="4972"/>
                </a:cubicBezTo>
                <a:cubicBezTo>
                  <a:pt x="13342" y="5029"/>
                  <a:pt x="13319" y="5086"/>
                  <a:pt x="13273" y="5121"/>
                </a:cubicBezTo>
                <a:cubicBezTo>
                  <a:pt x="13262" y="5132"/>
                  <a:pt x="13239" y="5143"/>
                  <a:pt x="13228" y="5143"/>
                </a:cubicBezTo>
                <a:cubicBezTo>
                  <a:pt x="13102" y="5189"/>
                  <a:pt x="13023" y="5235"/>
                  <a:pt x="13045" y="5371"/>
                </a:cubicBezTo>
                <a:cubicBezTo>
                  <a:pt x="12988" y="5406"/>
                  <a:pt x="12931" y="5440"/>
                  <a:pt x="12886" y="5474"/>
                </a:cubicBezTo>
                <a:cubicBezTo>
                  <a:pt x="12783" y="5565"/>
                  <a:pt x="12715" y="5668"/>
                  <a:pt x="12658" y="5793"/>
                </a:cubicBezTo>
                <a:cubicBezTo>
                  <a:pt x="12612" y="5942"/>
                  <a:pt x="12623" y="6101"/>
                  <a:pt x="12703" y="6238"/>
                </a:cubicBezTo>
                <a:lnTo>
                  <a:pt x="12544" y="6238"/>
                </a:lnTo>
                <a:lnTo>
                  <a:pt x="12544" y="6432"/>
                </a:lnTo>
                <a:lnTo>
                  <a:pt x="12658" y="6432"/>
                </a:lnTo>
                <a:lnTo>
                  <a:pt x="12658" y="7048"/>
                </a:lnTo>
                <a:lnTo>
                  <a:pt x="12544" y="7048"/>
                </a:lnTo>
                <a:lnTo>
                  <a:pt x="12544" y="7253"/>
                </a:lnTo>
                <a:lnTo>
                  <a:pt x="12658" y="7253"/>
                </a:lnTo>
                <a:lnTo>
                  <a:pt x="12658" y="9556"/>
                </a:lnTo>
                <a:lnTo>
                  <a:pt x="11951" y="9556"/>
                </a:lnTo>
                <a:lnTo>
                  <a:pt x="11951" y="6489"/>
                </a:lnTo>
                <a:lnTo>
                  <a:pt x="12213" y="6489"/>
                </a:lnTo>
                <a:lnTo>
                  <a:pt x="12213" y="6238"/>
                </a:lnTo>
                <a:lnTo>
                  <a:pt x="11951" y="6238"/>
                </a:lnTo>
                <a:lnTo>
                  <a:pt x="11951" y="4835"/>
                </a:lnTo>
                <a:lnTo>
                  <a:pt x="12213" y="4835"/>
                </a:lnTo>
                <a:lnTo>
                  <a:pt x="12213" y="4585"/>
                </a:lnTo>
                <a:lnTo>
                  <a:pt x="11848" y="4585"/>
                </a:lnTo>
                <a:cubicBezTo>
                  <a:pt x="11985" y="4231"/>
                  <a:pt x="11974" y="3832"/>
                  <a:pt x="11814" y="3490"/>
                </a:cubicBezTo>
                <a:cubicBezTo>
                  <a:pt x="11540" y="2863"/>
                  <a:pt x="10617" y="2680"/>
                  <a:pt x="10617" y="2680"/>
                </a:cubicBezTo>
                <a:cubicBezTo>
                  <a:pt x="10662" y="2669"/>
                  <a:pt x="10696" y="2623"/>
                  <a:pt x="10696" y="2578"/>
                </a:cubicBezTo>
                <a:cubicBezTo>
                  <a:pt x="10696" y="2509"/>
                  <a:pt x="10628" y="2452"/>
                  <a:pt x="10537" y="2441"/>
                </a:cubicBezTo>
                <a:lnTo>
                  <a:pt x="10503" y="1688"/>
                </a:lnTo>
                <a:lnTo>
                  <a:pt x="10468" y="2441"/>
                </a:lnTo>
                <a:cubicBezTo>
                  <a:pt x="10377" y="2452"/>
                  <a:pt x="10297" y="2509"/>
                  <a:pt x="10297" y="2578"/>
                </a:cubicBezTo>
                <a:cubicBezTo>
                  <a:pt x="10297" y="2623"/>
                  <a:pt x="10331" y="2669"/>
                  <a:pt x="10377" y="2680"/>
                </a:cubicBezTo>
                <a:cubicBezTo>
                  <a:pt x="10320" y="2692"/>
                  <a:pt x="9453" y="2886"/>
                  <a:pt x="9191" y="3479"/>
                </a:cubicBezTo>
                <a:cubicBezTo>
                  <a:pt x="9032" y="3832"/>
                  <a:pt x="9020" y="4231"/>
                  <a:pt x="9157" y="4585"/>
                </a:cubicBezTo>
                <a:lnTo>
                  <a:pt x="8781" y="4585"/>
                </a:lnTo>
                <a:lnTo>
                  <a:pt x="8781" y="4835"/>
                </a:lnTo>
                <a:lnTo>
                  <a:pt x="9043" y="4835"/>
                </a:lnTo>
                <a:lnTo>
                  <a:pt x="9043" y="6238"/>
                </a:lnTo>
                <a:lnTo>
                  <a:pt x="8781" y="6238"/>
                </a:lnTo>
                <a:lnTo>
                  <a:pt x="8781" y="6489"/>
                </a:lnTo>
                <a:lnTo>
                  <a:pt x="9043" y="6489"/>
                </a:lnTo>
                <a:lnTo>
                  <a:pt x="9043" y="9556"/>
                </a:lnTo>
                <a:lnTo>
                  <a:pt x="8245" y="9556"/>
                </a:lnTo>
                <a:lnTo>
                  <a:pt x="8245" y="10218"/>
                </a:lnTo>
                <a:lnTo>
                  <a:pt x="7640" y="10218"/>
                </a:lnTo>
                <a:lnTo>
                  <a:pt x="7640" y="8678"/>
                </a:lnTo>
                <a:lnTo>
                  <a:pt x="8245" y="8678"/>
                </a:lnTo>
                <a:cubicBezTo>
                  <a:pt x="8575" y="8644"/>
                  <a:pt x="8575" y="8154"/>
                  <a:pt x="8245" y="8131"/>
                </a:cubicBezTo>
                <a:lnTo>
                  <a:pt x="7686" y="8131"/>
                </a:lnTo>
                <a:cubicBezTo>
                  <a:pt x="8074" y="7424"/>
                  <a:pt x="8154" y="6603"/>
                  <a:pt x="7891" y="5839"/>
                </a:cubicBezTo>
                <a:cubicBezTo>
                  <a:pt x="7412" y="4436"/>
                  <a:pt x="5930" y="3638"/>
                  <a:pt x="5930" y="3638"/>
                </a:cubicBezTo>
                <a:cubicBezTo>
                  <a:pt x="6010" y="2965"/>
                  <a:pt x="5622" y="2692"/>
                  <a:pt x="4995" y="2475"/>
                </a:cubicBezTo>
                <a:cubicBezTo>
                  <a:pt x="4870" y="2429"/>
                  <a:pt x="4756" y="2372"/>
                  <a:pt x="4664" y="2281"/>
                </a:cubicBezTo>
                <a:cubicBezTo>
                  <a:pt x="4482" y="2122"/>
                  <a:pt x="4356" y="1916"/>
                  <a:pt x="4311" y="1677"/>
                </a:cubicBezTo>
                <a:cubicBezTo>
                  <a:pt x="4698" y="1620"/>
                  <a:pt x="4676" y="1038"/>
                  <a:pt x="4277" y="1027"/>
                </a:cubicBezTo>
                <a:cubicBezTo>
                  <a:pt x="4470" y="1004"/>
                  <a:pt x="4470" y="719"/>
                  <a:pt x="4277" y="696"/>
                </a:cubicBezTo>
                <a:lnTo>
                  <a:pt x="4265" y="1"/>
                </a:ln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5"/>
          <p:cNvSpPr txBox="1">
            <a:spLocks noGrp="1"/>
          </p:cNvSpPr>
          <p:nvPr>
            <p:ph type="subTitle" idx="1"/>
          </p:nvPr>
        </p:nvSpPr>
        <p:spPr>
          <a:xfrm>
            <a:off x="2290950" y="1676541"/>
            <a:ext cx="4562100" cy="2482500"/>
          </a:xfrm>
          <a:prstGeom prst="rect">
            <a:avLst/>
          </a:prstGeom>
        </p:spPr>
        <p:txBody>
          <a:bodyPr spcFirstLastPara="1" wrap="square" lIns="91425" tIns="91425" rIns="91425" bIns="91425" anchor="t" anchorCtr="0">
            <a:noAutofit/>
          </a:bodyPr>
          <a:lstStyle/>
          <a:p>
            <a:pPr marL="0" indent="0">
              <a:buClr>
                <a:srgbClr val="273D40"/>
              </a:buClr>
              <a:buSzPts val="600"/>
              <a:buNone/>
            </a:pP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Tauhid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terbagi</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tiga</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jenis</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yaitu</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tauhid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rububiyah</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tauhid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uluhiyah</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tauhid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asma</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wa</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sifat</a:t>
            </a:r>
            <a: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D" sz="28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Clr>
                <a:srgbClr val="273D40"/>
              </a:buClr>
              <a:buSzPts val="600"/>
              <a:buFont typeface="Arial"/>
              <a:buNone/>
            </a:pPr>
            <a:endParaRPr sz="2800" dirty="0">
              <a:solidFill>
                <a:schemeClr val="tx1">
                  <a:lumMod val="20000"/>
                  <a:lumOff val="80000"/>
                </a:schemeClr>
              </a:solidFill>
              <a:latin typeface="Times New Roman" panose="02020603050405020304" pitchFamily="18" charset="0"/>
              <a:cs typeface="Times New Roman" panose="02020603050405020304" pitchFamily="18" charset="0"/>
            </a:endParaRPr>
          </a:p>
        </p:txBody>
      </p:sp>
      <p:sp>
        <p:nvSpPr>
          <p:cNvPr id="444" name="Google Shape;444;p45"/>
          <p:cNvSpPr txBox="1">
            <a:spLocks noGrp="1"/>
          </p:cNvSpPr>
          <p:nvPr>
            <p:ph type="title"/>
          </p:nvPr>
        </p:nvSpPr>
        <p:spPr>
          <a:xfrm>
            <a:off x="2290950" y="984449"/>
            <a:ext cx="4562100" cy="61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Jenis</a:t>
            </a:r>
            <a:r>
              <a:rPr lang="en-US" dirty="0"/>
              <a:t> </a:t>
            </a:r>
            <a:r>
              <a:rPr lang="en-US" dirty="0" err="1"/>
              <a:t>Jenis</a:t>
            </a:r>
            <a:r>
              <a:rPr lang="en-US" dirty="0"/>
              <a:t> Tauhid</a:t>
            </a:r>
            <a:endParaRPr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2"/>
          <p:cNvSpPr txBox="1">
            <a:spLocks noGrp="1"/>
          </p:cNvSpPr>
          <p:nvPr>
            <p:ph type="subTitle" idx="1"/>
          </p:nvPr>
        </p:nvSpPr>
        <p:spPr>
          <a:xfrm>
            <a:off x="426711" y="3168502"/>
            <a:ext cx="3553439" cy="9941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Tauhid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rububiyah</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meyakini</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bahwa</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satu-satunya</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pencipta</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pemilik</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pengendali</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alam</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raya</a:t>
            </a:r>
            <a:endParaRPr dirty="0"/>
          </a:p>
        </p:txBody>
      </p:sp>
      <p:sp>
        <p:nvSpPr>
          <p:cNvPr id="530" name="Google Shape;530;p52"/>
          <p:cNvSpPr txBox="1">
            <a:spLocks noGrp="1"/>
          </p:cNvSpPr>
          <p:nvPr>
            <p:ph type="title"/>
          </p:nvPr>
        </p:nvSpPr>
        <p:spPr>
          <a:xfrm>
            <a:off x="4216343" y="1087896"/>
            <a:ext cx="4662872" cy="3514388"/>
          </a:xfrm>
          <a:prstGeom prst="rect">
            <a:avLst/>
          </a:prstGeom>
        </p:spPr>
        <p:txBody>
          <a:bodyPr spcFirstLastPara="1" wrap="square" lIns="91425" tIns="91425" rIns="91425" bIns="91425" anchor="ctr" anchorCtr="0">
            <a:noAutofit/>
          </a:bodyPr>
          <a:lstStyle/>
          <a:p>
            <a:pPr marL="342900" lvl="0" indent="-342900">
              <a:lnSpc>
                <a:spcPct val="107000"/>
              </a:lnSpc>
              <a:spcAft>
                <a:spcPts val="120"/>
              </a:spcAft>
              <a:buClr>
                <a:srgbClr val="000000"/>
              </a:buClr>
              <a:buSzPts val="1100"/>
              <a:buFont typeface="Arial" panose="020B0604020202020204" pitchFamily="34" charset="0"/>
              <a:buAutoNum type="arabicPeriod"/>
            </a:pP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Allah SWT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berfirman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surah Al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Mu'minun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ayat</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86-87:</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قُلْ</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مَنْ</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رَّبُّ</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السَّمٰوٰتِ</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السَّبْعِ</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وَرَبُّ</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الْعَرْشِ</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الْعَظِيْمِ</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٨٦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سَيَقُوْلُوْنَ</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لِلّٰهِ</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ۗقُلْ</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اَفَلَا</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تَتَّقُوْنَ</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٨٧</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Artinya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Katakanlah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Siapakah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Tuhan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memiliki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langit</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tujuh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memiliki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'Arsy yang agung?"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Mereka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akan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menjawab</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"(Milik) Allah."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Katakanlah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Maka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mengapa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kamu</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tidak</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bertakwa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531" name="Google Shape;531;p52"/>
          <p:cNvSpPr txBox="1">
            <a:spLocks noGrp="1"/>
          </p:cNvSpPr>
          <p:nvPr>
            <p:ph type="title" idx="2"/>
          </p:nvPr>
        </p:nvSpPr>
        <p:spPr>
          <a:xfrm>
            <a:off x="1268150" y="1418039"/>
            <a:ext cx="1861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800" dirty="0"/>
              <a:t>T</a:t>
            </a:r>
            <a:r>
              <a:rPr lang="en" sz="1800" dirty="0"/>
              <a:t>auhid rububiyah</a:t>
            </a:r>
            <a:endParaRPr sz="1800" dirty="0"/>
          </a:p>
        </p:txBody>
      </p:sp>
      <p:sp>
        <p:nvSpPr>
          <p:cNvPr id="532" name="Google Shape;532;p52"/>
          <p:cNvSpPr/>
          <p:nvPr/>
        </p:nvSpPr>
        <p:spPr>
          <a:xfrm>
            <a:off x="1246883" y="980861"/>
            <a:ext cx="1904340" cy="1903075"/>
          </a:xfrm>
          <a:custGeom>
            <a:avLst/>
            <a:gdLst/>
            <a:ahLst/>
            <a:cxnLst/>
            <a:rect l="l" t="t" r="r" b="b"/>
            <a:pathLst>
              <a:path w="61724" h="61683" extrusionOk="0">
                <a:moveTo>
                  <a:pt x="30873" y="788"/>
                </a:moveTo>
                <a:lnTo>
                  <a:pt x="37389" y="7315"/>
                </a:lnTo>
                <a:lnTo>
                  <a:pt x="36172" y="7823"/>
                </a:lnTo>
                <a:lnTo>
                  <a:pt x="31106" y="2757"/>
                </a:lnTo>
                <a:cubicBezTo>
                  <a:pt x="31039" y="2691"/>
                  <a:pt x="30954" y="2658"/>
                  <a:pt x="30869" y="2658"/>
                </a:cubicBezTo>
                <a:cubicBezTo>
                  <a:pt x="30785" y="2658"/>
                  <a:pt x="30702" y="2691"/>
                  <a:pt x="30641" y="2757"/>
                </a:cubicBezTo>
                <a:lnTo>
                  <a:pt x="25575" y="7823"/>
                </a:lnTo>
                <a:lnTo>
                  <a:pt x="24347" y="7315"/>
                </a:lnTo>
                <a:lnTo>
                  <a:pt x="30873" y="788"/>
                </a:lnTo>
                <a:close/>
                <a:moveTo>
                  <a:pt x="40928" y="6574"/>
                </a:moveTo>
                <a:lnTo>
                  <a:pt x="41902" y="8919"/>
                </a:lnTo>
                <a:lnTo>
                  <a:pt x="39955" y="8919"/>
                </a:lnTo>
                <a:lnTo>
                  <a:pt x="38572" y="7536"/>
                </a:lnTo>
                <a:lnTo>
                  <a:pt x="40928" y="6574"/>
                </a:lnTo>
                <a:close/>
                <a:moveTo>
                  <a:pt x="20819" y="6574"/>
                </a:moveTo>
                <a:lnTo>
                  <a:pt x="23175" y="7547"/>
                </a:lnTo>
                <a:lnTo>
                  <a:pt x="21792" y="8930"/>
                </a:lnTo>
                <a:lnTo>
                  <a:pt x="19856" y="8930"/>
                </a:lnTo>
                <a:lnTo>
                  <a:pt x="20819" y="6574"/>
                </a:lnTo>
                <a:close/>
                <a:moveTo>
                  <a:pt x="18850" y="9593"/>
                </a:moveTo>
                <a:lnTo>
                  <a:pt x="18341" y="10821"/>
                </a:lnTo>
                <a:lnTo>
                  <a:pt x="11195" y="10821"/>
                </a:lnTo>
                <a:cubicBezTo>
                  <a:pt x="11007" y="10821"/>
                  <a:pt x="10863" y="10965"/>
                  <a:pt x="10863" y="11153"/>
                </a:cubicBezTo>
                <a:lnTo>
                  <a:pt x="10863" y="18310"/>
                </a:lnTo>
                <a:lnTo>
                  <a:pt x="9635" y="18819"/>
                </a:lnTo>
                <a:lnTo>
                  <a:pt x="9624" y="9593"/>
                </a:lnTo>
                <a:close/>
                <a:moveTo>
                  <a:pt x="52123" y="9593"/>
                </a:moveTo>
                <a:lnTo>
                  <a:pt x="52123" y="18819"/>
                </a:lnTo>
                <a:lnTo>
                  <a:pt x="50895" y="18310"/>
                </a:lnTo>
                <a:lnTo>
                  <a:pt x="50895" y="11153"/>
                </a:lnTo>
                <a:cubicBezTo>
                  <a:pt x="50895" y="10965"/>
                  <a:pt x="50751" y="10821"/>
                  <a:pt x="50563" y="10821"/>
                </a:cubicBezTo>
                <a:lnTo>
                  <a:pt x="43406" y="10821"/>
                </a:lnTo>
                <a:lnTo>
                  <a:pt x="42897" y="9593"/>
                </a:lnTo>
                <a:close/>
                <a:moveTo>
                  <a:pt x="8972" y="19814"/>
                </a:moveTo>
                <a:lnTo>
                  <a:pt x="8972" y="21761"/>
                </a:lnTo>
                <a:lnTo>
                  <a:pt x="7589" y="23144"/>
                </a:lnTo>
                <a:lnTo>
                  <a:pt x="6605" y="20788"/>
                </a:lnTo>
                <a:lnTo>
                  <a:pt x="8972" y="19814"/>
                </a:lnTo>
                <a:close/>
                <a:moveTo>
                  <a:pt x="52786" y="19814"/>
                </a:moveTo>
                <a:lnTo>
                  <a:pt x="55142" y="20788"/>
                </a:lnTo>
                <a:lnTo>
                  <a:pt x="54169" y="23144"/>
                </a:lnTo>
                <a:lnTo>
                  <a:pt x="52786" y="21761"/>
                </a:lnTo>
                <a:lnTo>
                  <a:pt x="52786" y="19814"/>
                </a:lnTo>
                <a:close/>
                <a:moveTo>
                  <a:pt x="7368" y="24316"/>
                </a:moveTo>
                <a:lnTo>
                  <a:pt x="7866" y="25544"/>
                </a:lnTo>
                <a:lnTo>
                  <a:pt x="2799" y="30599"/>
                </a:lnTo>
                <a:cubicBezTo>
                  <a:pt x="2667" y="30732"/>
                  <a:pt x="2667" y="30942"/>
                  <a:pt x="2799" y="31075"/>
                </a:cubicBezTo>
                <a:lnTo>
                  <a:pt x="7866" y="36130"/>
                </a:lnTo>
                <a:lnTo>
                  <a:pt x="7368" y="37358"/>
                </a:lnTo>
                <a:lnTo>
                  <a:pt x="830" y="30843"/>
                </a:lnTo>
                <a:lnTo>
                  <a:pt x="7368" y="24316"/>
                </a:lnTo>
                <a:close/>
                <a:moveTo>
                  <a:pt x="54401" y="24327"/>
                </a:moveTo>
                <a:lnTo>
                  <a:pt x="60927" y="30843"/>
                </a:lnTo>
                <a:lnTo>
                  <a:pt x="54401" y="37369"/>
                </a:lnTo>
                <a:lnTo>
                  <a:pt x="53892" y="36141"/>
                </a:lnTo>
                <a:lnTo>
                  <a:pt x="58959" y="31075"/>
                </a:lnTo>
                <a:cubicBezTo>
                  <a:pt x="59080" y="30953"/>
                  <a:pt x="59080" y="30743"/>
                  <a:pt x="58959" y="30610"/>
                </a:cubicBezTo>
                <a:lnTo>
                  <a:pt x="53892" y="25544"/>
                </a:lnTo>
                <a:lnTo>
                  <a:pt x="54401" y="24327"/>
                </a:lnTo>
                <a:close/>
                <a:moveTo>
                  <a:pt x="7578" y="38541"/>
                </a:moveTo>
                <a:lnTo>
                  <a:pt x="8961" y="39924"/>
                </a:lnTo>
                <a:lnTo>
                  <a:pt x="8961" y="41871"/>
                </a:lnTo>
                <a:lnTo>
                  <a:pt x="6605" y="40898"/>
                </a:lnTo>
                <a:lnTo>
                  <a:pt x="7578" y="38541"/>
                </a:lnTo>
                <a:close/>
                <a:moveTo>
                  <a:pt x="54169" y="38541"/>
                </a:moveTo>
                <a:lnTo>
                  <a:pt x="55142" y="40898"/>
                </a:lnTo>
                <a:lnTo>
                  <a:pt x="52786" y="41871"/>
                </a:lnTo>
                <a:lnTo>
                  <a:pt x="52786" y="39924"/>
                </a:lnTo>
                <a:lnTo>
                  <a:pt x="54169" y="38541"/>
                </a:lnTo>
                <a:close/>
                <a:moveTo>
                  <a:pt x="9624" y="42855"/>
                </a:moveTo>
                <a:lnTo>
                  <a:pt x="10852" y="43364"/>
                </a:lnTo>
                <a:lnTo>
                  <a:pt x="10852" y="50521"/>
                </a:lnTo>
                <a:cubicBezTo>
                  <a:pt x="10852" y="50709"/>
                  <a:pt x="10996" y="50853"/>
                  <a:pt x="11184" y="50853"/>
                </a:cubicBezTo>
                <a:lnTo>
                  <a:pt x="18341" y="50853"/>
                </a:lnTo>
                <a:lnTo>
                  <a:pt x="18850" y="52081"/>
                </a:lnTo>
                <a:lnTo>
                  <a:pt x="9624" y="52092"/>
                </a:lnTo>
                <a:lnTo>
                  <a:pt x="9624" y="42855"/>
                </a:lnTo>
                <a:close/>
                <a:moveTo>
                  <a:pt x="52123" y="42878"/>
                </a:moveTo>
                <a:lnTo>
                  <a:pt x="52123" y="52092"/>
                </a:lnTo>
                <a:lnTo>
                  <a:pt x="42897" y="52092"/>
                </a:lnTo>
                <a:lnTo>
                  <a:pt x="43406" y="50875"/>
                </a:lnTo>
                <a:lnTo>
                  <a:pt x="50563" y="50875"/>
                </a:lnTo>
                <a:cubicBezTo>
                  <a:pt x="50751" y="50875"/>
                  <a:pt x="50895" y="50720"/>
                  <a:pt x="50895" y="50543"/>
                </a:cubicBezTo>
                <a:lnTo>
                  <a:pt x="50895" y="43386"/>
                </a:lnTo>
                <a:lnTo>
                  <a:pt x="52123" y="42878"/>
                </a:lnTo>
                <a:close/>
                <a:moveTo>
                  <a:pt x="21792" y="52767"/>
                </a:moveTo>
                <a:lnTo>
                  <a:pt x="23175" y="54149"/>
                </a:lnTo>
                <a:lnTo>
                  <a:pt x="20819" y="55123"/>
                </a:lnTo>
                <a:lnTo>
                  <a:pt x="19845" y="52767"/>
                </a:lnTo>
                <a:close/>
                <a:moveTo>
                  <a:pt x="41913" y="52756"/>
                </a:moveTo>
                <a:lnTo>
                  <a:pt x="40928" y="55123"/>
                </a:lnTo>
                <a:lnTo>
                  <a:pt x="38572" y="54138"/>
                </a:lnTo>
                <a:lnTo>
                  <a:pt x="39955" y="52756"/>
                </a:lnTo>
                <a:close/>
                <a:moveTo>
                  <a:pt x="30884" y="3465"/>
                </a:moveTo>
                <a:lnTo>
                  <a:pt x="35862" y="8443"/>
                </a:lnTo>
                <a:cubicBezTo>
                  <a:pt x="35919" y="8507"/>
                  <a:pt x="35999" y="8539"/>
                  <a:pt x="36081" y="8539"/>
                </a:cubicBezTo>
                <a:cubicBezTo>
                  <a:pt x="36126" y="8539"/>
                  <a:pt x="36173" y="8529"/>
                  <a:pt x="36216" y="8509"/>
                </a:cubicBezTo>
                <a:lnTo>
                  <a:pt x="37909" y="7823"/>
                </a:lnTo>
                <a:lnTo>
                  <a:pt x="39579" y="9494"/>
                </a:lnTo>
                <a:cubicBezTo>
                  <a:pt x="39634" y="9560"/>
                  <a:pt x="39723" y="9593"/>
                  <a:pt x="39811" y="9593"/>
                </a:cubicBezTo>
                <a:lnTo>
                  <a:pt x="42178" y="9593"/>
                </a:lnTo>
                <a:lnTo>
                  <a:pt x="42875" y="11275"/>
                </a:lnTo>
                <a:cubicBezTo>
                  <a:pt x="42930" y="11396"/>
                  <a:pt x="43052" y="11485"/>
                  <a:pt x="43185" y="11485"/>
                </a:cubicBezTo>
                <a:lnTo>
                  <a:pt x="50231" y="11485"/>
                </a:lnTo>
                <a:lnTo>
                  <a:pt x="50231" y="18531"/>
                </a:lnTo>
                <a:cubicBezTo>
                  <a:pt x="50231" y="18664"/>
                  <a:pt x="50320" y="18785"/>
                  <a:pt x="50441" y="18841"/>
                </a:cubicBezTo>
                <a:lnTo>
                  <a:pt x="52123" y="19538"/>
                </a:lnTo>
                <a:lnTo>
                  <a:pt x="52123" y="21894"/>
                </a:lnTo>
                <a:cubicBezTo>
                  <a:pt x="52123" y="21982"/>
                  <a:pt x="52156" y="22071"/>
                  <a:pt x="52222" y="22137"/>
                </a:cubicBezTo>
                <a:lnTo>
                  <a:pt x="53892" y="23807"/>
                </a:lnTo>
                <a:lnTo>
                  <a:pt x="53196" y="25489"/>
                </a:lnTo>
                <a:cubicBezTo>
                  <a:pt x="53140" y="25610"/>
                  <a:pt x="53173" y="25754"/>
                  <a:pt x="53273" y="25854"/>
                </a:cubicBezTo>
                <a:lnTo>
                  <a:pt x="58251" y="30832"/>
                </a:lnTo>
                <a:lnTo>
                  <a:pt x="53273" y="35809"/>
                </a:lnTo>
                <a:cubicBezTo>
                  <a:pt x="53173" y="35909"/>
                  <a:pt x="53140" y="36053"/>
                  <a:pt x="53196" y="36174"/>
                </a:cubicBezTo>
                <a:lnTo>
                  <a:pt x="53892" y="37856"/>
                </a:lnTo>
                <a:lnTo>
                  <a:pt x="52222" y="39526"/>
                </a:lnTo>
                <a:cubicBezTo>
                  <a:pt x="52156" y="39592"/>
                  <a:pt x="52123" y="39681"/>
                  <a:pt x="52123" y="39769"/>
                </a:cubicBezTo>
                <a:lnTo>
                  <a:pt x="52123" y="42125"/>
                </a:lnTo>
                <a:lnTo>
                  <a:pt x="50441" y="42822"/>
                </a:lnTo>
                <a:cubicBezTo>
                  <a:pt x="50320" y="42878"/>
                  <a:pt x="50231" y="42988"/>
                  <a:pt x="50231" y="43132"/>
                </a:cubicBezTo>
                <a:lnTo>
                  <a:pt x="50231" y="50178"/>
                </a:lnTo>
                <a:lnTo>
                  <a:pt x="43185" y="50178"/>
                </a:lnTo>
                <a:cubicBezTo>
                  <a:pt x="43052" y="50178"/>
                  <a:pt x="42930" y="50267"/>
                  <a:pt x="42875" y="50388"/>
                </a:cubicBezTo>
                <a:lnTo>
                  <a:pt x="42178" y="52070"/>
                </a:lnTo>
                <a:lnTo>
                  <a:pt x="39822" y="52070"/>
                </a:lnTo>
                <a:cubicBezTo>
                  <a:pt x="39734" y="52070"/>
                  <a:pt x="39645" y="52103"/>
                  <a:pt x="39579" y="52169"/>
                </a:cubicBezTo>
                <a:lnTo>
                  <a:pt x="37909" y="53840"/>
                </a:lnTo>
                <a:lnTo>
                  <a:pt x="36227" y="53154"/>
                </a:lnTo>
                <a:cubicBezTo>
                  <a:pt x="36184" y="53134"/>
                  <a:pt x="36137" y="53124"/>
                  <a:pt x="36091" y="53124"/>
                </a:cubicBezTo>
                <a:cubicBezTo>
                  <a:pt x="36008" y="53124"/>
                  <a:pt x="35926" y="53156"/>
                  <a:pt x="35862" y="53220"/>
                </a:cubicBezTo>
                <a:lnTo>
                  <a:pt x="30884" y="58198"/>
                </a:lnTo>
                <a:lnTo>
                  <a:pt x="25907" y="53220"/>
                </a:lnTo>
                <a:cubicBezTo>
                  <a:pt x="25840" y="53154"/>
                  <a:pt x="25752" y="53121"/>
                  <a:pt x="25663" y="53121"/>
                </a:cubicBezTo>
                <a:cubicBezTo>
                  <a:pt x="25619" y="53121"/>
                  <a:pt x="25575" y="53132"/>
                  <a:pt x="25542" y="53154"/>
                </a:cubicBezTo>
                <a:lnTo>
                  <a:pt x="23860" y="53840"/>
                </a:lnTo>
                <a:lnTo>
                  <a:pt x="22179" y="52169"/>
                </a:lnTo>
                <a:cubicBezTo>
                  <a:pt x="22124" y="52103"/>
                  <a:pt x="22035" y="52070"/>
                  <a:pt x="21947" y="52070"/>
                </a:cubicBezTo>
                <a:lnTo>
                  <a:pt x="19580" y="52070"/>
                </a:lnTo>
                <a:lnTo>
                  <a:pt x="18883" y="50388"/>
                </a:lnTo>
                <a:cubicBezTo>
                  <a:pt x="18827" y="50267"/>
                  <a:pt x="18706" y="50178"/>
                  <a:pt x="18573" y="50178"/>
                </a:cubicBezTo>
                <a:lnTo>
                  <a:pt x="11516" y="50178"/>
                </a:lnTo>
                <a:lnTo>
                  <a:pt x="11516" y="43132"/>
                </a:lnTo>
                <a:cubicBezTo>
                  <a:pt x="11516" y="42988"/>
                  <a:pt x="11438" y="42878"/>
                  <a:pt x="11317" y="42822"/>
                </a:cubicBezTo>
                <a:lnTo>
                  <a:pt x="9635" y="42125"/>
                </a:lnTo>
                <a:lnTo>
                  <a:pt x="9635" y="39780"/>
                </a:lnTo>
                <a:cubicBezTo>
                  <a:pt x="9635" y="39692"/>
                  <a:pt x="9591" y="39603"/>
                  <a:pt x="9536" y="39537"/>
                </a:cubicBezTo>
                <a:lnTo>
                  <a:pt x="7866" y="37867"/>
                </a:lnTo>
                <a:lnTo>
                  <a:pt x="8551" y="36185"/>
                </a:lnTo>
                <a:cubicBezTo>
                  <a:pt x="8607" y="36064"/>
                  <a:pt x="8573" y="35920"/>
                  <a:pt x="8485" y="35820"/>
                </a:cubicBezTo>
                <a:lnTo>
                  <a:pt x="3507" y="30843"/>
                </a:lnTo>
                <a:lnTo>
                  <a:pt x="8485" y="25865"/>
                </a:lnTo>
                <a:cubicBezTo>
                  <a:pt x="8573" y="25765"/>
                  <a:pt x="8607" y="25622"/>
                  <a:pt x="8551" y="25500"/>
                </a:cubicBezTo>
                <a:lnTo>
                  <a:pt x="7866" y="23818"/>
                </a:lnTo>
                <a:lnTo>
                  <a:pt x="9536" y="22148"/>
                </a:lnTo>
                <a:cubicBezTo>
                  <a:pt x="9591" y="22082"/>
                  <a:pt x="9635" y="21993"/>
                  <a:pt x="9635" y="21916"/>
                </a:cubicBezTo>
                <a:lnTo>
                  <a:pt x="9635" y="19538"/>
                </a:lnTo>
                <a:lnTo>
                  <a:pt x="11317" y="18841"/>
                </a:lnTo>
                <a:cubicBezTo>
                  <a:pt x="11438" y="18785"/>
                  <a:pt x="11516" y="18664"/>
                  <a:pt x="11516" y="18531"/>
                </a:cubicBezTo>
                <a:lnTo>
                  <a:pt x="11516" y="11485"/>
                </a:lnTo>
                <a:lnTo>
                  <a:pt x="18573" y="11485"/>
                </a:lnTo>
                <a:cubicBezTo>
                  <a:pt x="18706" y="11485"/>
                  <a:pt x="18827" y="11396"/>
                  <a:pt x="18883" y="11275"/>
                </a:cubicBezTo>
                <a:lnTo>
                  <a:pt x="19580" y="9593"/>
                </a:lnTo>
                <a:lnTo>
                  <a:pt x="21947" y="9593"/>
                </a:lnTo>
                <a:cubicBezTo>
                  <a:pt x="22035" y="9593"/>
                  <a:pt x="22113" y="9560"/>
                  <a:pt x="22179" y="9494"/>
                </a:cubicBezTo>
                <a:lnTo>
                  <a:pt x="23849" y="7823"/>
                </a:lnTo>
                <a:lnTo>
                  <a:pt x="25531" y="8509"/>
                </a:lnTo>
                <a:cubicBezTo>
                  <a:pt x="25578" y="8529"/>
                  <a:pt x="25626" y="8539"/>
                  <a:pt x="25671" y="8539"/>
                </a:cubicBezTo>
                <a:cubicBezTo>
                  <a:pt x="25754" y="8539"/>
                  <a:pt x="25832" y="8507"/>
                  <a:pt x="25896" y="8443"/>
                </a:cubicBezTo>
                <a:lnTo>
                  <a:pt x="30884" y="3465"/>
                </a:lnTo>
                <a:close/>
                <a:moveTo>
                  <a:pt x="36172" y="53862"/>
                </a:moveTo>
                <a:lnTo>
                  <a:pt x="37389" y="54370"/>
                </a:lnTo>
                <a:lnTo>
                  <a:pt x="30873" y="60897"/>
                </a:lnTo>
                <a:lnTo>
                  <a:pt x="24347" y="54370"/>
                </a:lnTo>
                <a:lnTo>
                  <a:pt x="25575" y="53862"/>
                </a:lnTo>
                <a:lnTo>
                  <a:pt x="30641" y="58928"/>
                </a:lnTo>
                <a:cubicBezTo>
                  <a:pt x="30702" y="58994"/>
                  <a:pt x="30785" y="59027"/>
                  <a:pt x="30869" y="59027"/>
                </a:cubicBezTo>
                <a:cubicBezTo>
                  <a:pt x="30954" y="59027"/>
                  <a:pt x="31039" y="58994"/>
                  <a:pt x="31106" y="58928"/>
                </a:cubicBezTo>
                <a:lnTo>
                  <a:pt x="36172" y="53862"/>
                </a:lnTo>
                <a:close/>
                <a:moveTo>
                  <a:pt x="30873" y="0"/>
                </a:moveTo>
                <a:cubicBezTo>
                  <a:pt x="30790" y="0"/>
                  <a:pt x="30708" y="31"/>
                  <a:pt x="30641" y="91"/>
                </a:cubicBezTo>
                <a:lnTo>
                  <a:pt x="23695" y="7038"/>
                </a:lnTo>
                <a:lnTo>
                  <a:pt x="20774" y="5832"/>
                </a:lnTo>
                <a:cubicBezTo>
                  <a:pt x="20733" y="5813"/>
                  <a:pt x="20689" y="5804"/>
                  <a:pt x="20646" y="5804"/>
                </a:cubicBezTo>
                <a:cubicBezTo>
                  <a:pt x="20517" y="5804"/>
                  <a:pt x="20393" y="5885"/>
                  <a:pt x="20343" y="6009"/>
                </a:cubicBezTo>
                <a:lnTo>
                  <a:pt x="19137" y="8930"/>
                </a:lnTo>
                <a:lnTo>
                  <a:pt x="9304" y="8930"/>
                </a:lnTo>
                <a:cubicBezTo>
                  <a:pt x="9115" y="8930"/>
                  <a:pt x="8961" y="9073"/>
                  <a:pt x="8961" y="9261"/>
                </a:cubicBezTo>
                <a:lnTo>
                  <a:pt x="8961" y="19095"/>
                </a:lnTo>
                <a:lnTo>
                  <a:pt x="6051" y="20301"/>
                </a:lnTo>
                <a:cubicBezTo>
                  <a:pt x="5963" y="20334"/>
                  <a:pt x="5897" y="20400"/>
                  <a:pt x="5863" y="20478"/>
                </a:cubicBezTo>
                <a:cubicBezTo>
                  <a:pt x="5830" y="20555"/>
                  <a:pt x="5830" y="20655"/>
                  <a:pt x="5863" y="20732"/>
                </a:cubicBezTo>
                <a:lnTo>
                  <a:pt x="7091" y="23653"/>
                </a:lnTo>
                <a:lnTo>
                  <a:pt x="134" y="30599"/>
                </a:lnTo>
                <a:cubicBezTo>
                  <a:pt x="1" y="30732"/>
                  <a:pt x="1" y="30942"/>
                  <a:pt x="134" y="31075"/>
                </a:cubicBezTo>
                <a:lnTo>
                  <a:pt x="7091" y="38022"/>
                </a:lnTo>
                <a:lnTo>
                  <a:pt x="5874" y="40942"/>
                </a:lnTo>
                <a:cubicBezTo>
                  <a:pt x="5841" y="41019"/>
                  <a:pt x="5841" y="41119"/>
                  <a:pt x="5874" y="41196"/>
                </a:cubicBezTo>
                <a:cubicBezTo>
                  <a:pt x="5908" y="41274"/>
                  <a:pt x="5974" y="41340"/>
                  <a:pt x="6051" y="41373"/>
                </a:cubicBezTo>
                <a:lnTo>
                  <a:pt x="8972" y="42579"/>
                </a:lnTo>
                <a:lnTo>
                  <a:pt x="8972" y="52413"/>
                </a:lnTo>
                <a:cubicBezTo>
                  <a:pt x="8972" y="52601"/>
                  <a:pt x="9127" y="52744"/>
                  <a:pt x="9304" y="52744"/>
                </a:cubicBezTo>
                <a:lnTo>
                  <a:pt x="19137" y="52744"/>
                </a:lnTo>
                <a:lnTo>
                  <a:pt x="20343" y="55665"/>
                </a:lnTo>
                <a:cubicBezTo>
                  <a:pt x="20401" y="55789"/>
                  <a:pt x="20521" y="55870"/>
                  <a:pt x="20652" y="55870"/>
                </a:cubicBezTo>
                <a:cubicBezTo>
                  <a:pt x="20696" y="55870"/>
                  <a:pt x="20741" y="55861"/>
                  <a:pt x="20785" y="55842"/>
                </a:cubicBezTo>
                <a:lnTo>
                  <a:pt x="23695" y="54636"/>
                </a:lnTo>
                <a:lnTo>
                  <a:pt x="30652" y="61583"/>
                </a:lnTo>
                <a:cubicBezTo>
                  <a:pt x="30713" y="61649"/>
                  <a:pt x="30796" y="61682"/>
                  <a:pt x="30880" y="61682"/>
                </a:cubicBezTo>
                <a:cubicBezTo>
                  <a:pt x="30965" y="61682"/>
                  <a:pt x="31050" y="61649"/>
                  <a:pt x="31117" y="61583"/>
                </a:cubicBezTo>
                <a:lnTo>
                  <a:pt x="38074" y="54636"/>
                </a:lnTo>
                <a:lnTo>
                  <a:pt x="40984" y="55842"/>
                </a:lnTo>
                <a:cubicBezTo>
                  <a:pt x="41028" y="55861"/>
                  <a:pt x="41073" y="55870"/>
                  <a:pt x="41117" y="55870"/>
                </a:cubicBezTo>
                <a:cubicBezTo>
                  <a:pt x="41248" y="55870"/>
                  <a:pt x="41368" y="55789"/>
                  <a:pt x="41426" y="55665"/>
                </a:cubicBezTo>
                <a:lnTo>
                  <a:pt x="42632" y="52744"/>
                </a:lnTo>
                <a:lnTo>
                  <a:pt x="52465" y="52744"/>
                </a:lnTo>
                <a:cubicBezTo>
                  <a:pt x="52642" y="52744"/>
                  <a:pt x="52786" y="52601"/>
                  <a:pt x="52786" y="52413"/>
                </a:cubicBezTo>
                <a:lnTo>
                  <a:pt x="52786" y="42579"/>
                </a:lnTo>
                <a:lnTo>
                  <a:pt x="55706" y="41373"/>
                </a:lnTo>
                <a:cubicBezTo>
                  <a:pt x="55795" y="41340"/>
                  <a:pt x="55861" y="41274"/>
                  <a:pt x="55895" y="41196"/>
                </a:cubicBezTo>
                <a:cubicBezTo>
                  <a:pt x="55928" y="41119"/>
                  <a:pt x="55928" y="41019"/>
                  <a:pt x="55895" y="40942"/>
                </a:cubicBezTo>
                <a:lnTo>
                  <a:pt x="54678" y="38022"/>
                </a:lnTo>
                <a:lnTo>
                  <a:pt x="61635" y="31075"/>
                </a:lnTo>
                <a:cubicBezTo>
                  <a:pt x="61691" y="31008"/>
                  <a:pt x="61724" y="30920"/>
                  <a:pt x="61724" y="30843"/>
                </a:cubicBezTo>
                <a:cubicBezTo>
                  <a:pt x="61724" y="30754"/>
                  <a:pt x="61691" y="30666"/>
                  <a:pt x="61624" y="30599"/>
                </a:cubicBezTo>
                <a:lnTo>
                  <a:pt x="54678" y="23653"/>
                </a:lnTo>
                <a:lnTo>
                  <a:pt x="55883" y="20732"/>
                </a:lnTo>
                <a:cubicBezTo>
                  <a:pt x="55917" y="20655"/>
                  <a:pt x="55917" y="20555"/>
                  <a:pt x="55883" y="20478"/>
                </a:cubicBezTo>
                <a:cubicBezTo>
                  <a:pt x="55850" y="20400"/>
                  <a:pt x="55784" y="20334"/>
                  <a:pt x="55706" y="20301"/>
                </a:cubicBezTo>
                <a:lnTo>
                  <a:pt x="52786" y="19095"/>
                </a:lnTo>
                <a:lnTo>
                  <a:pt x="52786" y="9261"/>
                </a:lnTo>
                <a:cubicBezTo>
                  <a:pt x="52786" y="9073"/>
                  <a:pt x="52642" y="8930"/>
                  <a:pt x="52454" y="8930"/>
                </a:cubicBezTo>
                <a:lnTo>
                  <a:pt x="42621" y="8930"/>
                </a:lnTo>
                <a:lnTo>
                  <a:pt x="41415" y="6009"/>
                </a:lnTo>
                <a:cubicBezTo>
                  <a:pt x="41357" y="5885"/>
                  <a:pt x="41237" y="5804"/>
                  <a:pt x="41110" y="5804"/>
                </a:cubicBezTo>
                <a:cubicBezTo>
                  <a:pt x="41068" y="5804"/>
                  <a:pt x="41025" y="5813"/>
                  <a:pt x="40984" y="5832"/>
                </a:cubicBezTo>
                <a:lnTo>
                  <a:pt x="38063" y="7038"/>
                </a:lnTo>
                <a:lnTo>
                  <a:pt x="31106" y="91"/>
                </a:lnTo>
                <a:cubicBezTo>
                  <a:pt x="31039" y="31"/>
                  <a:pt x="30956" y="0"/>
                  <a:pt x="30873" y="0"/>
                </a:cubicBez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52"/>
          <p:cNvGrpSpPr/>
          <p:nvPr/>
        </p:nvGrpSpPr>
        <p:grpSpPr>
          <a:xfrm>
            <a:off x="3965929" y="-1460251"/>
            <a:ext cx="602033" cy="4451370"/>
            <a:chOff x="1980329" y="-80825"/>
            <a:chExt cx="491977" cy="3637631"/>
          </a:xfrm>
        </p:grpSpPr>
        <p:cxnSp>
          <p:nvCxnSpPr>
            <p:cNvPr id="534" name="Google Shape;534;p52"/>
            <p:cNvCxnSpPr/>
            <p:nvPr/>
          </p:nvCxnSpPr>
          <p:spPr>
            <a:xfrm rot="10800000">
              <a:off x="2228175" y="-80825"/>
              <a:ext cx="0" cy="2587500"/>
            </a:xfrm>
            <a:prstGeom prst="straightConnector1">
              <a:avLst/>
            </a:prstGeom>
            <a:noFill/>
            <a:ln w="9525" cap="flat" cmpd="sng">
              <a:solidFill>
                <a:schemeClr val="accent2"/>
              </a:solidFill>
              <a:prstDash val="solid"/>
              <a:round/>
              <a:headEnd type="none" w="med" len="med"/>
              <a:tailEnd type="none" w="med" len="med"/>
            </a:ln>
          </p:spPr>
        </p:cxnSp>
        <p:sp>
          <p:nvSpPr>
            <p:cNvPr id="535" name="Google Shape;535;p52"/>
            <p:cNvSpPr/>
            <p:nvPr/>
          </p:nvSpPr>
          <p:spPr>
            <a:xfrm>
              <a:off x="2129273" y="2436700"/>
              <a:ext cx="169168" cy="145227"/>
            </a:xfrm>
            <a:custGeom>
              <a:avLst/>
              <a:gdLst/>
              <a:ahLst/>
              <a:cxnLst/>
              <a:rect l="l" t="t" r="r" b="b"/>
              <a:pathLst>
                <a:path w="3639" h="3124" extrusionOk="0">
                  <a:moveTo>
                    <a:pt x="2088" y="0"/>
                  </a:moveTo>
                  <a:cubicBezTo>
                    <a:pt x="696" y="0"/>
                    <a:pt x="1" y="1676"/>
                    <a:pt x="982" y="2657"/>
                  </a:cubicBezTo>
                  <a:cubicBezTo>
                    <a:pt x="1300" y="2979"/>
                    <a:pt x="1692" y="3124"/>
                    <a:pt x="2076" y="3124"/>
                  </a:cubicBezTo>
                  <a:cubicBezTo>
                    <a:pt x="2875" y="3124"/>
                    <a:pt x="3638" y="2501"/>
                    <a:pt x="3638" y="1562"/>
                  </a:cubicBezTo>
                  <a:cubicBezTo>
                    <a:pt x="3638" y="696"/>
                    <a:pt x="2943" y="0"/>
                    <a:pt x="2088"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a:off x="2184965" y="2254331"/>
              <a:ext cx="72102" cy="62293"/>
            </a:xfrm>
            <a:custGeom>
              <a:avLst/>
              <a:gdLst/>
              <a:ahLst/>
              <a:cxnLst/>
              <a:rect l="l" t="t" r="r" b="b"/>
              <a:pathLst>
                <a:path w="1551" h="1340" extrusionOk="0">
                  <a:moveTo>
                    <a:pt x="890" y="1"/>
                  </a:moveTo>
                  <a:cubicBezTo>
                    <a:pt x="297" y="1"/>
                    <a:pt x="0" y="719"/>
                    <a:pt x="422" y="1141"/>
                  </a:cubicBezTo>
                  <a:cubicBezTo>
                    <a:pt x="555" y="1278"/>
                    <a:pt x="721" y="1339"/>
                    <a:pt x="884" y="1339"/>
                  </a:cubicBezTo>
                  <a:cubicBezTo>
                    <a:pt x="1223" y="1339"/>
                    <a:pt x="1551" y="1074"/>
                    <a:pt x="1551" y="673"/>
                  </a:cubicBezTo>
                  <a:cubicBezTo>
                    <a:pt x="1551" y="297"/>
                    <a:pt x="1255" y="1"/>
                    <a:pt x="890"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2"/>
            <p:cNvSpPr/>
            <p:nvPr/>
          </p:nvSpPr>
          <p:spPr>
            <a:xfrm>
              <a:off x="2032813" y="2924349"/>
              <a:ext cx="386497" cy="496208"/>
            </a:xfrm>
            <a:custGeom>
              <a:avLst/>
              <a:gdLst/>
              <a:ahLst/>
              <a:cxnLst/>
              <a:rect l="l" t="t" r="r" b="b"/>
              <a:pathLst>
                <a:path w="8314" h="10674" extrusionOk="0">
                  <a:moveTo>
                    <a:pt x="4163" y="1392"/>
                  </a:moveTo>
                  <a:cubicBezTo>
                    <a:pt x="4163" y="1392"/>
                    <a:pt x="4368" y="1791"/>
                    <a:pt x="5075" y="1882"/>
                  </a:cubicBezTo>
                  <a:cubicBezTo>
                    <a:pt x="5314" y="1916"/>
                    <a:pt x="5542" y="2053"/>
                    <a:pt x="5691" y="2258"/>
                  </a:cubicBezTo>
                  <a:cubicBezTo>
                    <a:pt x="5816" y="2430"/>
                    <a:pt x="5873" y="2646"/>
                    <a:pt x="5873" y="2863"/>
                  </a:cubicBezTo>
                  <a:lnTo>
                    <a:pt x="5565" y="6934"/>
                  </a:lnTo>
                  <a:cubicBezTo>
                    <a:pt x="5577" y="7150"/>
                    <a:pt x="5508" y="7367"/>
                    <a:pt x="5383" y="7549"/>
                  </a:cubicBezTo>
                  <a:cubicBezTo>
                    <a:pt x="5246" y="7755"/>
                    <a:pt x="5018" y="7880"/>
                    <a:pt x="4767" y="7914"/>
                  </a:cubicBezTo>
                  <a:cubicBezTo>
                    <a:pt x="4287" y="7985"/>
                    <a:pt x="4182" y="8192"/>
                    <a:pt x="4162" y="8313"/>
                  </a:cubicBezTo>
                  <a:lnTo>
                    <a:pt x="4162" y="8313"/>
                  </a:lnTo>
                  <a:cubicBezTo>
                    <a:pt x="4143" y="8192"/>
                    <a:pt x="4035" y="7985"/>
                    <a:pt x="3547" y="7914"/>
                  </a:cubicBezTo>
                  <a:cubicBezTo>
                    <a:pt x="3307" y="7891"/>
                    <a:pt x="3079" y="7755"/>
                    <a:pt x="2931" y="7549"/>
                  </a:cubicBezTo>
                  <a:cubicBezTo>
                    <a:pt x="2806" y="7367"/>
                    <a:pt x="2749" y="7150"/>
                    <a:pt x="2749" y="6934"/>
                  </a:cubicBezTo>
                  <a:lnTo>
                    <a:pt x="2452" y="2863"/>
                  </a:lnTo>
                  <a:cubicBezTo>
                    <a:pt x="2441" y="2646"/>
                    <a:pt x="2509" y="2430"/>
                    <a:pt x="2635" y="2258"/>
                  </a:cubicBezTo>
                  <a:cubicBezTo>
                    <a:pt x="2771" y="2053"/>
                    <a:pt x="3000" y="1916"/>
                    <a:pt x="3250" y="1882"/>
                  </a:cubicBezTo>
                  <a:cubicBezTo>
                    <a:pt x="3946" y="1791"/>
                    <a:pt x="4163" y="1392"/>
                    <a:pt x="4163" y="1392"/>
                  </a:cubicBezTo>
                  <a:close/>
                  <a:moveTo>
                    <a:pt x="1015" y="1597"/>
                  </a:moveTo>
                  <a:cubicBezTo>
                    <a:pt x="1015" y="1597"/>
                    <a:pt x="1118" y="1985"/>
                    <a:pt x="1369" y="2076"/>
                  </a:cubicBezTo>
                  <a:cubicBezTo>
                    <a:pt x="1483" y="2110"/>
                    <a:pt x="1563" y="2270"/>
                    <a:pt x="1620" y="2430"/>
                  </a:cubicBezTo>
                  <a:cubicBezTo>
                    <a:pt x="1688" y="2623"/>
                    <a:pt x="1722" y="2817"/>
                    <a:pt x="1745" y="3022"/>
                  </a:cubicBezTo>
                  <a:lnTo>
                    <a:pt x="1859" y="4243"/>
                  </a:lnTo>
                  <a:lnTo>
                    <a:pt x="1893" y="4573"/>
                  </a:lnTo>
                  <a:lnTo>
                    <a:pt x="2122" y="6979"/>
                  </a:lnTo>
                  <a:cubicBezTo>
                    <a:pt x="2144" y="7173"/>
                    <a:pt x="2144" y="7378"/>
                    <a:pt x="2122" y="7572"/>
                  </a:cubicBezTo>
                  <a:cubicBezTo>
                    <a:pt x="2099" y="7732"/>
                    <a:pt x="2042" y="7891"/>
                    <a:pt x="1939" y="7926"/>
                  </a:cubicBezTo>
                  <a:cubicBezTo>
                    <a:pt x="1700" y="8028"/>
                    <a:pt x="1665" y="8405"/>
                    <a:pt x="1665" y="8405"/>
                  </a:cubicBezTo>
                  <a:cubicBezTo>
                    <a:pt x="1665" y="8405"/>
                    <a:pt x="1551" y="8028"/>
                    <a:pt x="1301" y="7926"/>
                  </a:cubicBezTo>
                  <a:cubicBezTo>
                    <a:pt x="1175" y="7846"/>
                    <a:pt x="1084" y="7720"/>
                    <a:pt x="1050" y="7572"/>
                  </a:cubicBezTo>
                  <a:cubicBezTo>
                    <a:pt x="993" y="7378"/>
                    <a:pt x="947" y="7185"/>
                    <a:pt x="936" y="6979"/>
                  </a:cubicBezTo>
                  <a:lnTo>
                    <a:pt x="708" y="4585"/>
                  </a:lnTo>
                  <a:lnTo>
                    <a:pt x="673" y="4243"/>
                  </a:lnTo>
                  <a:lnTo>
                    <a:pt x="559" y="3022"/>
                  </a:lnTo>
                  <a:cubicBezTo>
                    <a:pt x="537" y="2829"/>
                    <a:pt x="537" y="2623"/>
                    <a:pt x="559" y="2430"/>
                  </a:cubicBezTo>
                  <a:cubicBezTo>
                    <a:pt x="582" y="2270"/>
                    <a:pt x="639" y="2122"/>
                    <a:pt x="742" y="2076"/>
                  </a:cubicBezTo>
                  <a:cubicBezTo>
                    <a:pt x="970" y="1985"/>
                    <a:pt x="1015" y="1597"/>
                    <a:pt x="1015" y="1597"/>
                  </a:cubicBezTo>
                  <a:close/>
                  <a:moveTo>
                    <a:pt x="7298" y="1597"/>
                  </a:moveTo>
                  <a:cubicBezTo>
                    <a:pt x="7298" y="1597"/>
                    <a:pt x="7344" y="1985"/>
                    <a:pt x="7572" y="2076"/>
                  </a:cubicBezTo>
                  <a:cubicBezTo>
                    <a:pt x="7675" y="2122"/>
                    <a:pt x="7732" y="2270"/>
                    <a:pt x="7755" y="2430"/>
                  </a:cubicBezTo>
                  <a:cubicBezTo>
                    <a:pt x="7777" y="2623"/>
                    <a:pt x="7777" y="2829"/>
                    <a:pt x="7755" y="3022"/>
                  </a:cubicBezTo>
                  <a:lnTo>
                    <a:pt x="7652" y="4243"/>
                  </a:lnTo>
                  <a:lnTo>
                    <a:pt x="7618" y="4585"/>
                  </a:lnTo>
                  <a:lnTo>
                    <a:pt x="7390" y="6979"/>
                  </a:lnTo>
                  <a:cubicBezTo>
                    <a:pt x="7367" y="7185"/>
                    <a:pt x="7333" y="7378"/>
                    <a:pt x="7264" y="7572"/>
                  </a:cubicBezTo>
                  <a:cubicBezTo>
                    <a:pt x="7230" y="7720"/>
                    <a:pt x="7139" y="7846"/>
                    <a:pt x="7013" y="7926"/>
                  </a:cubicBezTo>
                  <a:cubicBezTo>
                    <a:pt x="6762" y="8028"/>
                    <a:pt x="6660" y="8405"/>
                    <a:pt x="6660" y="8405"/>
                  </a:cubicBezTo>
                  <a:cubicBezTo>
                    <a:pt x="6660" y="8405"/>
                    <a:pt x="6614" y="8028"/>
                    <a:pt x="6386" y="7926"/>
                  </a:cubicBezTo>
                  <a:cubicBezTo>
                    <a:pt x="6284" y="7891"/>
                    <a:pt x="6227" y="7732"/>
                    <a:pt x="6204" y="7572"/>
                  </a:cubicBezTo>
                  <a:cubicBezTo>
                    <a:pt x="6170" y="7378"/>
                    <a:pt x="6170" y="7173"/>
                    <a:pt x="6192" y="6979"/>
                  </a:cubicBezTo>
                  <a:lnTo>
                    <a:pt x="6420" y="4573"/>
                  </a:lnTo>
                  <a:lnTo>
                    <a:pt x="6455" y="4243"/>
                  </a:lnTo>
                  <a:lnTo>
                    <a:pt x="6569" y="3022"/>
                  </a:lnTo>
                  <a:cubicBezTo>
                    <a:pt x="6580" y="2817"/>
                    <a:pt x="6626" y="2623"/>
                    <a:pt x="6694" y="2430"/>
                  </a:cubicBezTo>
                  <a:cubicBezTo>
                    <a:pt x="6751" y="2270"/>
                    <a:pt x="6831" y="2110"/>
                    <a:pt x="6934" y="2076"/>
                  </a:cubicBezTo>
                  <a:cubicBezTo>
                    <a:pt x="7196" y="1985"/>
                    <a:pt x="7298" y="1597"/>
                    <a:pt x="7298" y="1597"/>
                  </a:cubicBezTo>
                  <a:close/>
                  <a:moveTo>
                    <a:pt x="1" y="1"/>
                  </a:moveTo>
                  <a:lnTo>
                    <a:pt x="1027" y="10674"/>
                  </a:lnTo>
                  <a:lnTo>
                    <a:pt x="7298" y="10674"/>
                  </a:lnTo>
                  <a:lnTo>
                    <a:pt x="8313" y="1"/>
                  </a:ln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p:nvPr/>
          </p:nvSpPr>
          <p:spPr>
            <a:xfrm>
              <a:off x="1980329" y="2652446"/>
              <a:ext cx="491977" cy="253961"/>
            </a:xfrm>
            <a:custGeom>
              <a:avLst/>
              <a:gdLst/>
              <a:ahLst/>
              <a:cxnLst/>
              <a:rect l="l" t="t" r="r" b="b"/>
              <a:pathLst>
                <a:path w="10583" h="5463" extrusionOk="0">
                  <a:moveTo>
                    <a:pt x="5292" y="0"/>
                  </a:moveTo>
                  <a:cubicBezTo>
                    <a:pt x="5292" y="0"/>
                    <a:pt x="5155" y="650"/>
                    <a:pt x="4300" y="867"/>
                  </a:cubicBezTo>
                  <a:cubicBezTo>
                    <a:pt x="3353" y="1072"/>
                    <a:pt x="1175" y="1380"/>
                    <a:pt x="491" y="2988"/>
                  </a:cubicBezTo>
                  <a:cubicBezTo>
                    <a:pt x="1" y="4162"/>
                    <a:pt x="856" y="5451"/>
                    <a:pt x="2133" y="5462"/>
                  </a:cubicBezTo>
                  <a:lnTo>
                    <a:pt x="8439" y="5462"/>
                  </a:lnTo>
                  <a:cubicBezTo>
                    <a:pt x="9682" y="5462"/>
                    <a:pt x="10583" y="4219"/>
                    <a:pt x="10126" y="3067"/>
                  </a:cubicBezTo>
                  <a:cubicBezTo>
                    <a:pt x="9476" y="1391"/>
                    <a:pt x="7253" y="1072"/>
                    <a:pt x="6295" y="867"/>
                  </a:cubicBezTo>
                  <a:cubicBezTo>
                    <a:pt x="5417" y="650"/>
                    <a:pt x="5292" y="0"/>
                    <a:pt x="5292"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p:nvPr/>
          </p:nvSpPr>
          <p:spPr>
            <a:xfrm>
              <a:off x="2047224" y="3371228"/>
              <a:ext cx="358837" cy="185578"/>
            </a:xfrm>
            <a:custGeom>
              <a:avLst/>
              <a:gdLst/>
              <a:ahLst/>
              <a:cxnLst/>
              <a:rect l="l" t="t" r="r" b="b"/>
              <a:pathLst>
                <a:path w="7719" h="3992" extrusionOk="0">
                  <a:moveTo>
                    <a:pt x="1532" y="0"/>
                  </a:moveTo>
                  <a:cubicBezTo>
                    <a:pt x="629" y="0"/>
                    <a:pt x="0" y="906"/>
                    <a:pt x="318" y="1756"/>
                  </a:cubicBezTo>
                  <a:cubicBezTo>
                    <a:pt x="797" y="2976"/>
                    <a:pt x="2416" y="3205"/>
                    <a:pt x="3123" y="3353"/>
                  </a:cubicBezTo>
                  <a:cubicBezTo>
                    <a:pt x="3750" y="3512"/>
                    <a:pt x="3853" y="3991"/>
                    <a:pt x="3853" y="3991"/>
                  </a:cubicBezTo>
                  <a:cubicBezTo>
                    <a:pt x="3853" y="3991"/>
                    <a:pt x="3955" y="3512"/>
                    <a:pt x="4582" y="3353"/>
                  </a:cubicBezTo>
                  <a:cubicBezTo>
                    <a:pt x="5278" y="3205"/>
                    <a:pt x="6863" y="2976"/>
                    <a:pt x="7365" y="1813"/>
                  </a:cubicBezTo>
                  <a:cubicBezTo>
                    <a:pt x="7718" y="947"/>
                    <a:pt x="7091" y="0"/>
                    <a:pt x="6156" y="0"/>
                  </a:cubicBezTo>
                  <a:lnTo>
                    <a:pt x="1549" y="0"/>
                  </a:lnTo>
                  <a:cubicBezTo>
                    <a:pt x="1544" y="0"/>
                    <a:pt x="1538" y="0"/>
                    <a:pt x="1532"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2"/>
            <p:cNvSpPr/>
            <p:nvPr/>
          </p:nvSpPr>
          <p:spPr>
            <a:xfrm>
              <a:off x="2012126" y="2906358"/>
              <a:ext cx="428382" cy="36074"/>
            </a:xfrm>
            <a:custGeom>
              <a:avLst/>
              <a:gdLst/>
              <a:ahLst/>
              <a:cxnLst/>
              <a:rect l="l" t="t" r="r" b="b"/>
              <a:pathLst>
                <a:path w="9215" h="776" extrusionOk="0">
                  <a:moveTo>
                    <a:pt x="389" y="0"/>
                  </a:moveTo>
                  <a:cubicBezTo>
                    <a:pt x="172" y="0"/>
                    <a:pt x="1" y="171"/>
                    <a:pt x="1" y="388"/>
                  </a:cubicBezTo>
                  <a:cubicBezTo>
                    <a:pt x="1" y="604"/>
                    <a:pt x="172" y="775"/>
                    <a:pt x="389" y="775"/>
                  </a:cubicBezTo>
                  <a:lnTo>
                    <a:pt x="8827" y="775"/>
                  </a:lnTo>
                  <a:cubicBezTo>
                    <a:pt x="9043" y="775"/>
                    <a:pt x="9214" y="604"/>
                    <a:pt x="9214" y="388"/>
                  </a:cubicBezTo>
                  <a:cubicBezTo>
                    <a:pt x="9214" y="171"/>
                    <a:pt x="9043" y="0"/>
                    <a:pt x="8827"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2"/>
            <p:cNvSpPr/>
            <p:nvPr/>
          </p:nvSpPr>
          <p:spPr>
            <a:xfrm>
              <a:off x="2059868" y="3353191"/>
              <a:ext cx="332943" cy="36121"/>
            </a:xfrm>
            <a:custGeom>
              <a:avLst/>
              <a:gdLst/>
              <a:ahLst/>
              <a:cxnLst/>
              <a:rect l="l" t="t" r="r" b="b"/>
              <a:pathLst>
                <a:path w="7162" h="777" extrusionOk="0">
                  <a:moveTo>
                    <a:pt x="388" y="1"/>
                  </a:moveTo>
                  <a:cubicBezTo>
                    <a:pt x="171" y="1"/>
                    <a:pt x="0" y="172"/>
                    <a:pt x="0" y="388"/>
                  </a:cubicBezTo>
                  <a:cubicBezTo>
                    <a:pt x="0" y="605"/>
                    <a:pt x="171" y="776"/>
                    <a:pt x="388" y="776"/>
                  </a:cubicBezTo>
                  <a:lnTo>
                    <a:pt x="6773" y="776"/>
                  </a:lnTo>
                  <a:cubicBezTo>
                    <a:pt x="6990" y="776"/>
                    <a:pt x="7161" y="605"/>
                    <a:pt x="7161" y="388"/>
                  </a:cubicBezTo>
                  <a:cubicBezTo>
                    <a:pt x="7161" y="172"/>
                    <a:pt x="6990" y="1"/>
                    <a:pt x="6773"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a:off x="2158978" y="2581925"/>
              <a:ext cx="134674" cy="89628"/>
            </a:xfrm>
            <a:custGeom>
              <a:avLst/>
              <a:gdLst/>
              <a:ahLst/>
              <a:cxnLst/>
              <a:rect l="l" t="t" r="r" b="b"/>
              <a:pathLst>
                <a:path w="2897" h="1928" extrusionOk="0">
                  <a:moveTo>
                    <a:pt x="1449" y="0"/>
                  </a:moveTo>
                  <a:cubicBezTo>
                    <a:pt x="650" y="0"/>
                    <a:pt x="0" y="422"/>
                    <a:pt x="0" y="958"/>
                  </a:cubicBezTo>
                  <a:cubicBezTo>
                    <a:pt x="0" y="1494"/>
                    <a:pt x="650" y="1928"/>
                    <a:pt x="1449" y="1928"/>
                  </a:cubicBezTo>
                  <a:cubicBezTo>
                    <a:pt x="2247" y="1928"/>
                    <a:pt x="2897" y="1494"/>
                    <a:pt x="2897" y="958"/>
                  </a:cubicBezTo>
                  <a:cubicBezTo>
                    <a:pt x="2897" y="422"/>
                    <a:pt x="2247" y="0"/>
                    <a:pt x="1449"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52"/>
          <p:cNvGrpSpPr/>
          <p:nvPr/>
        </p:nvGrpSpPr>
        <p:grpSpPr>
          <a:xfrm>
            <a:off x="426711" y="-1460250"/>
            <a:ext cx="324994" cy="3728128"/>
            <a:chOff x="1046675" y="-102850"/>
            <a:chExt cx="324994" cy="3728128"/>
          </a:xfrm>
        </p:grpSpPr>
        <p:cxnSp>
          <p:nvCxnSpPr>
            <p:cNvPr id="544" name="Google Shape;544;p52"/>
            <p:cNvCxnSpPr/>
            <p:nvPr/>
          </p:nvCxnSpPr>
          <p:spPr>
            <a:xfrm rot="10800000">
              <a:off x="1210675" y="-102850"/>
              <a:ext cx="0" cy="3390000"/>
            </a:xfrm>
            <a:prstGeom prst="straightConnector1">
              <a:avLst/>
            </a:prstGeom>
            <a:noFill/>
            <a:ln w="9525" cap="flat" cmpd="sng">
              <a:solidFill>
                <a:schemeClr val="accent2"/>
              </a:solidFill>
              <a:prstDash val="solid"/>
              <a:round/>
              <a:headEnd type="none" w="med" len="med"/>
              <a:tailEnd type="none" w="med" len="med"/>
            </a:ln>
          </p:spPr>
        </p:cxnSp>
        <p:sp>
          <p:nvSpPr>
            <p:cNvPr id="545" name="Google Shape;545;p52"/>
            <p:cNvSpPr/>
            <p:nvPr/>
          </p:nvSpPr>
          <p:spPr>
            <a:xfrm>
              <a:off x="1151642" y="3229763"/>
              <a:ext cx="100785" cy="86420"/>
            </a:xfrm>
            <a:custGeom>
              <a:avLst/>
              <a:gdLst/>
              <a:ahLst/>
              <a:cxnLst/>
              <a:rect l="l" t="t" r="r" b="b"/>
              <a:pathLst>
                <a:path w="2168" h="1859" extrusionOk="0">
                  <a:moveTo>
                    <a:pt x="1244" y="1"/>
                  </a:moveTo>
                  <a:cubicBezTo>
                    <a:pt x="411" y="1"/>
                    <a:pt x="1" y="1004"/>
                    <a:pt x="582" y="1586"/>
                  </a:cubicBezTo>
                  <a:cubicBezTo>
                    <a:pt x="774" y="1774"/>
                    <a:pt x="1008" y="1859"/>
                    <a:pt x="1237" y="1859"/>
                  </a:cubicBezTo>
                  <a:cubicBezTo>
                    <a:pt x="1714" y="1859"/>
                    <a:pt x="2167" y="1491"/>
                    <a:pt x="2167" y="936"/>
                  </a:cubicBezTo>
                  <a:cubicBezTo>
                    <a:pt x="2167" y="411"/>
                    <a:pt x="1757" y="1"/>
                    <a:pt x="1244"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a:off x="1046675" y="3316183"/>
              <a:ext cx="324994" cy="309095"/>
            </a:xfrm>
            <a:custGeom>
              <a:avLst/>
              <a:gdLst/>
              <a:ahLst/>
              <a:cxnLst/>
              <a:rect l="l" t="t" r="r" b="b"/>
              <a:pathLst>
                <a:path w="6991" h="6649" extrusionOk="0">
                  <a:moveTo>
                    <a:pt x="3502" y="1"/>
                  </a:moveTo>
                  <a:lnTo>
                    <a:pt x="2681" y="2543"/>
                  </a:lnTo>
                  <a:lnTo>
                    <a:pt x="1" y="2543"/>
                  </a:lnTo>
                  <a:lnTo>
                    <a:pt x="2167" y="4106"/>
                  </a:lnTo>
                  <a:lnTo>
                    <a:pt x="1346" y="6648"/>
                  </a:lnTo>
                  <a:lnTo>
                    <a:pt x="1346" y="6648"/>
                  </a:lnTo>
                  <a:lnTo>
                    <a:pt x="3502" y="5075"/>
                  </a:lnTo>
                  <a:lnTo>
                    <a:pt x="5657" y="6648"/>
                  </a:lnTo>
                  <a:lnTo>
                    <a:pt x="4836" y="4106"/>
                  </a:lnTo>
                  <a:lnTo>
                    <a:pt x="6991" y="2543"/>
                  </a:lnTo>
                  <a:lnTo>
                    <a:pt x="4323" y="2543"/>
                  </a:lnTo>
                  <a:lnTo>
                    <a:pt x="3502" y="1"/>
                  </a:ln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2"/>
            <p:cNvSpPr/>
            <p:nvPr/>
          </p:nvSpPr>
          <p:spPr>
            <a:xfrm>
              <a:off x="1190366" y="3297123"/>
              <a:ext cx="38213" cy="38213"/>
            </a:xfrm>
            <a:custGeom>
              <a:avLst/>
              <a:gdLst/>
              <a:ahLst/>
              <a:cxnLst/>
              <a:rect l="l" t="t" r="r" b="b"/>
              <a:pathLst>
                <a:path w="822" h="822" extrusionOk="0">
                  <a:moveTo>
                    <a:pt x="411" y="0"/>
                  </a:moveTo>
                  <a:cubicBezTo>
                    <a:pt x="183" y="0"/>
                    <a:pt x="0" y="183"/>
                    <a:pt x="0" y="411"/>
                  </a:cubicBezTo>
                  <a:cubicBezTo>
                    <a:pt x="0" y="639"/>
                    <a:pt x="183" y="821"/>
                    <a:pt x="411" y="821"/>
                  </a:cubicBezTo>
                  <a:cubicBezTo>
                    <a:pt x="639" y="821"/>
                    <a:pt x="821" y="639"/>
                    <a:pt x="821" y="411"/>
                  </a:cubicBezTo>
                  <a:cubicBezTo>
                    <a:pt x="821" y="183"/>
                    <a:pt x="639" y="0"/>
                    <a:pt x="411"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2"/>
            <p:cNvSpPr/>
            <p:nvPr/>
          </p:nvSpPr>
          <p:spPr>
            <a:xfrm>
              <a:off x="1190366" y="3091418"/>
              <a:ext cx="38213" cy="38213"/>
            </a:xfrm>
            <a:custGeom>
              <a:avLst/>
              <a:gdLst/>
              <a:ahLst/>
              <a:cxnLst/>
              <a:rect l="l" t="t" r="r" b="b"/>
              <a:pathLst>
                <a:path w="822" h="822" extrusionOk="0">
                  <a:moveTo>
                    <a:pt x="411" y="1"/>
                  </a:moveTo>
                  <a:cubicBezTo>
                    <a:pt x="183" y="1"/>
                    <a:pt x="0" y="183"/>
                    <a:pt x="0" y="411"/>
                  </a:cubicBezTo>
                  <a:cubicBezTo>
                    <a:pt x="0" y="639"/>
                    <a:pt x="183" y="822"/>
                    <a:pt x="411" y="822"/>
                  </a:cubicBezTo>
                  <a:cubicBezTo>
                    <a:pt x="639" y="822"/>
                    <a:pt x="821" y="639"/>
                    <a:pt x="821" y="411"/>
                  </a:cubicBezTo>
                  <a:cubicBezTo>
                    <a:pt x="821" y="183"/>
                    <a:pt x="639" y="1"/>
                    <a:pt x="41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p:nvPr/>
          </p:nvSpPr>
          <p:spPr>
            <a:xfrm>
              <a:off x="1190366" y="3053252"/>
              <a:ext cx="38213" cy="38771"/>
            </a:xfrm>
            <a:custGeom>
              <a:avLst/>
              <a:gdLst/>
              <a:ahLst/>
              <a:cxnLst/>
              <a:rect l="l" t="t" r="r" b="b"/>
              <a:pathLst>
                <a:path w="822" h="834" extrusionOk="0">
                  <a:moveTo>
                    <a:pt x="411" y="1"/>
                  </a:moveTo>
                  <a:cubicBezTo>
                    <a:pt x="183" y="1"/>
                    <a:pt x="0" y="183"/>
                    <a:pt x="0" y="411"/>
                  </a:cubicBezTo>
                  <a:cubicBezTo>
                    <a:pt x="0" y="639"/>
                    <a:pt x="183" y="833"/>
                    <a:pt x="411" y="833"/>
                  </a:cubicBezTo>
                  <a:cubicBezTo>
                    <a:pt x="639" y="833"/>
                    <a:pt x="821" y="639"/>
                    <a:pt x="821" y="411"/>
                  </a:cubicBezTo>
                  <a:cubicBezTo>
                    <a:pt x="821" y="183"/>
                    <a:pt x="639" y="1"/>
                    <a:pt x="41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52"/>
          <p:cNvGrpSpPr/>
          <p:nvPr/>
        </p:nvGrpSpPr>
        <p:grpSpPr>
          <a:xfrm>
            <a:off x="8203241" y="-983304"/>
            <a:ext cx="497973" cy="2657970"/>
            <a:chOff x="7273091" y="-983304"/>
            <a:chExt cx="497973" cy="2657970"/>
          </a:xfrm>
        </p:grpSpPr>
        <p:cxnSp>
          <p:nvCxnSpPr>
            <p:cNvPr id="551" name="Google Shape;551;p52"/>
            <p:cNvCxnSpPr/>
            <p:nvPr/>
          </p:nvCxnSpPr>
          <p:spPr>
            <a:xfrm rot="10800000">
              <a:off x="7474326" y="-983304"/>
              <a:ext cx="0" cy="2071200"/>
            </a:xfrm>
            <a:prstGeom prst="straightConnector1">
              <a:avLst/>
            </a:prstGeom>
            <a:noFill/>
            <a:ln w="9525" cap="flat" cmpd="sng">
              <a:solidFill>
                <a:schemeClr val="accent2"/>
              </a:solidFill>
              <a:prstDash val="solid"/>
              <a:round/>
              <a:headEnd type="none" w="med" len="med"/>
              <a:tailEnd type="none" w="med" len="med"/>
            </a:ln>
          </p:spPr>
        </p:cxnSp>
        <p:sp>
          <p:nvSpPr>
            <p:cNvPr id="552" name="Google Shape;552;p52"/>
            <p:cNvSpPr/>
            <p:nvPr/>
          </p:nvSpPr>
          <p:spPr>
            <a:xfrm>
              <a:off x="7398720" y="1023665"/>
              <a:ext cx="134227" cy="115019"/>
            </a:xfrm>
            <a:custGeom>
              <a:avLst/>
              <a:gdLst/>
              <a:ahLst/>
              <a:cxnLst/>
              <a:rect l="l" t="t" r="r" b="b"/>
              <a:pathLst>
                <a:path w="2327" h="1994" extrusionOk="0">
                  <a:moveTo>
                    <a:pt x="1334" y="1"/>
                  </a:moveTo>
                  <a:cubicBezTo>
                    <a:pt x="445" y="1"/>
                    <a:pt x="0" y="1073"/>
                    <a:pt x="627" y="1700"/>
                  </a:cubicBezTo>
                  <a:cubicBezTo>
                    <a:pt x="830" y="1902"/>
                    <a:pt x="1079" y="1993"/>
                    <a:pt x="1323" y="1993"/>
                  </a:cubicBezTo>
                  <a:cubicBezTo>
                    <a:pt x="1835" y="1993"/>
                    <a:pt x="2326" y="1595"/>
                    <a:pt x="2326" y="993"/>
                  </a:cubicBezTo>
                  <a:cubicBezTo>
                    <a:pt x="2326" y="445"/>
                    <a:pt x="1882" y="1"/>
                    <a:pt x="1334"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7436847" y="965119"/>
              <a:ext cx="67142" cy="58029"/>
            </a:xfrm>
            <a:custGeom>
              <a:avLst/>
              <a:gdLst/>
              <a:ahLst/>
              <a:cxnLst/>
              <a:rect l="l" t="t" r="r" b="b"/>
              <a:pathLst>
                <a:path w="1164" h="1006" extrusionOk="0">
                  <a:moveTo>
                    <a:pt x="662" y="1"/>
                  </a:moveTo>
                  <a:cubicBezTo>
                    <a:pt x="217" y="1"/>
                    <a:pt x="1" y="548"/>
                    <a:pt x="309" y="856"/>
                  </a:cubicBezTo>
                  <a:cubicBezTo>
                    <a:pt x="412" y="959"/>
                    <a:pt x="538" y="1005"/>
                    <a:pt x="661" y="1005"/>
                  </a:cubicBezTo>
                  <a:cubicBezTo>
                    <a:pt x="918" y="1005"/>
                    <a:pt x="1164" y="804"/>
                    <a:pt x="1164" y="503"/>
                  </a:cubicBezTo>
                  <a:cubicBezTo>
                    <a:pt x="1164" y="229"/>
                    <a:pt x="936" y="1"/>
                    <a:pt x="662"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7273091" y="1167925"/>
              <a:ext cx="497973" cy="506741"/>
            </a:xfrm>
            <a:custGeom>
              <a:avLst/>
              <a:gdLst/>
              <a:ahLst/>
              <a:cxnLst/>
              <a:rect l="l" t="t" r="r" b="b"/>
              <a:pathLst>
                <a:path w="8633" h="8785" extrusionOk="0">
                  <a:moveTo>
                    <a:pt x="4681" y="1"/>
                  </a:moveTo>
                  <a:cubicBezTo>
                    <a:pt x="3877" y="1"/>
                    <a:pt x="3072" y="221"/>
                    <a:pt x="2361" y="670"/>
                  </a:cubicBezTo>
                  <a:cubicBezTo>
                    <a:pt x="787" y="1662"/>
                    <a:pt x="0" y="3543"/>
                    <a:pt x="411" y="5356"/>
                  </a:cubicBezTo>
                  <a:cubicBezTo>
                    <a:pt x="821" y="7169"/>
                    <a:pt x="2327" y="8538"/>
                    <a:pt x="4174" y="8754"/>
                  </a:cubicBezTo>
                  <a:cubicBezTo>
                    <a:pt x="4346" y="8775"/>
                    <a:pt x="4517" y="8784"/>
                    <a:pt x="4687" y="8784"/>
                  </a:cubicBezTo>
                  <a:cubicBezTo>
                    <a:pt x="6346" y="8784"/>
                    <a:pt x="7888" y="7846"/>
                    <a:pt x="8632" y="6326"/>
                  </a:cubicBezTo>
                  <a:lnTo>
                    <a:pt x="8632" y="6326"/>
                  </a:lnTo>
                  <a:cubicBezTo>
                    <a:pt x="7968" y="7083"/>
                    <a:pt x="7026" y="7488"/>
                    <a:pt x="6066" y="7488"/>
                  </a:cubicBezTo>
                  <a:cubicBezTo>
                    <a:pt x="5624" y="7488"/>
                    <a:pt x="5179" y="7402"/>
                    <a:pt x="4755" y="7226"/>
                  </a:cubicBezTo>
                  <a:cubicBezTo>
                    <a:pt x="2988" y="6508"/>
                    <a:pt x="2144" y="4490"/>
                    <a:pt x="2885" y="2745"/>
                  </a:cubicBezTo>
                  <a:cubicBezTo>
                    <a:pt x="3428" y="1438"/>
                    <a:pt x="4691" y="655"/>
                    <a:pt x="6021" y="655"/>
                  </a:cubicBezTo>
                  <a:cubicBezTo>
                    <a:pt x="6478" y="655"/>
                    <a:pt x="6943" y="748"/>
                    <a:pt x="7389" y="943"/>
                  </a:cubicBezTo>
                  <a:lnTo>
                    <a:pt x="7424" y="955"/>
                  </a:lnTo>
                  <a:cubicBezTo>
                    <a:pt x="6624" y="324"/>
                    <a:pt x="5653" y="1"/>
                    <a:pt x="468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428310" y="1113128"/>
              <a:ext cx="82255" cy="70430"/>
            </a:xfrm>
            <a:custGeom>
              <a:avLst/>
              <a:gdLst/>
              <a:ahLst/>
              <a:cxnLst/>
              <a:rect l="l" t="t" r="r" b="b"/>
              <a:pathLst>
                <a:path w="1426" h="1221" extrusionOk="0">
                  <a:moveTo>
                    <a:pt x="810" y="1"/>
                  </a:moveTo>
                  <a:cubicBezTo>
                    <a:pt x="274" y="1"/>
                    <a:pt x="0" y="662"/>
                    <a:pt x="377" y="1038"/>
                  </a:cubicBezTo>
                  <a:cubicBezTo>
                    <a:pt x="503" y="1164"/>
                    <a:pt x="658" y="1220"/>
                    <a:pt x="809" y="1220"/>
                  </a:cubicBezTo>
                  <a:cubicBezTo>
                    <a:pt x="1124" y="1220"/>
                    <a:pt x="1426" y="978"/>
                    <a:pt x="1426" y="616"/>
                  </a:cubicBezTo>
                  <a:cubicBezTo>
                    <a:pt x="1426" y="274"/>
                    <a:pt x="1152" y="1"/>
                    <a:pt x="810"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2"/>
          <p:cNvSpPr txBox="1">
            <a:spLocks noGrp="1"/>
          </p:cNvSpPr>
          <p:nvPr>
            <p:ph type="subTitle" idx="1"/>
          </p:nvPr>
        </p:nvSpPr>
        <p:spPr>
          <a:xfrm>
            <a:off x="170121" y="3171267"/>
            <a:ext cx="4397841" cy="13481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Tauhid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uluhiyah</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mengesakan</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SWT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mengerjakan</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ibadah,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seperti</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salat,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puasa</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zakat,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berkurban</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berserah</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diri</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6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berharap</a:t>
            </a:r>
            <a:r>
              <a:rPr lang="en-ID" sz="16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pada-Nya.</a:t>
            </a:r>
            <a:endParaRPr dirty="0"/>
          </a:p>
        </p:txBody>
      </p:sp>
      <p:sp>
        <p:nvSpPr>
          <p:cNvPr id="530" name="Google Shape;530;p52"/>
          <p:cNvSpPr txBox="1">
            <a:spLocks noGrp="1"/>
          </p:cNvSpPr>
          <p:nvPr>
            <p:ph type="title"/>
          </p:nvPr>
        </p:nvSpPr>
        <p:spPr>
          <a:xfrm>
            <a:off x="4216343" y="0"/>
            <a:ext cx="4484861" cy="5411972"/>
          </a:xfrm>
          <a:prstGeom prst="rect">
            <a:avLst/>
          </a:prstGeom>
        </p:spPr>
        <p:txBody>
          <a:bodyPr spcFirstLastPara="1" wrap="square" lIns="91425" tIns="91425" rIns="91425" bIns="91425" anchor="ctr" anchorCtr="0">
            <a:noAutofit/>
          </a:bodyPr>
          <a:lstStyle/>
          <a:p>
            <a:pPr marL="342900" indent="-342900">
              <a:lnSpc>
                <a:spcPct val="107000"/>
              </a:lnSpc>
              <a:spcAft>
                <a:spcPts val="120"/>
              </a:spcAft>
              <a:buClr>
                <a:srgbClr val="000000"/>
              </a:buClr>
              <a:buSzPts val="1100"/>
              <a:buFont typeface="Arial" panose="020B0604020202020204" pitchFamily="34" charset="0"/>
              <a:buAutoNum type="arabicPeriod"/>
            </a:pP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Ayat Al-Qur'an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menerangkan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tentang</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tauhid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uluhiyah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termaktub</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surah 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Nahl</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ayat</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36.</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وَلَقَدْ</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بَعَثْنَا</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فِيْ</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كُلِّ</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اُمَّةٍ</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رَّسُوْلًا</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اَنِ</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اعْبُدُوا</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اللّٰهَ</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وَاجْتَنِبُوا</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الطَّاغُوْتَۚ</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فَمِنْهُمْ</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مَّنْ</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هَدَى</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اللّٰهُ</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وَمِنْهُمْ</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مَّنْ</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حَقَّتْ</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عَلَيْهِ</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الضَّلٰلَةُ</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فَسِيْرُوْا</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فِى</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الْاَرْضِ</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فَانْظُرُوْا</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كَيْفَ</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كَانَ</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عَاقِبَةُ</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الْمُكَذِّبِيْنَ</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 ٣٦</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Artinya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sungguh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Kami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telah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mengutus</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seorang</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rasul</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setiap</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umat</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menyerukan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Sembahlah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Allah, dan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jauhilah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tagut</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kemudian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di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antara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mereka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ada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diberi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petunjuk</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oleh Allah dan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ada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pula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tetap</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kesesatan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Maka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berjalanlah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kamu</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di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bumi</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perhatikanlah</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bagaimana</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kesudahan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orang yang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mendustakan</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rasul-rasul</a:t>
            </a:r>
            <a: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D" sz="1400" kern="100" dirty="0">
              <a:solidFill>
                <a:schemeClr val="tx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31" name="Google Shape;531;p52"/>
          <p:cNvSpPr txBox="1">
            <a:spLocks noGrp="1"/>
          </p:cNvSpPr>
          <p:nvPr>
            <p:ph type="title" idx="2"/>
          </p:nvPr>
        </p:nvSpPr>
        <p:spPr>
          <a:xfrm>
            <a:off x="1389973" y="1352894"/>
            <a:ext cx="1708966" cy="1153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Tauhid </a:t>
            </a:r>
            <a:r>
              <a:rPr lang="en-US" sz="1800" dirty="0" err="1"/>
              <a:t>uluhiyah</a:t>
            </a:r>
            <a:endParaRPr sz="1800" dirty="0"/>
          </a:p>
        </p:txBody>
      </p:sp>
      <p:sp>
        <p:nvSpPr>
          <p:cNvPr id="532" name="Google Shape;532;p52"/>
          <p:cNvSpPr/>
          <p:nvPr/>
        </p:nvSpPr>
        <p:spPr>
          <a:xfrm>
            <a:off x="1246883" y="980861"/>
            <a:ext cx="1904340" cy="1903075"/>
          </a:xfrm>
          <a:custGeom>
            <a:avLst/>
            <a:gdLst/>
            <a:ahLst/>
            <a:cxnLst/>
            <a:rect l="l" t="t" r="r" b="b"/>
            <a:pathLst>
              <a:path w="61724" h="61683" extrusionOk="0">
                <a:moveTo>
                  <a:pt x="30873" y="788"/>
                </a:moveTo>
                <a:lnTo>
                  <a:pt x="37389" y="7315"/>
                </a:lnTo>
                <a:lnTo>
                  <a:pt x="36172" y="7823"/>
                </a:lnTo>
                <a:lnTo>
                  <a:pt x="31106" y="2757"/>
                </a:lnTo>
                <a:cubicBezTo>
                  <a:pt x="31039" y="2691"/>
                  <a:pt x="30954" y="2658"/>
                  <a:pt x="30869" y="2658"/>
                </a:cubicBezTo>
                <a:cubicBezTo>
                  <a:pt x="30785" y="2658"/>
                  <a:pt x="30702" y="2691"/>
                  <a:pt x="30641" y="2757"/>
                </a:cubicBezTo>
                <a:lnTo>
                  <a:pt x="25575" y="7823"/>
                </a:lnTo>
                <a:lnTo>
                  <a:pt x="24347" y="7315"/>
                </a:lnTo>
                <a:lnTo>
                  <a:pt x="30873" y="788"/>
                </a:lnTo>
                <a:close/>
                <a:moveTo>
                  <a:pt x="40928" y="6574"/>
                </a:moveTo>
                <a:lnTo>
                  <a:pt x="41902" y="8919"/>
                </a:lnTo>
                <a:lnTo>
                  <a:pt x="39955" y="8919"/>
                </a:lnTo>
                <a:lnTo>
                  <a:pt x="38572" y="7536"/>
                </a:lnTo>
                <a:lnTo>
                  <a:pt x="40928" y="6574"/>
                </a:lnTo>
                <a:close/>
                <a:moveTo>
                  <a:pt x="20819" y="6574"/>
                </a:moveTo>
                <a:lnTo>
                  <a:pt x="23175" y="7547"/>
                </a:lnTo>
                <a:lnTo>
                  <a:pt x="21792" y="8930"/>
                </a:lnTo>
                <a:lnTo>
                  <a:pt x="19856" y="8930"/>
                </a:lnTo>
                <a:lnTo>
                  <a:pt x="20819" y="6574"/>
                </a:lnTo>
                <a:close/>
                <a:moveTo>
                  <a:pt x="18850" y="9593"/>
                </a:moveTo>
                <a:lnTo>
                  <a:pt x="18341" y="10821"/>
                </a:lnTo>
                <a:lnTo>
                  <a:pt x="11195" y="10821"/>
                </a:lnTo>
                <a:cubicBezTo>
                  <a:pt x="11007" y="10821"/>
                  <a:pt x="10863" y="10965"/>
                  <a:pt x="10863" y="11153"/>
                </a:cubicBezTo>
                <a:lnTo>
                  <a:pt x="10863" y="18310"/>
                </a:lnTo>
                <a:lnTo>
                  <a:pt x="9635" y="18819"/>
                </a:lnTo>
                <a:lnTo>
                  <a:pt x="9624" y="9593"/>
                </a:lnTo>
                <a:close/>
                <a:moveTo>
                  <a:pt x="52123" y="9593"/>
                </a:moveTo>
                <a:lnTo>
                  <a:pt x="52123" y="18819"/>
                </a:lnTo>
                <a:lnTo>
                  <a:pt x="50895" y="18310"/>
                </a:lnTo>
                <a:lnTo>
                  <a:pt x="50895" y="11153"/>
                </a:lnTo>
                <a:cubicBezTo>
                  <a:pt x="50895" y="10965"/>
                  <a:pt x="50751" y="10821"/>
                  <a:pt x="50563" y="10821"/>
                </a:cubicBezTo>
                <a:lnTo>
                  <a:pt x="43406" y="10821"/>
                </a:lnTo>
                <a:lnTo>
                  <a:pt x="42897" y="9593"/>
                </a:lnTo>
                <a:close/>
                <a:moveTo>
                  <a:pt x="8972" y="19814"/>
                </a:moveTo>
                <a:lnTo>
                  <a:pt x="8972" y="21761"/>
                </a:lnTo>
                <a:lnTo>
                  <a:pt x="7589" y="23144"/>
                </a:lnTo>
                <a:lnTo>
                  <a:pt x="6605" y="20788"/>
                </a:lnTo>
                <a:lnTo>
                  <a:pt x="8972" y="19814"/>
                </a:lnTo>
                <a:close/>
                <a:moveTo>
                  <a:pt x="52786" y="19814"/>
                </a:moveTo>
                <a:lnTo>
                  <a:pt x="55142" y="20788"/>
                </a:lnTo>
                <a:lnTo>
                  <a:pt x="54169" y="23144"/>
                </a:lnTo>
                <a:lnTo>
                  <a:pt x="52786" y="21761"/>
                </a:lnTo>
                <a:lnTo>
                  <a:pt x="52786" y="19814"/>
                </a:lnTo>
                <a:close/>
                <a:moveTo>
                  <a:pt x="7368" y="24316"/>
                </a:moveTo>
                <a:lnTo>
                  <a:pt x="7866" y="25544"/>
                </a:lnTo>
                <a:lnTo>
                  <a:pt x="2799" y="30599"/>
                </a:lnTo>
                <a:cubicBezTo>
                  <a:pt x="2667" y="30732"/>
                  <a:pt x="2667" y="30942"/>
                  <a:pt x="2799" y="31075"/>
                </a:cubicBezTo>
                <a:lnTo>
                  <a:pt x="7866" y="36130"/>
                </a:lnTo>
                <a:lnTo>
                  <a:pt x="7368" y="37358"/>
                </a:lnTo>
                <a:lnTo>
                  <a:pt x="830" y="30843"/>
                </a:lnTo>
                <a:lnTo>
                  <a:pt x="7368" y="24316"/>
                </a:lnTo>
                <a:close/>
                <a:moveTo>
                  <a:pt x="54401" y="24327"/>
                </a:moveTo>
                <a:lnTo>
                  <a:pt x="60927" y="30843"/>
                </a:lnTo>
                <a:lnTo>
                  <a:pt x="54401" y="37369"/>
                </a:lnTo>
                <a:lnTo>
                  <a:pt x="53892" y="36141"/>
                </a:lnTo>
                <a:lnTo>
                  <a:pt x="58959" y="31075"/>
                </a:lnTo>
                <a:cubicBezTo>
                  <a:pt x="59080" y="30953"/>
                  <a:pt x="59080" y="30743"/>
                  <a:pt x="58959" y="30610"/>
                </a:cubicBezTo>
                <a:lnTo>
                  <a:pt x="53892" y="25544"/>
                </a:lnTo>
                <a:lnTo>
                  <a:pt x="54401" y="24327"/>
                </a:lnTo>
                <a:close/>
                <a:moveTo>
                  <a:pt x="7578" y="38541"/>
                </a:moveTo>
                <a:lnTo>
                  <a:pt x="8961" y="39924"/>
                </a:lnTo>
                <a:lnTo>
                  <a:pt x="8961" y="41871"/>
                </a:lnTo>
                <a:lnTo>
                  <a:pt x="6605" y="40898"/>
                </a:lnTo>
                <a:lnTo>
                  <a:pt x="7578" y="38541"/>
                </a:lnTo>
                <a:close/>
                <a:moveTo>
                  <a:pt x="54169" y="38541"/>
                </a:moveTo>
                <a:lnTo>
                  <a:pt x="55142" y="40898"/>
                </a:lnTo>
                <a:lnTo>
                  <a:pt x="52786" y="41871"/>
                </a:lnTo>
                <a:lnTo>
                  <a:pt x="52786" y="39924"/>
                </a:lnTo>
                <a:lnTo>
                  <a:pt x="54169" y="38541"/>
                </a:lnTo>
                <a:close/>
                <a:moveTo>
                  <a:pt x="9624" y="42855"/>
                </a:moveTo>
                <a:lnTo>
                  <a:pt x="10852" y="43364"/>
                </a:lnTo>
                <a:lnTo>
                  <a:pt x="10852" y="50521"/>
                </a:lnTo>
                <a:cubicBezTo>
                  <a:pt x="10852" y="50709"/>
                  <a:pt x="10996" y="50853"/>
                  <a:pt x="11184" y="50853"/>
                </a:cubicBezTo>
                <a:lnTo>
                  <a:pt x="18341" y="50853"/>
                </a:lnTo>
                <a:lnTo>
                  <a:pt x="18850" y="52081"/>
                </a:lnTo>
                <a:lnTo>
                  <a:pt x="9624" y="52092"/>
                </a:lnTo>
                <a:lnTo>
                  <a:pt x="9624" y="42855"/>
                </a:lnTo>
                <a:close/>
                <a:moveTo>
                  <a:pt x="52123" y="42878"/>
                </a:moveTo>
                <a:lnTo>
                  <a:pt x="52123" y="52092"/>
                </a:lnTo>
                <a:lnTo>
                  <a:pt x="42897" y="52092"/>
                </a:lnTo>
                <a:lnTo>
                  <a:pt x="43406" y="50875"/>
                </a:lnTo>
                <a:lnTo>
                  <a:pt x="50563" y="50875"/>
                </a:lnTo>
                <a:cubicBezTo>
                  <a:pt x="50751" y="50875"/>
                  <a:pt x="50895" y="50720"/>
                  <a:pt x="50895" y="50543"/>
                </a:cubicBezTo>
                <a:lnTo>
                  <a:pt x="50895" y="43386"/>
                </a:lnTo>
                <a:lnTo>
                  <a:pt x="52123" y="42878"/>
                </a:lnTo>
                <a:close/>
                <a:moveTo>
                  <a:pt x="21792" y="52767"/>
                </a:moveTo>
                <a:lnTo>
                  <a:pt x="23175" y="54149"/>
                </a:lnTo>
                <a:lnTo>
                  <a:pt x="20819" y="55123"/>
                </a:lnTo>
                <a:lnTo>
                  <a:pt x="19845" y="52767"/>
                </a:lnTo>
                <a:close/>
                <a:moveTo>
                  <a:pt x="41913" y="52756"/>
                </a:moveTo>
                <a:lnTo>
                  <a:pt x="40928" y="55123"/>
                </a:lnTo>
                <a:lnTo>
                  <a:pt x="38572" y="54138"/>
                </a:lnTo>
                <a:lnTo>
                  <a:pt x="39955" y="52756"/>
                </a:lnTo>
                <a:close/>
                <a:moveTo>
                  <a:pt x="30884" y="3465"/>
                </a:moveTo>
                <a:lnTo>
                  <a:pt x="35862" y="8443"/>
                </a:lnTo>
                <a:cubicBezTo>
                  <a:pt x="35919" y="8507"/>
                  <a:pt x="35999" y="8539"/>
                  <a:pt x="36081" y="8539"/>
                </a:cubicBezTo>
                <a:cubicBezTo>
                  <a:pt x="36126" y="8539"/>
                  <a:pt x="36173" y="8529"/>
                  <a:pt x="36216" y="8509"/>
                </a:cubicBezTo>
                <a:lnTo>
                  <a:pt x="37909" y="7823"/>
                </a:lnTo>
                <a:lnTo>
                  <a:pt x="39579" y="9494"/>
                </a:lnTo>
                <a:cubicBezTo>
                  <a:pt x="39634" y="9560"/>
                  <a:pt x="39723" y="9593"/>
                  <a:pt x="39811" y="9593"/>
                </a:cubicBezTo>
                <a:lnTo>
                  <a:pt x="42178" y="9593"/>
                </a:lnTo>
                <a:lnTo>
                  <a:pt x="42875" y="11275"/>
                </a:lnTo>
                <a:cubicBezTo>
                  <a:pt x="42930" y="11396"/>
                  <a:pt x="43052" y="11485"/>
                  <a:pt x="43185" y="11485"/>
                </a:cubicBezTo>
                <a:lnTo>
                  <a:pt x="50231" y="11485"/>
                </a:lnTo>
                <a:lnTo>
                  <a:pt x="50231" y="18531"/>
                </a:lnTo>
                <a:cubicBezTo>
                  <a:pt x="50231" y="18664"/>
                  <a:pt x="50320" y="18785"/>
                  <a:pt x="50441" y="18841"/>
                </a:cubicBezTo>
                <a:lnTo>
                  <a:pt x="52123" y="19538"/>
                </a:lnTo>
                <a:lnTo>
                  <a:pt x="52123" y="21894"/>
                </a:lnTo>
                <a:cubicBezTo>
                  <a:pt x="52123" y="21982"/>
                  <a:pt x="52156" y="22071"/>
                  <a:pt x="52222" y="22137"/>
                </a:cubicBezTo>
                <a:lnTo>
                  <a:pt x="53892" y="23807"/>
                </a:lnTo>
                <a:lnTo>
                  <a:pt x="53196" y="25489"/>
                </a:lnTo>
                <a:cubicBezTo>
                  <a:pt x="53140" y="25610"/>
                  <a:pt x="53173" y="25754"/>
                  <a:pt x="53273" y="25854"/>
                </a:cubicBezTo>
                <a:lnTo>
                  <a:pt x="58251" y="30832"/>
                </a:lnTo>
                <a:lnTo>
                  <a:pt x="53273" y="35809"/>
                </a:lnTo>
                <a:cubicBezTo>
                  <a:pt x="53173" y="35909"/>
                  <a:pt x="53140" y="36053"/>
                  <a:pt x="53196" y="36174"/>
                </a:cubicBezTo>
                <a:lnTo>
                  <a:pt x="53892" y="37856"/>
                </a:lnTo>
                <a:lnTo>
                  <a:pt x="52222" y="39526"/>
                </a:lnTo>
                <a:cubicBezTo>
                  <a:pt x="52156" y="39592"/>
                  <a:pt x="52123" y="39681"/>
                  <a:pt x="52123" y="39769"/>
                </a:cubicBezTo>
                <a:lnTo>
                  <a:pt x="52123" y="42125"/>
                </a:lnTo>
                <a:lnTo>
                  <a:pt x="50441" y="42822"/>
                </a:lnTo>
                <a:cubicBezTo>
                  <a:pt x="50320" y="42878"/>
                  <a:pt x="50231" y="42988"/>
                  <a:pt x="50231" y="43132"/>
                </a:cubicBezTo>
                <a:lnTo>
                  <a:pt x="50231" y="50178"/>
                </a:lnTo>
                <a:lnTo>
                  <a:pt x="43185" y="50178"/>
                </a:lnTo>
                <a:cubicBezTo>
                  <a:pt x="43052" y="50178"/>
                  <a:pt x="42930" y="50267"/>
                  <a:pt x="42875" y="50388"/>
                </a:cubicBezTo>
                <a:lnTo>
                  <a:pt x="42178" y="52070"/>
                </a:lnTo>
                <a:lnTo>
                  <a:pt x="39822" y="52070"/>
                </a:lnTo>
                <a:cubicBezTo>
                  <a:pt x="39734" y="52070"/>
                  <a:pt x="39645" y="52103"/>
                  <a:pt x="39579" y="52169"/>
                </a:cubicBezTo>
                <a:lnTo>
                  <a:pt x="37909" y="53840"/>
                </a:lnTo>
                <a:lnTo>
                  <a:pt x="36227" y="53154"/>
                </a:lnTo>
                <a:cubicBezTo>
                  <a:pt x="36184" y="53134"/>
                  <a:pt x="36137" y="53124"/>
                  <a:pt x="36091" y="53124"/>
                </a:cubicBezTo>
                <a:cubicBezTo>
                  <a:pt x="36008" y="53124"/>
                  <a:pt x="35926" y="53156"/>
                  <a:pt x="35862" y="53220"/>
                </a:cubicBezTo>
                <a:lnTo>
                  <a:pt x="30884" y="58198"/>
                </a:lnTo>
                <a:lnTo>
                  <a:pt x="25907" y="53220"/>
                </a:lnTo>
                <a:cubicBezTo>
                  <a:pt x="25840" y="53154"/>
                  <a:pt x="25752" y="53121"/>
                  <a:pt x="25663" y="53121"/>
                </a:cubicBezTo>
                <a:cubicBezTo>
                  <a:pt x="25619" y="53121"/>
                  <a:pt x="25575" y="53132"/>
                  <a:pt x="25542" y="53154"/>
                </a:cubicBezTo>
                <a:lnTo>
                  <a:pt x="23860" y="53840"/>
                </a:lnTo>
                <a:lnTo>
                  <a:pt x="22179" y="52169"/>
                </a:lnTo>
                <a:cubicBezTo>
                  <a:pt x="22124" y="52103"/>
                  <a:pt x="22035" y="52070"/>
                  <a:pt x="21947" y="52070"/>
                </a:cubicBezTo>
                <a:lnTo>
                  <a:pt x="19580" y="52070"/>
                </a:lnTo>
                <a:lnTo>
                  <a:pt x="18883" y="50388"/>
                </a:lnTo>
                <a:cubicBezTo>
                  <a:pt x="18827" y="50267"/>
                  <a:pt x="18706" y="50178"/>
                  <a:pt x="18573" y="50178"/>
                </a:cubicBezTo>
                <a:lnTo>
                  <a:pt x="11516" y="50178"/>
                </a:lnTo>
                <a:lnTo>
                  <a:pt x="11516" y="43132"/>
                </a:lnTo>
                <a:cubicBezTo>
                  <a:pt x="11516" y="42988"/>
                  <a:pt x="11438" y="42878"/>
                  <a:pt x="11317" y="42822"/>
                </a:cubicBezTo>
                <a:lnTo>
                  <a:pt x="9635" y="42125"/>
                </a:lnTo>
                <a:lnTo>
                  <a:pt x="9635" y="39780"/>
                </a:lnTo>
                <a:cubicBezTo>
                  <a:pt x="9635" y="39692"/>
                  <a:pt x="9591" y="39603"/>
                  <a:pt x="9536" y="39537"/>
                </a:cubicBezTo>
                <a:lnTo>
                  <a:pt x="7866" y="37867"/>
                </a:lnTo>
                <a:lnTo>
                  <a:pt x="8551" y="36185"/>
                </a:lnTo>
                <a:cubicBezTo>
                  <a:pt x="8607" y="36064"/>
                  <a:pt x="8573" y="35920"/>
                  <a:pt x="8485" y="35820"/>
                </a:cubicBezTo>
                <a:lnTo>
                  <a:pt x="3507" y="30843"/>
                </a:lnTo>
                <a:lnTo>
                  <a:pt x="8485" y="25865"/>
                </a:lnTo>
                <a:cubicBezTo>
                  <a:pt x="8573" y="25765"/>
                  <a:pt x="8607" y="25622"/>
                  <a:pt x="8551" y="25500"/>
                </a:cubicBezTo>
                <a:lnTo>
                  <a:pt x="7866" y="23818"/>
                </a:lnTo>
                <a:lnTo>
                  <a:pt x="9536" y="22148"/>
                </a:lnTo>
                <a:cubicBezTo>
                  <a:pt x="9591" y="22082"/>
                  <a:pt x="9635" y="21993"/>
                  <a:pt x="9635" y="21916"/>
                </a:cubicBezTo>
                <a:lnTo>
                  <a:pt x="9635" y="19538"/>
                </a:lnTo>
                <a:lnTo>
                  <a:pt x="11317" y="18841"/>
                </a:lnTo>
                <a:cubicBezTo>
                  <a:pt x="11438" y="18785"/>
                  <a:pt x="11516" y="18664"/>
                  <a:pt x="11516" y="18531"/>
                </a:cubicBezTo>
                <a:lnTo>
                  <a:pt x="11516" y="11485"/>
                </a:lnTo>
                <a:lnTo>
                  <a:pt x="18573" y="11485"/>
                </a:lnTo>
                <a:cubicBezTo>
                  <a:pt x="18706" y="11485"/>
                  <a:pt x="18827" y="11396"/>
                  <a:pt x="18883" y="11275"/>
                </a:cubicBezTo>
                <a:lnTo>
                  <a:pt x="19580" y="9593"/>
                </a:lnTo>
                <a:lnTo>
                  <a:pt x="21947" y="9593"/>
                </a:lnTo>
                <a:cubicBezTo>
                  <a:pt x="22035" y="9593"/>
                  <a:pt x="22113" y="9560"/>
                  <a:pt x="22179" y="9494"/>
                </a:cubicBezTo>
                <a:lnTo>
                  <a:pt x="23849" y="7823"/>
                </a:lnTo>
                <a:lnTo>
                  <a:pt x="25531" y="8509"/>
                </a:lnTo>
                <a:cubicBezTo>
                  <a:pt x="25578" y="8529"/>
                  <a:pt x="25626" y="8539"/>
                  <a:pt x="25671" y="8539"/>
                </a:cubicBezTo>
                <a:cubicBezTo>
                  <a:pt x="25754" y="8539"/>
                  <a:pt x="25832" y="8507"/>
                  <a:pt x="25896" y="8443"/>
                </a:cubicBezTo>
                <a:lnTo>
                  <a:pt x="30884" y="3465"/>
                </a:lnTo>
                <a:close/>
                <a:moveTo>
                  <a:pt x="36172" y="53862"/>
                </a:moveTo>
                <a:lnTo>
                  <a:pt x="37389" y="54370"/>
                </a:lnTo>
                <a:lnTo>
                  <a:pt x="30873" y="60897"/>
                </a:lnTo>
                <a:lnTo>
                  <a:pt x="24347" y="54370"/>
                </a:lnTo>
                <a:lnTo>
                  <a:pt x="25575" y="53862"/>
                </a:lnTo>
                <a:lnTo>
                  <a:pt x="30641" y="58928"/>
                </a:lnTo>
                <a:cubicBezTo>
                  <a:pt x="30702" y="58994"/>
                  <a:pt x="30785" y="59027"/>
                  <a:pt x="30869" y="59027"/>
                </a:cubicBezTo>
                <a:cubicBezTo>
                  <a:pt x="30954" y="59027"/>
                  <a:pt x="31039" y="58994"/>
                  <a:pt x="31106" y="58928"/>
                </a:cubicBezTo>
                <a:lnTo>
                  <a:pt x="36172" y="53862"/>
                </a:lnTo>
                <a:close/>
                <a:moveTo>
                  <a:pt x="30873" y="0"/>
                </a:moveTo>
                <a:cubicBezTo>
                  <a:pt x="30790" y="0"/>
                  <a:pt x="30708" y="31"/>
                  <a:pt x="30641" y="91"/>
                </a:cubicBezTo>
                <a:lnTo>
                  <a:pt x="23695" y="7038"/>
                </a:lnTo>
                <a:lnTo>
                  <a:pt x="20774" y="5832"/>
                </a:lnTo>
                <a:cubicBezTo>
                  <a:pt x="20733" y="5813"/>
                  <a:pt x="20689" y="5804"/>
                  <a:pt x="20646" y="5804"/>
                </a:cubicBezTo>
                <a:cubicBezTo>
                  <a:pt x="20517" y="5804"/>
                  <a:pt x="20393" y="5885"/>
                  <a:pt x="20343" y="6009"/>
                </a:cubicBezTo>
                <a:lnTo>
                  <a:pt x="19137" y="8930"/>
                </a:lnTo>
                <a:lnTo>
                  <a:pt x="9304" y="8930"/>
                </a:lnTo>
                <a:cubicBezTo>
                  <a:pt x="9115" y="8930"/>
                  <a:pt x="8961" y="9073"/>
                  <a:pt x="8961" y="9261"/>
                </a:cubicBezTo>
                <a:lnTo>
                  <a:pt x="8961" y="19095"/>
                </a:lnTo>
                <a:lnTo>
                  <a:pt x="6051" y="20301"/>
                </a:lnTo>
                <a:cubicBezTo>
                  <a:pt x="5963" y="20334"/>
                  <a:pt x="5897" y="20400"/>
                  <a:pt x="5863" y="20478"/>
                </a:cubicBezTo>
                <a:cubicBezTo>
                  <a:pt x="5830" y="20555"/>
                  <a:pt x="5830" y="20655"/>
                  <a:pt x="5863" y="20732"/>
                </a:cubicBezTo>
                <a:lnTo>
                  <a:pt x="7091" y="23653"/>
                </a:lnTo>
                <a:lnTo>
                  <a:pt x="134" y="30599"/>
                </a:lnTo>
                <a:cubicBezTo>
                  <a:pt x="1" y="30732"/>
                  <a:pt x="1" y="30942"/>
                  <a:pt x="134" y="31075"/>
                </a:cubicBezTo>
                <a:lnTo>
                  <a:pt x="7091" y="38022"/>
                </a:lnTo>
                <a:lnTo>
                  <a:pt x="5874" y="40942"/>
                </a:lnTo>
                <a:cubicBezTo>
                  <a:pt x="5841" y="41019"/>
                  <a:pt x="5841" y="41119"/>
                  <a:pt x="5874" y="41196"/>
                </a:cubicBezTo>
                <a:cubicBezTo>
                  <a:pt x="5908" y="41274"/>
                  <a:pt x="5974" y="41340"/>
                  <a:pt x="6051" y="41373"/>
                </a:cubicBezTo>
                <a:lnTo>
                  <a:pt x="8972" y="42579"/>
                </a:lnTo>
                <a:lnTo>
                  <a:pt x="8972" y="52413"/>
                </a:lnTo>
                <a:cubicBezTo>
                  <a:pt x="8972" y="52601"/>
                  <a:pt x="9127" y="52744"/>
                  <a:pt x="9304" y="52744"/>
                </a:cubicBezTo>
                <a:lnTo>
                  <a:pt x="19137" y="52744"/>
                </a:lnTo>
                <a:lnTo>
                  <a:pt x="20343" y="55665"/>
                </a:lnTo>
                <a:cubicBezTo>
                  <a:pt x="20401" y="55789"/>
                  <a:pt x="20521" y="55870"/>
                  <a:pt x="20652" y="55870"/>
                </a:cubicBezTo>
                <a:cubicBezTo>
                  <a:pt x="20696" y="55870"/>
                  <a:pt x="20741" y="55861"/>
                  <a:pt x="20785" y="55842"/>
                </a:cubicBezTo>
                <a:lnTo>
                  <a:pt x="23695" y="54636"/>
                </a:lnTo>
                <a:lnTo>
                  <a:pt x="30652" y="61583"/>
                </a:lnTo>
                <a:cubicBezTo>
                  <a:pt x="30713" y="61649"/>
                  <a:pt x="30796" y="61682"/>
                  <a:pt x="30880" y="61682"/>
                </a:cubicBezTo>
                <a:cubicBezTo>
                  <a:pt x="30965" y="61682"/>
                  <a:pt x="31050" y="61649"/>
                  <a:pt x="31117" y="61583"/>
                </a:cubicBezTo>
                <a:lnTo>
                  <a:pt x="38074" y="54636"/>
                </a:lnTo>
                <a:lnTo>
                  <a:pt x="40984" y="55842"/>
                </a:lnTo>
                <a:cubicBezTo>
                  <a:pt x="41028" y="55861"/>
                  <a:pt x="41073" y="55870"/>
                  <a:pt x="41117" y="55870"/>
                </a:cubicBezTo>
                <a:cubicBezTo>
                  <a:pt x="41248" y="55870"/>
                  <a:pt x="41368" y="55789"/>
                  <a:pt x="41426" y="55665"/>
                </a:cubicBezTo>
                <a:lnTo>
                  <a:pt x="42632" y="52744"/>
                </a:lnTo>
                <a:lnTo>
                  <a:pt x="52465" y="52744"/>
                </a:lnTo>
                <a:cubicBezTo>
                  <a:pt x="52642" y="52744"/>
                  <a:pt x="52786" y="52601"/>
                  <a:pt x="52786" y="52413"/>
                </a:cubicBezTo>
                <a:lnTo>
                  <a:pt x="52786" y="42579"/>
                </a:lnTo>
                <a:lnTo>
                  <a:pt x="55706" y="41373"/>
                </a:lnTo>
                <a:cubicBezTo>
                  <a:pt x="55795" y="41340"/>
                  <a:pt x="55861" y="41274"/>
                  <a:pt x="55895" y="41196"/>
                </a:cubicBezTo>
                <a:cubicBezTo>
                  <a:pt x="55928" y="41119"/>
                  <a:pt x="55928" y="41019"/>
                  <a:pt x="55895" y="40942"/>
                </a:cubicBezTo>
                <a:lnTo>
                  <a:pt x="54678" y="38022"/>
                </a:lnTo>
                <a:lnTo>
                  <a:pt x="61635" y="31075"/>
                </a:lnTo>
                <a:cubicBezTo>
                  <a:pt x="61691" y="31008"/>
                  <a:pt x="61724" y="30920"/>
                  <a:pt x="61724" y="30843"/>
                </a:cubicBezTo>
                <a:cubicBezTo>
                  <a:pt x="61724" y="30754"/>
                  <a:pt x="61691" y="30666"/>
                  <a:pt x="61624" y="30599"/>
                </a:cubicBezTo>
                <a:lnTo>
                  <a:pt x="54678" y="23653"/>
                </a:lnTo>
                <a:lnTo>
                  <a:pt x="55883" y="20732"/>
                </a:lnTo>
                <a:cubicBezTo>
                  <a:pt x="55917" y="20655"/>
                  <a:pt x="55917" y="20555"/>
                  <a:pt x="55883" y="20478"/>
                </a:cubicBezTo>
                <a:cubicBezTo>
                  <a:pt x="55850" y="20400"/>
                  <a:pt x="55784" y="20334"/>
                  <a:pt x="55706" y="20301"/>
                </a:cubicBezTo>
                <a:lnTo>
                  <a:pt x="52786" y="19095"/>
                </a:lnTo>
                <a:lnTo>
                  <a:pt x="52786" y="9261"/>
                </a:lnTo>
                <a:cubicBezTo>
                  <a:pt x="52786" y="9073"/>
                  <a:pt x="52642" y="8930"/>
                  <a:pt x="52454" y="8930"/>
                </a:cubicBezTo>
                <a:lnTo>
                  <a:pt x="42621" y="8930"/>
                </a:lnTo>
                <a:lnTo>
                  <a:pt x="41415" y="6009"/>
                </a:lnTo>
                <a:cubicBezTo>
                  <a:pt x="41357" y="5885"/>
                  <a:pt x="41237" y="5804"/>
                  <a:pt x="41110" y="5804"/>
                </a:cubicBezTo>
                <a:cubicBezTo>
                  <a:pt x="41068" y="5804"/>
                  <a:pt x="41025" y="5813"/>
                  <a:pt x="40984" y="5832"/>
                </a:cubicBezTo>
                <a:lnTo>
                  <a:pt x="38063" y="7038"/>
                </a:lnTo>
                <a:lnTo>
                  <a:pt x="31106" y="91"/>
                </a:lnTo>
                <a:cubicBezTo>
                  <a:pt x="31039" y="31"/>
                  <a:pt x="30956" y="0"/>
                  <a:pt x="30873" y="0"/>
                </a:cubicBez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52"/>
          <p:cNvGrpSpPr/>
          <p:nvPr/>
        </p:nvGrpSpPr>
        <p:grpSpPr>
          <a:xfrm>
            <a:off x="3965929" y="-1460251"/>
            <a:ext cx="602033" cy="4451370"/>
            <a:chOff x="1980329" y="-80825"/>
            <a:chExt cx="491977" cy="3637631"/>
          </a:xfrm>
        </p:grpSpPr>
        <p:cxnSp>
          <p:nvCxnSpPr>
            <p:cNvPr id="534" name="Google Shape;534;p52"/>
            <p:cNvCxnSpPr/>
            <p:nvPr/>
          </p:nvCxnSpPr>
          <p:spPr>
            <a:xfrm rot="10800000">
              <a:off x="2228175" y="-80825"/>
              <a:ext cx="0" cy="2587500"/>
            </a:xfrm>
            <a:prstGeom prst="straightConnector1">
              <a:avLst/>
            </a:prstGeom>
            <a:noFill/>
            <a:ln w="9525" cap="flat" cmpd="sng">
              <a:solidFill>
                <a:schemeClr val="accent2"/>
              </a:solidFill>
              <a:prstDash val="solid"/>
              <a:round/>
              <a:headEnd type="none" w="med" len="med"/>
              <a:tailEnd type="none" w="med" len="med"/>
            </a:ln>
          </p:spPr>
        </p:cxnSp>
        <p:sp>
          <p:nvSpPr>
            <p:cNvPr id="535" name="Google Shape;535;p52"/>
            <p:cNvSpPr/>
            <p:nvPr/>
          </p:nvSpPr>
          <p:spPr>
            <a:xfrm>
              <a:off x="2129273" y="2436700"/>
              <a:ext cx="169168" cy="145227"/>
            </a:xfrm>
            <a:custGeom>
              <a:avLst/>
              <a:gdLst/>
              <a:ahLst/>
              <a:cxnLst/>
              <a:rect l="l" t="t" r="r" b="b"/>
              <a:pathLst>
                <a:path w="3639" h="3124" extrusionOk="0">
                  <a:moveTo>
                    <a:pt x="2088" y="0"/>
                  </a:moveTo>
                  <a:cubicBezTo>
                    <a:pt x="696" y="0"/>
                    <a:pt x="1" y="1676"/>
                    <a:pt x="982" y="2657"/>
                  </a:cubicBezTo>
                  <a:cubicBezTo>
                    <a:pt x="1300" y="2979"/>
                    <a:pt x="1692" y="3124"/>
                    <a:pt x="2076" y="3124"/>
                  </a:cubicBezTo>
                  <a:cubicBezTo>
                    <a:pt x="2875" y="3124"/>
                    <a:pt x="3638" y="2501"/>
                    <a:pt x="3638" y="1562"/>
                  </a:cubicBezTo>
                  <a:cubicBezTo>
                    <a:pt x="3638" y="696"/>
                    <a:pt x="2943" y="0"/>
                    <a:pt x="2088"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a:off x="2184965" y="2254331"/>
              <a:ext cx="72102" cy="62293"/>
            </a:xfrm>
            <a:custGeom>
              <a:avLst/>
              <a:gdLst/>
              <a:ahLst/>
              <a:cxnLst/>
              <a:rect l="l" t="t" r="r" b="b"/>
              <a:pathLst>
                <a:path w="1551" h="1340" extrusionOk="0">
                  <a:moveTo>
                    <a:pt x="890" y="1"/>
                  </a:moveTo>
                  <a:cubicBezTo>
                    <a:pt x="297" y="1"/>
                    <a:pt x="0" y="719"/>
                    <a:pt x="422" y="1141"/>
                  </a:cubicBezTo>
                  <a:cubicBezTo>
                    <a:pt x="555" y="1278"/>
                    <a:pt x="721" y="1339"/>
                    <a:pt x="884" y="1339"/>
                  </a:cubicBezTo>
                  <a:cubicBezTo>
                    <a:pt x="1223" y="1339"/>
                    <a:pt x="1551" y="1074"/>
                    <a:pt x="1551" y="673"/>
                  </a:cubicBezTo>
                  <a:cubicBezTo>
                    <a:pt x="1551" y="297"/>
                    <a:pt x="1255" y="1"/>
                    <a:pt x="890"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2"/>
            <p:cNvSpPr/>
            <p:nvPr/>
          </p:nvSpPr>
          <p:spPr>
            <a:xfrm>
              <a:off x="2032813" y="2924349"/>
              <a:ext cx="386497" cy="496208"/>
            </a:xfrm>
            <a:custGeom>
              <a:avLst/>
              <a:gdLst/>
              <a:ahLst/>
              <a:cxnLst/>
              <a:rect l="l" t="t" r="r" b="b"/>
              <a:pathLst>
                <a:path w="8314" h="10674" extrusionOk="0">
                  <a:moveTo>
                    <a:pt x="4163" y="1392"/>
                  </a:moveTo>
                  <a:cubicBezTo>
                    <a:pt x="4163" y="1392"/>
                    <a:pt x="4368" y="1791"/>
                    <a:pt x="5075" y="1882"/>
                  </a:cubicBezTo>
                  <a:cubicBezTo>
                    <a:pt x="5314" y="1916"/>
                    <a:pt x="5542" y="2053"/>
                    <a:pt x="5691" y="2258"/>
                  </a:cubicBezTo>
                  <a:cubicBezTo>
                    <a:pt x="5816" y="2430"/>
                    <a:pt x="5873" y="2646"/>
                    <a:pt x="5873" y="2863"/>
                  </a:cubicBezTo>
                  <a:lnTo>
                    <a:pt x="5565" y="6934"/>
                  </a:lnTo>
                  <a:cubicBezTo>
                    <a:pt x="5577" y="7150"/>
                    <a:pt x="5508" y="7367"/>
                    <a:pt x="5383" y="7549"/>
                  </a:cubicBezTo>
                  <a:cubicBezTo>
                    <a:pt x="5246" y="7755"/>
                    <a:pt x="5018" y="7880"/>
                    <a:pt x="4767" y="7914"/>
                  </a:cubicBezTo>
                  <a:cubicBezTo>
                    <a:pt x="4287" y="7985"/>
                    <a:pt x="4182" y="8192"/>
                    <a:pt x="4162" y="8313"/>
                  </a:cubicBezTo>
                  <a:lnTo>
                    <a:pt x="4162" y="8313"/>
                  </a:lnTo>
                  <a:cubicBezTo>
                    <a:pt x="4143" y="8192"/>
                    <a:pt x="4035" y="7985"/>
                    <a:pt x="3547" y="7914"/>
                  </a:cubicBezTo>
                  <a:cubicBezTo>
                    <a:pt x="3307" y="7891"/>
                    <a:pt x="3079" y="7755"/>
                    <a:pt x="2931" y="7549"/>
                  </a:cubicBezTo>
                  <a:cubicBezTo>
                    <a:pt x="2806" y="7367"/>
                    <a:pt x="2749" y="7150"/>
                    <a:pt x="2749" y="6934"/>
                  </a:cubicBezTo>
                  <a:lnTo>
                    <a:pt x="2452" y="2863"/>
                  </a:lnTo>
                  <a:cubicBezTo>
                    <a:pt x="2441" y="2646"/>
                    <a:pt x="2509" y="2430"/>
                    <a:pt x="2635" y="2258"/>
                  </a:cubicBezTo>
                  <a:cubicBezTo>
                    <a:pt x="2771" y="2053"/>
                    <a:pt x="3000" y="1916"/>
                    <a:pt x="3250" y="1882"/>
                  </a:cubicBezTo>
                  <a:cubicBezTo>
                    <a:pt x="3946" y="1791"/>
                    <a:pt x="4163" y="1392"/>
                    <a:pt x="4163" y="1392"/>
                  </a:cubicBezTo>
                  <a:close/>
                  <a:moveTo>
                    <a:pt x="1015" y="1597"/>
                  </a:moveTo>
                  <a:cubicBezTo>
                    <a:pt x="1015" y="1597"/>
                    <a:pt x="1118" y="1985"/>
                    <a:pt x="1369" y="2076"/>
                  </a:cubicBezTo>
                  <a:cubicBezTo>
                    <a:pt x="1483" y="2110"/>
                    <a:pt x="1563" y="2270"/>
                    <a:pt x="1620" y="2430"/>
                  </a:cubicBezTo>
                  <a:cubicBezTo>
                    <a:pt x="1688" y="2623"/>
                    <a:pt x="1722" y="2817"/>
                    <a:pt x="1745" y="3022"/>
                  </a:cubicBezTo>
                  <a:lnTo>
                    <a:pt x="1859" y="4243"/>
                  </a:lnTo>
                  <a:lnTo>
                    <a:pt x="1893" y="4573"/>
                  </a:lnTo>
                  <a:lnTo>
                    <a:pt x="2122" y="6979"/>
                  </a:lnTo>
                  <a:cubicBezTo>
                    <a:pt x="2144" y="7173"/>
                    <a:pt x="2144" y="7378"/>
                    <a:pt x="2122" y="7572"/>
                  </a:cubicBezTo>
                  <a:cubicBezTo>
                    <a:pt x="2099" y="7732"/>
                    <a:pt x="2042" y="7891"/>
                    <a:pt x="1939" y="7926"/>
                  </a:cubicBezTo>
                  <a:cubicBezTo>
                    <a:pt x="1700" y="8028"/>
                    <a:pt x="1665" y="8405"/>
                    <a:pt x="1665" y="8405"/>
                  </a:cubicBezTo>
                  <a:cubicBezTo>
                    <a:pt x="1665" y="8405"/>
                    <a:pt x="1551" y="8028"/>
                    <a:pt x="1301" y="7926"/>
                  </a:cubicBezTo>
                  <a:cubicBezTo>
                    <a:pt x="1175" y="7846"/>
                    <a:pt x="1084" y="7720"/>
                    <a:pt x="1050" y="7572"/>
                  </a:cubicBezTo>
                  <a:cubicBezTo>
                    <a:pt x="993" y="7378"/>
                    <a:pt x="947" y="7185"/>
                    <a:pt x="936" y="6979"/>
                  </a:cubicBezTo>
                  <a:lnTo>
                    <a:pt x="708" y="4585"/>
                  </a:lnTo>
                  <a:lnTo>
                    <a:pt x="673" y="4243"/>
                  </a:lnTo>
                  <a:lnTo>
                    <a:pt x="559" y="3022"/>
                  </a:lnTo>
                  <a:cubicBezTo>
                    <a:pt x="537" y="2829"/>
                    <a:pt x="537" y="2623"/>
                    <a:pt x="559" y="2430"/>
                  </a:cubicBezTo>
                  <a:cubicBezTo>
                    <a:pt x="582" y="2270"/>
                    <a:pt x="639" y="2122"/>
                    <a:pt x="742" y="2076"/>
                  </a:cubicBezTo>
                  <a:cubicBezTo>
                    <a:pt x="970" y="1985"/>
                    <a:pt x="1015" y="1597"/>
                    <a:pt x="1015" y="1597"/>
                  </a:cubicBezTo>
                  <a:close/>
                  <a:moveTo>
                    <a:pt x="7298" y="1597"/>
                  </a:moveTo>
                  <a:cubicBezTo>
                    <a:pt x="7298" y="1597"/>
                    <a:pt x="7344" y="1985"/>
                    <a:pt x="7572" y="2076"/>
                  </a:cubicBezTo>
                  <a:cubicBezTo>
                    <a:pt x="7675" y="2122"/>
                    <a:pt x="7732" y="2270"/>
                    <a:pt x="7755" y="2430"/>
                  </a:cubicBezTo>
                  <a:cubicBezTo>
                    <a:pt x="7777" y="2623"/>
                    <a:pt x="7777" y="2829"/>
                    <a:pt x="7755" y="3022"/>
                  </a:cubicBezTo>
                  <a:lnTo>
                    <a:pt x="7652" y="4243"/>
                  </a:lnTo>
                  <a:lnTo>
                    <a:pt x="7618" y="4585"/>
                  </a:lnTo>
                  <a:lnTo>
                    <a:pt x="7390" y="6979"/>
                  </a:lnTo>
                  <a:cubicBezTo>
                    <a:pt x="7367" y="7185"/>
                    <a:pt x="7333" y="7378"/>
                    <a:pt x="7264" y="7572"/>
                  </a:cubicBezTo>
                  <a:cubicBezTo>
                    <a:pt x="7230" y="7720"/>
                    <a:pt x="7139" y="7846"/>
                    <a:pt x="7013" y="7926"/>
                  </a:cubicBezTo>
                  <a:cubicBezTo>
                    <a:pt x="6762" y="8028"/>
                    <a:pt x="6660" y="8405"/>
                    <a:pt x="6660" y="8405"/>
                  </a:cubicBezTo>
                  <a:cubicBezTo>
                    <a:pt x="6660" y="8405"/>
                    <a:pt x="6614" y="8028"/>
                    <a:pt x="6386" y="7926"/>
                  </a:cubicBezTo>
                  <a:cubicBezTo>
                    <a:pt x="6284" y="7891"/>
                    <a:pt x="6227" y="7732"/>
                    <a:pt x="6204" y="7572"/>
                  </a:cubicBezTo>
                  <a:cubicBezTo>
                    <a:pt x="6170" y="7378"/>
                    <a:pt x="6170" y="7173"/>
                    <a:pt x="6192" y="6979"/>
                  </a:cubicBezTo>
                  <a:lnTo>
                    <a:pt x="6420" y="4573"/>
                  </a:lnTo>
                  <a:lnTo>
                    <a:pt x="6455" y="4243"/>
                  </a:lnTo>
                  <a:lnTo>
                    <a:pt x="6569" y="3022"/>
                  </a:lnTo>
                  <a:cubicBezTo>
                    <a:pt x="6580" y="2817"/>
                    <a:pt x="6626" y="2623"/>
                    <a:pt x="6694" y="2430"/>
                  </a:cubicBezTo>
                  <a:cubicBezTo>
                    <a:pt x="6751" y="2270"/>
                    <a:pt x="6831" y="2110"/>
                    <a:pt x="6934" y="2076"/>
                  </a:cubicBezTo>
                  <a:cubicBezTo>
                    <a:pt x="7196" y="1985"/>
                    <a:pt x="7298" y="1597"/>
                    <a:pt x="7298" y="1597"/>
                  </a:cubicBezTo>
                  <a:close/>
                  <a:moveTo>
                    <a:pt x="1" y="1"/>
                  </a:moveTo>
                  <a:lnTo>
                    <a:pt x="1027" y="10674"/>
                  </a:lnTo>
                  <a:lnTo>
                    <a:pt x="7298" y="10674"/>
                  </a:lnTo>
                  <a:lnTo>
                    <a:pt x="8313" y="1"/>
                  </a:ln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p:nvPr/>
          </p:nvSpPr>
          <p:spPr>
            <a:xfrm>
              <a:off x="1980329" y="2652446"/>
              <a:ext cx="491977" cy="253961"/>
            </a:xfrm>
            <a:custGeom>
              <a:avLst/>
              <a:gdLst/>
              <a:ahLst/>
              <a:cxnLst/>
              <a:rect l="l" t="t" r="r" b="b"/>
              <a:pathLst>
                <a:path w="10583" h="5463" extrusionOk="0">
                  <a:moveTo>
                    <a:pt x="5292" y="0"/>
                  </a:moveTo>
                  <a:cubicBezTo>
                    <a:pt x="5292" y="0"/>
                    <a:pt x="5155" y="650"/>
                    <a:pt x="4300" y="867"/>
                  </a:cubicBezTo>
                  <a:cubicBezTo>
                    <a:pt x="3353" y="1072"/>
                    <a:pt x="1175" y="1380"/>
                    <a:pt x="491" y="2988"/>
                  </a:cubicBezTo>
                  <a:cubicBezTo>
                    <a:pt x="1" y="4162"/>
                    <a:pt x="856" y="5451"/>
                    <a:pt x="2133" y="5462"/>
                  </a:cubicBezTo>
                  <a:lnTo>
                    <a:pt x="8439" y="5462"/>
                  </a:lnTo>
                  <a:cubicBezTo>
                    <a:pt x="9682" y="5462"/>
                    <a:pt x="10583" y="4219"/>
                    <a:pt x="10126" y="3067"/>
                  </a:cubicBezTo>
                  <a:cubicBezTo>
                    <a:pt x="9476" y="1391"/>
                    <a:pt x="7253" y="1072"/>
                    <a:pt x="6295" y="867"/>
                  </a:cubicBezTo>
                  <a:cubicBezTo>
                    <a:pt x="5417" y="650"/>
                    <a:pt x="5292" y="0"/>
                    <a:pt x="5292"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p:nvPr/>
          </p:nvSpPr>
          <p:spPr>
            <a:xfrm>
              <a:off x="2047224" y="3371228"/>
              <a:ext cx="358837" cy="185578"/>
            </a:xfrm>
            <a:custGeom>
              <a:avLst/>
              <a:gdLst/>
              <a:ahLst/>
              <a:cxnLst/>
              <a:rect l="l" t="t" r="r" b="b"/>
              <a:pathLst>
                <a:path w="7719" h="3992" extrusionOk="0">
                  <a:moveTo>
                    <a:pt x="1532" y="0"/>
                  </a:moveTo>
                  <a:cubicBezTo>
                    <a:pt x="629" y="0"/>
                    <a:pt x="0" y="906"/>
                    <a:pt x="318" y="1756"/>
                  </a:cubicBezTo>
                  <a:cubicBezTo>
                    <a:pt x="797" y="2976"/>
                    <a:pt x="2416" y="3205"/>
                    <a:pt x="3123" y="3353"/>
                  </a:cubicBezTo>
                  <a:cubicBezTo>
                    <a:pt x="3750" y="3512"/>
                    <a:pt x="3853" y="3991"/>
                    <a:pt x="3853" y="3991"/>
                  </a:cubicBezTo>
                  <a:cubicBezTo>
                    <a:pt x="3853" y="3991"/>
                    <a:pt x="3955" y="3512"/>
                    <a:pt x="4582" y="3353"/>
                  </a:cubicBezTo>
                  <a:cubicBezTo>
                    <a:pt x="5278" y="3205"/>
                    <a:pt x="6863" y="2976"/>
                    <a:pt x="7365" y="1813"/>
                  </a:cubicBezTo>
                  <a:cubicBezTo>
                    <a:pt x="7718" y="947"/>
                    <a:pt x="7091" y="0"/>
                    <a:pt x="6156" y="0"/>
                  </a:cubicBezTo>
                  <a:lnTo>
                    <a:pt x="1549" y="0"/>
                  </a:lnTo>
                  <a:cubicBezTo>
                    <a:pt x="1544" y="0"/>
                    <a:pt x="1538" y="0"/>
                    <a:pt x="1532"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2"/>
            <p:cNvSpPr/>
            <p:nvPr/>
          </p:nvSpPr>
          <p:spPr>
            <a:xfrm>
              <a:off x="2012126" y="2906358"/>
              <a:ext cx="428382" cy="36074"/>
            </a:xfrm>
            <a:custGeom>
              <a:avLst/>
              <a:gdLst/>
              <a:ahLst/>
              <a:cxnLst/>
              <a:rect l="l" t="t" r="r" b="b"/>
              <a:pathLst>
                <a:path w="9215" h="776" extrusionOk="0">
                  <a:moveTo>
                    <a:pt x="389" y="0"/>
                  </a:moveTo>
                  <a:cubicBezTo>
                    <a:pt x="172" y="0"/>
                    <a:pt x="1" y="171"/>
                    <a:pt x="1" y="388"/>
                  </a:cubicBezTo>
                  <a:cubicBezTo>
                    <a:pt x="1" y="604"/>
                    <a:pt x="172" y="775"/>
                    <a:pt x="389" y="775"/>
                  </a:cubicBezTo>
                  <a:lnTo>
                    <a:pt x="8827" y="775"/>
                  </a:lnTo>
                  <a:cubicBezTo>
                    <a:pt x="9043" y="775"/>
                    <a:pt x="9214" y="604"/>
                    <a:pt x="9214" y="388"/>
                  </a:cubicBezTo>
                  <a:cubicBezTo>
                    <a:pt x="9214" y="171"/>
                    <a:pt x="9043" y="0"/>
                    <a:pt x="8827"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2"/>
            <p:cNvSpPr/>
            <p:nvPr/>
          </p:nvSpPr>
          <p:spPr>
            <a:xfrm>
              <a:off x="2059868" y="3353191"/>
              <a:ext cx="332943" cy="36121"/>
            </a:xfrm>
            <a:custGeom>
              <a:avLst/>
              <a:gdLst/>
              <a:ahLst/>
              <a:cxnLst/>
              <a:rect l="l" t="t" r="r" b="b"/>
              <a:pathLst>
                <a:path w="7162" h="777" extrusionOk="0">
                  <a:moveTo>
                    <a:pt x="388" y="1"/>
                  </a:moveTo>
                  <a:cubicBezTo>
                    <a:pt x="171" y="1"/>
                    <a:pt x="0" y="172"/>
                    <a:pt x="0" y="388"/>
                  </a:cubicBezTo>
                  <a:cubicBezTo>
                    <a:pt x="0" y="605"/>
                    <a:pt x="171" y="776"/>
                    <a:pt x="388" y="776"/>
                  </a:cubicBezTo>
                  <a:lnTo>
                    <a:pt x="6773" y="776"/>
                  </a:lnTo>
                  <a:cubicBezTo>
                    <a:pt x="6990" y="776"/>
                    <a:pt x="7161" y="605"/>
                    <a:pt x="7161" y="388"/>
                  </a:cubicBezTo>
                  <a:cubicBezTo>
                    <a:pt x="7161" y="172"/>
                    <a:pt x="6990" y="1"/>
                    <a:pt x="6773"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a:off x="2158978" y="2581925"/>
              <a:ext cx="134674" cy="89628"/>
            </a:xfrm>
            <a:custGeom>
              <a:avLst/>
              <a:gdLst/>
              <a:ahLst/>
              <a:cxnLst/>
              <a:rect l="l" t="t" r="r" b="b"/>
              <a:pathLst>
                <a:path w="2897" h="1928" extrusionOk="0">
                  <a:moveTo>
                    <a:pt x="1449" y="0"/>
                  </a:moveTo>
                  <a:cubicBezTo>
                    <a:pt x="650" y="0"/>
                    <a:pt x="0" y="422"/>
                    <a:pt x="0" y="958"/>
                  </a:cubicBezTo>
                  <a:cubicBezTo>
                    <a:pt x="0" y="1494"/>
                    <a:pt x="650" y="1928"/>
                    <a:pt x="1449" y="1928"/>
                  </a:cubicBezTo>
                  <a:cubicBezTo>
                    <a:pt x="2247" y="1928"/>
                    <a:pt x="2897" y="1494"/>
                    <a:pt x="2897" y="958"/>
                  </a:cubicBezTo>
                  <a:cubicBezTo>
                    <a:pt x="2897" y="422"/>
                    <a:pt x="2247" y="0"/>
                    <a:pt x="1449"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52"/>
          <p:cNvGrpSpPr/>
          <p:nvPr/>
        </p:nvGrpSpPr>
        <p:grpSpPr>
          <a:xfrm>
            <a:off x="426711" y="-1460250"/>
            <a:ext cx="324994" cy="3728128"/>
            <a:chOff x="1046675" y="-102850"/>
            <a:chExt cx="324994" cy="3728128"/>
          </a:xfrm>
        </p:grpSpPr>
        <p:cxnSp>
          <p:nvCxnSpPr>
            <p:cNvPr id="544" name="Google Shape;544;p52"/>
            <p:cNvCxnSpPr/>
            <p:nvPr/>
          </p:nvCxnSpPr>
          <p:spPr>
            <a:xfrm rot="10800000">
              <a:off x="1210675" y="-102850"/>
              <a:ext cx="0" cy="3390000"/>
            </a:xfrm>
            <a:prstGeom prst="straightConnector1">
              <a:avLst/>
            </a:prstGeom>
            <a:noFill/>
            <a:ln w="9525" cap="flat" cmpd="sng">
              <a:solidFill>
                <a:schemeClr val="accent2"/>
              </a:solidFill>
              <a:prstDash val="solid"/>
              <a:round/>
              <a:headEnd type="none" w="med" len="med"/>
              <a:tailEnd type="none" w="med" len="med"/>
            </a:ln>
          </p:spPr>
        </p:cxnSp>
        <p:sp>
          <p:nvSpPr>
            <p:cNvPr id="545" name="Google Shape;545;p52"/>
            <p:cNvSpPr/>
            <p:nvPr/>
          </p:nvSpPr>
          <p:spPr>
            <a:xfrm>
              <a:off x="1151642" y="3229763"/>
              <a:ext cx="100785" cy="86420"/>
            </a:xfrm>
            <a:custGeom>
              <a:avLst/>
              <a:gdLst/>
              <a:ahLst/>
              <a:cxnLst/>
              <a:rect l="l" t="t" r="r" b="b"/>
              <a:pathLst>
                <a:path w="2168" h="1859" extrusionOk="0">
                  <a:moveTo>
                    <a:pt x="1244" y="1"/>
                  </a:moveTo>
                  <a:cubicBezTo>
                    <a:pt x="411" y="1"/>
                    <a:pt x="1" y="1004"/>
                    <a:pt x="582" y="1586"/>
                  </a:cubicBezTo>
                  <a:cubicBezTo>
                    <a:pt x="774" y="1774"/>
                    <a:pt x="1008" y="1859"/>
                    <a:pt x="1237" y="1859"/>
                  </a:cubicBezTo>
                  <a:cubicBezTo>
                    <a:pt x="1714" y="1859"/>
                    <a:pt x="2167" y="1491"/>
                    <a:pt x="2167" y="936"/>
                  </a:cubicBezTo>
                  <a:cubicBezTo>
                    <a:pt x="2167" y="411"/>
                    <a:pt x="1757" y="1"/>
                    <a:pt x="1244"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a:off x="1046675" y="3316183"/>
              <a:ext cx="324994" cy="309095"/>
            </a:xfrm>
            <a:custGeom>
              <a:avLst/>
              <a:gdLst/>
              <a:ahLst/>
              <a:cxnLst/>
              <a:rect l="l" t="t" r="r" b="b"/>
              <a:pathLst>
                <a:path w="6991" h="6649" extrusionOk="0">
                  <a:moveTo>
                    <a:pt x="3502" y="1"/>
                  </a:moveTo>
                  <a:lnTo>
                    <a:pt x="2681" y="2543"/>
                  </a:lnTo>
                  <a:lnTo>
                    <a:pt x="1" y="2543"/>
                  </a:lnTo>
                  <a:lnTo>
                    <a:pt x="2167" y="4106"/>
                  </a:lnTo>
                  <a:lnTo>
                    <a:pt x="1346" y="6648"/>
                  </a:lnTo>
                  <a:lnTo>
                    <a:pt x="1346" y="6648"/>
                  </a:lnTo>
                  <a:lnTo>
                    <a:pt x="3502" y="5075"/>
                  </a:lnTo>
                  <a:lnTo>
                    <a:pt x="5657" y="6648"/>
                  </a:lnTo>
                  <a:lnTo>
                    <a:pt x="4836" y="4106"/>
                  </a:lnTo>
                  <a:lnTo>
                    <a:pt x="6991" y="2543"/>
                  </a:lnTo>
                  <a:lnTo>
                    <a:pt x="4323" y="2543"/>
                  </a:lnTo>
                  <a:lnTo>
                    <a:pt x="3502" y="1"/>
                  </a:ln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2"/>
            <p:cNvSpPr/>
            <p:nvPr/>
          </p:nvSpPr>
          <p:spPr>
            <a:xfrm>
              <a:off x="1190366" y="3297123"/>
              <a:ext cx="38213" cy="38213"/>
            </a:xfrm>
            <a:custGeom>
              <a:avLst/>
              <a:gdLst/>
              <a:ahLst/>
              <a:cxnLst/>
              <a:rect l="l" t="t" r="r" b="b"/>
              <a:pathLst>
                <a:path w="822" h="822" extrusionOk="0">
                  <a:moveTo>
                    <a:pt x="411" y="0"/>
                  </a:moveTo>
                  <a:cubicBezTo>
                    <a:pt x="183" y="0"/>
                    <a:pt x="0" y="183"/>
                    <a:pt x="0" y="411"/>
                  </a:cubicBezTo>
                  <a:cubicBezTo>
                    <a:pt x="0" y="639"/>
                    <a:pt x="183" y="821"/>
                    <a:pt x="411" y="821"/>
                  </a:cubicBezTo>
                  <a:cubicBezTo>
                    <a:pt x="639" y="821"/>
                    <a:pt x="821" y="639"/>
                    <a:pt x="821" y="411"/>
                  </a:cubicBezTo>
                  <a:cubicBezTo>
                    <a:pt x="821" y="183"/>
                    <a:pt x="639" y="0"/>
                    <a:pt x="411" y="0"/>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2"/>
            <p:cNvSpPr/>
            <p:nvPr/>
          </p:nvSpPr>
          <p:spPr>
            <a:xfrm>
              <a:off x="1190366" y="3091418"/>
              <a:ext cx="38213" cy="38213"/>
            </a:xfrm>
            <a:custGeom>
              <a:avLst/>
              <a:gdLst/>
              <a:ahLst/>
              <a:cxnLst/>
              <a:rect l="l" t="t" r="r" b="b"/>
              <a:pathLst>
                <a:path w="822" h="822" extrusionOk="0">
                  <a:moveTo>
                    <a:pt x="411" y="1"/>
                  </a:moveTo>
                  <a:cubicBezTo>
                    <a:pt x="183" y="1"/>
                    <a:pt x="0" y="183"/>
                    <a:pt x="0" y="411"/>
                  </a:cubicBezTo>
                  <a:cubicBezTo>
                    <a:pt x="0" y="639"/>
                    <a:pt x="183" y="822"/>
                    <a:pt x="411" y="822"/>
                  </a:cubicBezTo>
                  <a:cubicBezTo>
                    <a:pt x="639" y="822"/>
                    <a:pt x="821" y="639"/>
                    <a:pt x="821" y="411"/>
                  </a:cubicBezTo>
                  <a:cubicBezTo>
                    <a:pt x="821" y="183"/>
                    <a:pt x="639" y="1"/>
                    <a:pt x="41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p:nvPr/>
          </p:nvSpPr>
          <p:spPr>
            <a:xfrm>
              <a:off x="1190366" y="3053252"/>
              <a:ext cx="38213" cy="38771"/>
            </a:xfrm>
            <a:custGeom>
              <a:avLst/>
              <a:gdLst/>
              <a:ahLst/>
              <a:cxnLst/>
              <a:rect l="l" t="t" r="r" b="b"/>
              <a:pathLst>
                <a:path w="822" h="834" extrusionOk="0">
                  <a:moveTo>
                    <a:pt x="411" y="1"/>
                  </a:moveTo>
                  <a:cubicBezTo>
                    <a:pt x="183" y="1"/>
                    <a:pt x="0" y="183"/>
                    <a:pt x="0" y="411"/>
                  </a:cubicBezTo>
                  <a:cubicBezTo>
                    <a:pt x="0" y="639"/>
                    <a:pt x="183" y="833"/>
                    <a:pt x="411" y="833"/>
                  </a:cubicBezTo>
                  <a:cubicBezTo>
                    <a:pt x="639" y="833"/>
                    <a:pt x="821" y="639"/>
                    <a:pt x="821" y="411"/>
                  </a:cubicBezTo>
                  <a:cubicBezTo>
                    <a:pt x="821" y="183"/>
                    <a:pt x="639" y="1"/>
                    <a:pt x="41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52"/>
          <p:cNvGrpSpPr/>
          <p:nvPr/>
        </p:nvGrpSpPr>
        <p:grpSpPr>
          <a:xfrm>
            <a:off x="8203241" y="-983304"/>
            <a:ext cx="497973" cy="2657970"/>
            <a:chOff x="7273091" y="-983304"/>
            <a:chExt cx="497973" cy="2657970"/>
          </a:xfrm>
        </p:grpSpPr>
        <p:cxnSp>
          <p:nvCxnSpPr>
            <p:cNvPr id="551" name="Google Shape;551;p52"/>
            <p:cNvCxnSpPr/>
            <p:nvPr/>
          </p:nvCxnSpPr>
          <p:spPr>
            <a:xfrm rot="10800000">
              <a:off x="7474326" y="-983304"/>
              <a:ext cx="0" cy="2071200"/>
            </a:xfrm>
            <a:prstGeom prst="straightConnector1">
              <a:avLst/>
            </a:prstGeom>
            <a:noFill/>
            <a:ln w="9525" cap="flat" cmpd="sng">
              <a:solidFill>
                <a:schemeClr val="accent2"/>
              </a:solidFill>
              <a:prstDash val="solid"/>
              <a:round/>
              <a:headEnd type="none" w="med" len="med"/>
              <a:tailEnd type="none" w="med" len="med"/>
            </a:ln>
          </p:spPr>
        </p:cxnSp>
        <p:sp>
          <p:nvSpPr>
            <p:cNvPr id="552" name="Google Shape;552;p52"/>
            <p:cNvSpPr/>
            <p:nvPr/>
          </p:nvSpPr>
          <p:spPr>
            <a:xfrm>
              <a:off x="7398720" y="1023665"/>
              <a:ext cx="134227" cy="115019"/>
            </a:xfrm>
            <a:custGeom>
              <a:avLst/>
              <a:gdLst/>
              <a:ahLst/>
              <a:cxnLst/>
              <a:rect l="l" t="t" r="r" b="b"/>
              <a:pathLst>
                <a:path w="2327" h="1994" extrusionOk="0">
                  <a:moveTo>
                    <a:pt x="1334" y="1"/>
                  </a:moveTo>
                  <a:cubicBezTo>
                    <a:pt x="445" y="1"/>
                    <a:pt x="0" y="1073"/>
                    <a:pt x="627" y="1700"/>
                  </a:cubicBezTo>
                  <a:cubicBezTo>
                    <a:pt x="830" y="1902"/>
                    <a:pt x="1079" y="1993"/>
                    <a:pt x="1323" y="1993"/>
                  </a:cubicBezTo>
                  <a:cubicBezTo>
                    <a:pt x="1835" y="1993"/>
                    <a:pt x="2326" y="1595"/>
                    <a:pt x="2326" y="993"/>
                  </a:cubicBezTo>
                  <a:cubicBezTo>
                    <a:pt x="2326" y="445"/>
                    <a:pt x="1882" y="1"/>
                    <a:pt x="1334"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7436847" y="965119"/>
              <a:ext cx="67142" cy="58029"/>
            </a:xfrm>
            <a:custGeom>
              <a:avLst/>
              <a:gdLst/>
              <a:ahLst/>
              <a:cxnLst/>
              <a:rect l="l" t="t" r="r" b="b"/>
              <a:pathLst>
                <a:path w="1164" h="1006" extrusionOk="0">
                  <a:moveTo>
                    <a:pt x="662" y="1"/>
                  </a:moveTo>
                  <a:cubicBezTo>
                    <a:pt x="217" y="1"/>
                    <a:pt x="1" y="548"/>
                    <a:pt x="309" y="856"/>
                  </a:cubicBezTo>
                  <a:cubicBezTo>
                    <a:pt x="412" y="959"/>
                    <a:pt x="538" y="1005"/>
                    <a:pt x="661" y="1005"/>
                  </a:cubicBezTo>
                  <a:cubicBezTo>
                    <a:pt x="918" y="1005"/>
                    <a:pt x="1164" y="804"/>
                    <a:pt x="1164" y="503"/>
                  </a:cubicBezTo>
                  <a:cubicBezTo>
                    <a:pt x="1164" y="229"/>
                    <a:pt x="936" y="1"/>
                    <a:pt x="662"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7273091" y="1167925"/>
              <a:ext cx="497973" cy="506741"/>
            </a:xfrm>
            <a:custGeom>
              <a:avLst/>
              <a:gdLst/>
              <a:ahLst/>
              <a:cxnLst/>
              <a:rect l="l" t="t" r="r" b="b"/>
              <a:pathLst>
                <a:path w="8633" h="8785" extrusionOk="0">
                  <a:moveTo>
                    <a:pt x="4681" y="1"/>
                  </a:moveTo>
                  <a:cubicBezTo>
                    <a:pt x="3877" y="1"/>
                    <a:pt x="3072" y="221"/>
                    <a:pt x="2361" y="670"/>
                  </a:cubicBezTo>
                  <a:cubicBezTo>
                    <a:pt x="787" y="1662"/>
                    <a:pt x="0" y="3543"/>
                    <a:pt x="411" y="5356"/>
                  </a:cubicBezTo>
                  <a:cubicBezTo>
                    <a:pt x="821" y="7169"/>
                    <a:pt x="2327" y="8538"/>
                    <a:pt x="4174" y="8754"/>
                  </a:cubicBezTo>
                  <a:cubicBezTo>
                    <a:pt x="4346" y="8775"/>
                    <a:pt x="4517" y="8784"/>
                    <a:pt x="4687" y="8784"/>
                  </a:cubicBezTo>
                  <a:cubicBezTo>
                    <a:pt x="6346" y="8784"/>
                    <a:pt x="7888" y="7846"/>
                    <a:pt x="8632" y="6326"/>
                  </a:cubicBezTo>
                  <a:lnTo>
                    <a:pt x="8632" y="6326"/>
                  </a:lnTo>
                  <a:cubicBezTo>
                    <a:pt x="7968" y="7083"/>
                    <a:pt x="7026" y="7488"/>
                    <a:pt x="6066" y="7488"/>
                  </a:cubicBezTo>
                  <a:cubicBezTo>
                    <a:pt x="5624" y="7488"/>
                    <a:pt x="5179" y="7402"/>
                    <a:pt x="4755" y="7226"/>
                  </a:cubicBezTo>
                  <a:cubicBezTo>
                    <a:pt x="2988" y="6508"/>
                    <a:pt x="2144" y="4490"/>
                    <a:pt x="2885" y="2745"/>
                  </a:cubicBezTo>
                  <a:cubicBezTo>
                    <a:pt x="3428" y="1438"/>
                    <a:pt x="4691" y="655"/>
                    <a:pt x="6021" y="655"/>
                  </a:cubicBezTo>
                  <a:cubicBezTo>
                    <a:pt x="6478" y="655"/>
                    <a:pt x="6943" y="748"/>
                    <a:pt x="7389" y="943"/>
                  </a:cubicBezTo>
                  <a:lnTo>
                    <a:pt x="7424" y="955"/>
                  </a:lnTo>
                  <a:cubicBezTo>
                    <a:pt x="6624" y="324"/>
                    <a:pt x="5653" y="1"/>
                    <a:pt x="4681"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428310" y="1113128"/>
              <a:ext cx="82255" cy="70430"/>
            </a:xfrm>
            <a:custGeom>
              <a:avLst/>
              <a:gdLst/>
              <a:ahLst/>
              <a:cxnLst/>
              <a:rect l="l" t="t" r="r" b="b"/>
              <a:pathLst>
                <a:path w="1426" h="1221" extrusionOk="0">
                  <a:moveTo>
                    <a:pt x="810" y="1"/>
                  </a:moveTo>
                  <a:cubicBezTo>
                    <a:pt x="274" y="1"/>
                    <a:pt x="0" y="662"/>
                    <a:pt x="377" y="1038"/>
                  </a:cubicBezTo>
                  <a:cubicBezTo>
                    <a:pt x="503" y="1164"/>
                    <a:pt x="658" y="1220"/>
                    <a:pt x="809" y="1220"/>
                  </a:cubicBezTo>
                  <a:cubicBezTo>
                    <a:pt x="1124" y="1220"/>
                    <a:pt x="1426" y="978"/>
                    <a:pt x="1426" y="616"/>
                  </a:cubicBezTo>
                  <a:cubicBezTo>
                    <a:pt x="1426" y="274"/>
                    <a:pt x="1152" y="1"/>
                    <a:pt x="810" y="1"/>
                  </a:cubicBezTo>
                  <a:close/>
                </a:path>
              </a:pathLst>
            </a:custGeom>
            <a:gradFill>
              <a:gsLst>
                <a:gs pos="0">
                  <a:srgbClr val="FFD06C"/>
                </a:gs>
                <a:gs pos="100000">
                  <a:srgbClr val="BF7A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99345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Milad un Nabi by Slidesgo">
  <a:themeElements>
    <a:clrScheme name="Simple Light">
      <a:dk1>
        <a:srgbClr val="F1AE48"/>
      </a:dk1>
      <a:lt1>
        <a:srgbClr val="00244F"/>
      </a:lt1>
      <a:dk2>
        <a:srgbClr val="FFFFFF"/>
      </a:dk2>
      <a:lt2>
        <a:srgbClr val="001C33"/>
      </a:lt2>
      <a:accent1>
        <a:srgbClr val="BF7A2A"/>
      </a:accent1>
      <a:accent2>
        <a:srgbClr val="FFD06C"/>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On-screen Show (16:9)</PresentationFormat>
  <Paragraphs>28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Times New Roman</vt:lpstr>
      <vt:lpstr>Crimson Text</vt:lpstr>
      <vt:lpstr>Calibri</vt:lpstr>
      <vt:lpstr>Open Sans</vt:lpstr>
      <vt:lpstr>Berkshire Swash</vt:lpstr>
      <vt:lpstr>Milad un Nabi by Slidesgo</vt:lpstr>
      <vt:lpstr>TAUHID RUBUBIYAH </vt:lpstr>
      <vt:lpstr>PowerPoint Presentation</vt:lpstr>
      <vt:lpstr>PowerPoint Presentation</vt:lpstr>
      <vt:lpstr>PowerPoint Presentation</vt:lpstr>
      <vt:lpstr>PowerPoint Presentation</vt:lpstr>
      <vt:lpstr>Contoh dari tauhid rububiyah</vt:lpstr>
      <vt:lpstr>Jenis Jenis Tauhid</vt:lpstr>
      <vt:lpstr> Allah SWT berfirman dalam surah Al Mu'minun ayat 86-87:  قُلْ مَنْ رَّبُّ السَّمٰوٰتِ السَّبْعِ وَرَبُّ الْعَرْشِ الْعَظِيْمِ - ٨٦ سَيَقُوْلُوْنَ لِلّٰهِ ۗقُلْ اَفَلَا تَتَّقُوْنَ - ٨٧  Artinya: "Katakanlah, "Siapakah Tuhan yang memiliki langit yang tujuh dan yang memiliki 'Arsy yang agung?" Mereka akan menjawab, "(Milik) Allah." Katakanlah, "Maka mengapa kamu tidak bertakwa?"  </vt:lpstr>
      <vt:lpstr>  Ayat Al-Qur'an yang menerangkan tentang tauhid uluhiyah termaktub dalam surah An Nahl ayat 36.  وَلَقَدْ بَعَثْنَا فِيْ كُلِّ اُمَّةٍ رَّسُوْلًا اَنِ اعْبُدُوا اللّٰهَ وَاجْتَنِبُوا الطَّاغُوْتَۚ فَمِنْهُمْ مَّنْ هَدَى اللّٰهُ وَمِنْهُمْ مَّنْ حَقَّتْ عَلَيْهِ الضَّلٰلَةُ ۗ فَسِيْرُوْا فِى الْاَرْضِ فَانْظُرُوْا كَيْفَ كَانَ عَاقِبَةُ الْمُكَذِّبِيْنَ - ٣٦  Artinya: "Dan sungguh, Kami telah mengutus seorang rasul untuk setiap umat (untuk menyerukan), "Sembahlah Allah, dan jauhilah tagut", kemudian di antara mereka ada yang diberi petunjuk oleh Allah dan ada pula yang tetap dalam kesesatan. Maka berjalanlah kamu di bumi dan perhatikanlah bagaimana kesudahan orang yang mendustakan (rasul-rasul)." </vt:lpstr>
      <vt:lpstr>Allah SWT berfirman:  اَللّٰهُ لَآ اِلٰهَ اِلَّا هُوَۗ لَهُ الْاَسْمَاۤءُ الْحُسْنٰى - ٨  Artinya: "(Dialah) Allah, tidak ada tuhan selain Dia, yang mempunyai nama-nama yang terbaik." (QS. Taha: 8).</vt:lpstr>
      <vt:lpstr>Sifat dari Tauhid Rububiyah</vt:lpstr>
      <vt:lpstr>Peran Tauhid dalam kehidupan   dijelaskan Zainul Bahri dalam buku Pendidikan Tauhid dalam Perspektif Konstitusi.  1. Menuntun dan mengemban dasar ketuhanan yang dimiliki manusia sejak lahir.  2. Memberi ketenangan dan ketentraman jiwa. Dalam hal ini, agama sebagai kebutuhan fitrah akan menuntut dan mendorong manusia untuk terus mencari atau mendalaminya.  3. Menjadi pedoman hidup yang pasti. Meyakini Tuhan akan memberikan arahan dan pedoman yang pasti dalam kehidupan manusia.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TAUHID RUBUBIYAH </dc:title>
  <dc:creator>TKJ</dc:creator>
  <cp:lastModifiedBy>dimaspurbaya906@gmail.com</cp:lastModifiedBy>
  <cp:revision>1</cp:revision>
  <dcterms:modified xsi:type="dcterms:W3CDTF">2023-10-08T01:29:47Z</dcterms:modified>
</cp:coreProperties>
</file>