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0B93-38EB-2628-FFD2-5B20CD3C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D627-89F7-38A4-0F8D-683B74A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BB4C-A190-AF64-E982-4810557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664D-60BB-9344-28A8-E90595B4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5672-4BB3-3BFA-47BA-27D33F41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CE2-2DD8-13BB-74CF-58D57EE0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CBE5C-2FEC-F545-5339-B829F562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4767-4974-5260-86F5-73F0D03A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D71D-A7FC-FA9D-962A-E4721C4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277-7B13-6455-F437-855F3423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C2167-2354-4B0D-A1C0-F45476B0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8B90-F330-854C-8F20-BD1EE560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AD02-CC61-CEBC-5A15-DD4E03F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B3CB-B17B-9FB5-5805-33AE83B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99D1-114E-5A83-D9AB-0ECA8412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3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552-8009-2D86-6B2E-EBC3A6D7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C1B-706F-194B-3F8C-71E53CB0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7E3C-5AC6-4D1C-42D6-E98BAA21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08DE-7DAE-375F-3A75-65DBDECA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1D5E-6FE6-BBC4-9970-D92D810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89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CE4D-CAA2-93E3-2BBB-F0C6B79A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E83D-41D8-675D-FCA5-1A6FAC90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AABF-8630-F5D2-306F-A2ACF665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DCF0-8A6C-6B3A-2289-0DCCFFA7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50AF-B1CC-F474-B116-A3948CF7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12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AFA-6F7F-EB06-037B-636AA8DF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BACF-FFF2-BE76-D1B2-ED8ED6DC8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3FA8B-0A3F-2055-CAED-E91A2F57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9E05-87A7-B116-02D7-E65B21F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D778-75FB-5E38-F7AF-CA1EFCD2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A8345-C3CA-D601-4597-9F622660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65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B23F-6B01-CAB8-B1B4-2734870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E64B-91F6-2BAF-A2F3-59D92513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885A2-F517-86D5-DBEB-411FCD33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C28BD-FE5A-3B04-C620-9EA5A259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CDB63-6225-380C-3CA8-9339D24E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BA2DA-9456-6F51-7325-C145A672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020A-D388-B8D8-AE75-7ABE4142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AB37A-1D0B-5263-A7C9-18FD88C3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009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AAEB-4A39-4259-FCB9-1805D20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6A52-4918-A413-2BC9-76D12DCD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265CE-1CF7-DEB7-369D-CE9E8A27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6936-0543-C99B-1952-EDDEDFA7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28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41ED-6614-548C-0D86-4117516F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403EB-FB25-502E-6DBB-5870D226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6077-4297-4232-9EC8-3316B96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CBB-7195-74E2-CAAD-9B84FD16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4BF5-94CA-0367-58AF-D711E040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BB562-D769-5F22-01AE-35DAD17A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2E04B-B355-4304-F3F4-29E16C28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8F80-4643-B5DF-D60E-D34AD29C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F2D0-1B49-0564-7B63-9F70D6C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0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3519-811B-EB1B-0148-4C6EF10B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F64A0-F923-F02E-83D5-EA06ACEF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AFC42-B8BC-E660-A840-A2E2BD78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DDB2-B69C-6FE8-151B-5D06F98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17C65-19D9-3F8B-544C-60EF688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0106F-A480-9463-8BDF-A39FFA21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237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598F3-8F2B-0566-037D-0809AC06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82A8-DE9B-5702-2412-F62D0970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D67F-EF4C-8B52-6FCB-4BECAFD4F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7704-F0D2-4C4D-B0AB-EB99A84D0428}" type="datetimeFigureOut">
              <a:rPr lang="en-ID" smtClean="0"/>
              <a:t>29/11/2023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8DE5-91FF-6A03-79A2-04B1C5BA4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010A-26D7-8FEC-3654-C499B1042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0B1A-B093-400A-90BA-BD944B51B5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2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2BA9-9E5A-27CB-F835-0F50ADE83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Hukum Judi Online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Syari’at</a:t>
            </a:r>
            <a:r>
              <a:rPr lang="en-US" dirty="0"/>
              <a:t> Islam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F666-2839-6235-056B-46913C7B1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Faris Safa Ramdani</a:t>
            </a:r>
          </a:p>
          <a:p>
            <a:r>
              <a:rPr lang="en-US" dirty="0"/>
              <a:t>14210007</a:t>
            </a:r>
          </a:p>
          <a:p>
            <a:r>
              <a:rPr lang="en-US" dirty="0"/>
              <a:t>SI (A)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75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CB31-FA85-DD90-86B5-B2A6C89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Judi Online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4A9A-A8B5-1FA0-1E62-CA8B9755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b="0" i="0" dirty="0" err="1">
                <a:effectLst/>
              </a:rPr>
              <a:t>Secara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umum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judi</a:t>
            </a:r>
            <a:r>
              <a:rPr lang="en-ID" b="0" i="0" dirty="0">
                <a:effectLst/>
              </a:rPr>
              <a:t> online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permainan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dilakukan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menggunakan</a:t>
            </a:r>
            <a:r>
              <a:rPr lang="en-ID" b="0" i="0" dirty="0">
                <a:effectLst/>
              </a:rPr>
              <a:t> uang </a:t>
            </a:r>
            <a:r>
              <a:rPr lang="en-ID" b="0" i="0" dirty="0" err="1">
                <a:effectLst/>
              </a:rPr>
              <a:t>sebagai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taruhan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ketentuan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permainan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serta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jumlah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taruhan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ditentukan</a:t>
            </a:r>
            <a:r>
              <a:rPr lang="en-ID" b="0" i="0" dirty="0">
                <a:effectLst/>
              </a:rPr>
              <a:t> oleh </a:t>
            </a:r>
            <a:r>
              <a:rPr lang="en-ID" b="0" i="0" dirty="0" err="1">
                <a:effectLst/>
              </a:rPr>
              <a:t>pelaku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perjudian</a:t>
            </a:r>
            <a:r>
              <a:rPr lang="en-ID" b="0" i="0" dirty="0">
                <a:effectLst/>
              </a:rPr>
              <a:t> online </a:t>
            </a:r>
            <a:r>
              <a:rPr lang="en-ID" b="0" i="0" dirty="0" err="1">
                <a:effectLst/>
              </a:rPr>
              <a:t>serta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menggunakan</a:t>
            </a:r>
            <a:r>
              <a:rPr lang="en-ID" b="0" i="0" dirty="0">
                <a:effectLst/>
              </a:rPr>
              <a:t> media </a:t>
            </a:r>
            <a:r>
              <a:rPr lang="en-ID" b="0" i="0" dirty="0" err="1">
                <a:effectLst/>
              </a:rPr>
              <a:t>elektronik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akses</a:t>
            </a:r>
            <a:r>
              <a:rPr lang="en-ID" b="0" i="0" dirty="0">
                <a:effectLst/>
              </a:rPr>
              <a:t> internet </a:t>
            </a:r>
            <a:r>
              <a:rPr lang="en-ID" b="0" i="0" dirty="0" err="1">
                <a:effectLst/>
              </a:rPr>
              <a:t>sebagai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perantara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Biasanya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permainan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judi</a:t>
            </a:r>
            <a:r>
              <a:rPr lang="en-ID" b="0" i="0" dirty="0">
                <a:effectLst/>
              </a:rPr>
              <a:t> online yang paling </a:t>
            </a:r>
            <a:r>
              <a:rPr lang="en-ID" b="0" i="0" dirty="0" err="1">
                <a:effectLst/>
              </a:rPr>
              <a:t>populer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 Poker Virtual, Kasino, </a:t>
            </a:r>
            <a:r>
              <a:rPr lang="en-ID" b="0" i="0" dirty="0" err="1">
                <a:effectLst/>
              </a:rPr>
              <a:t>Taruhan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Olahraga</a:t>
            </a:r>
            <a:r>
              <a:rPr lang="en-ID" b="0" i="0" dirty="0">
                <a:effectLst/>
              </a:rPr>
              <a:t>, dan Slot</a:t>
            </a:r>
          </a:p>
          <a:p>
            <a:pPr algn="just"/>
            <a:r>
              <a:rPr lang="en-ID" dirty="0" err="1"/>
              <a:t>Syariat</a:t>
            </a:r>
            <a:r>
              <a:rPr lang="en-ID" dirty="0"/>
              <a:t> Islam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judi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sebutan</a:t>
            </a:r>
            <a:r>
              <a:rPr lang="en-ID" dirty="0"/>
              <a:t> </a:t>
            </a:r>
            <a:r>
              <a:rPr lang="en-ID" dirty="0" err="1"/>
              <a:t>maisir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, </a:t>
            </a:r>
            <a:r>
              <a:rPr lang="en-ID" dirty="0" err="1"/>
              <a:t>maisir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gampang</a:t>
            </a:r>
            <a:r>
              <a:rPr lang="en-ID" dirty="0"/>
              <a:t>,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, </a:t>
            </a:r>
            <a:r>
              <a:rPr lang="en-ID" dirty="0" err="1"/>
              <a:t>maisir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untung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68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617C-0126-D9AF-AA64-0A42568D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Dikategorikannya</a:t>
            </a:r>
            <a:r>
              <a:rPr lang="en-US" dirty="0"/>
              <a:t> Judi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3607-21B7-7DD7-D15F-26D85C4F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Dirangkum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Fikih</a:t>
            </a:r>
            <a:r>
              <a:rPr lang="en-ID" dirty="0"/>
              <a:t> </a:t>
            </a:r>
            <a:r>
              <a:rPr lang="en-ID" dirty="0" err="1"/>
              <a:t>Jinayat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Ali Geno </a:t>
            </a:r>
            <a:r>
              <a:rPr lang="en-ID" dirty="0" err="1"/>
              <a:t>Berutu</a:t>
            </a:r>
            <a:r>
              <a:rPr lang="en-ID" dirty="0"/>
              <a:t> (2020),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penjelasannya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b="1" dirty="0" err="1"/>
              <a:t>Perbuatan</a:t>
            </a:r>
            <a:r>
              <a:rPr lang="en-ID" b="1" dirty="0"/>
              <a:t> </a:t>
            </a:r>
            <a:r>
              <a:rPr lang="en-ID" b="1" dirty="0" err="1"/>
              <a:t>Bertaruh</a:t>
            </a:r>
            <a:endParaRPr lang="en-ID" b="1" dirty="0"/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en-ID" b="0" i="0" dirty="0" err="1">
                <a:effectLst/>
              </a:rPr>
              <a:t>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permainan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perlombaan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ini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ada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taruhan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dipasang</a:t>
            </a:r>
            <a:r>
              <a:rPr lang="en-ID" b="0" i="0" dirty="0">
                <a:effectLst/>
              </a:rPr>
              <a:t> oleh para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pemain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bandar. </a:t>
            </a:r>
            <a:r>
              <a:rPr lang="en-ID" b="0" i="0" dirty="0" err="1">
                <a:effectLst/>
              </a:rPr>
              <a:t>Baik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bentuk</a:t>
            </a:r>
            <a:r>
              <a:rPr lang="en-ID" b="0" i="0" dirty="0">
                <a:effectLst/>
              </a:rPr>
              <a:t> uang </a:t>
            </a:r>
            <a:r>
              <a:rPr lang="en-ID" b="0" i="0" dirty="0" err="1">
                <a:effectLst/>
              </a:rPr>
              <a:t>ataupun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harta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benda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lainnya</a:t>
            </a:r>
            <a:r>
              <a:rPr lang="en-ID" b="0" i="0" dirty="0">
                <a:effectLst/>
              </a:rPr>
              <a:t>.</a:t>
            </a:r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b="1" dirty="0" err="1"/>
              <a:t>Dilakukan</a:t>
            </a:r>
            <a:r>
              <a:rPr lang="en-ID" b="1" dirty="0"/>
              <a:t> Oleh 2 </a:t>
            </a:r>
            <a:r>
              <a:rPr lang="en-ID" b="1" dirty="0" err="1"/>
              <a:t>Pihak</a:t>
            </a:r>
            <a:r>
              <a:rPr lang="en-ID" b="1" dirty="0"/>
              <a:t> </a:t>
            </a:r>
            <a:r>
              <a:rPr lang="en-ID" b="1" dirty="0" err="1"/>
              <a:t>atau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endParaRPr lang="en-ID" b="1" dirty="0"/>
          </a:p>
          <a:p>
            <a:pPr marL="0" indent="0" algn="just">
              <a:buNone/>
            </a:pPr>
            <a:r>
              <a:rPr lang="en-ID" b="0" i="0" dirty="0">
                <a:effectLst/>
              </a:rPr>
              <a:t>	</a:t>
            </a:r>
            <a:r>
              <a:rPr lang="en-ID" b="0" i="0" dirty="0" err="1">
                <a:effectLst/>
              </a:rPr>
              <a:t>Umumnya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judi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melibatkan</a:t>
            </a:r>
            <a:r>
              <a:rPr lang="en-ID" b="0" i="0" dirty="0">
                <a:effectLst/>
              </a:rPr>
              <a:t> dua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lebih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Misalnya</a:t>
            </a:r>
            <a:r>
              <a:rPr lang="en-ID" b="0" i="0" dirty="0">
                <a:effectLst/>
              </a:rPr>
              <a:t> pada </a:t>
            </a:r>
            <a:r>
              <a:rPr lang="en-ID" b="0" i="0" dirty="0" err="1">
                <a:effectLst/>
              </a:rPr>
              <a:t>judi</a:t>
            </a:r>
            <a:r>
              <a:rPr lang="en-ID" b="0" i="0" dirty="0">
                <a:effectLst/>
              </a:rPr>
              <a:t> online, </a:t>
            </a:r>
            <a:r>
              <a:rPr lang="en-ID" b="0" i="0" dirty="0" err="1">
                <a:effectLst/>
              </a:rPr>
              <a:t>pemain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berhadapan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bandar yang </a:t>
            </a:r>
            <a:r>
              <a:rPr lang="en-ID" b="0" i="0" dirty="0" err="1">
                <a:effectLst/>
              </a:rPr>
              <a:t>menyediakan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layanan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bandar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menentukan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kemenangan</a:t>
            </a:r>
            <a:r>
              <a:rPr lang="en-ID" b="0" i="0" dirty="0">
                <a:effectLst/>
              </a:rPr>
              <a:t> dan </a:t>
            </a:r>
            <a:r>
              <a:rPr lang="en-ID" b="0" i="0" dirty="0" err="1">
                <a:effectLst/>
              </a:rPr>
              <a:t>kekalahan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pemain</a:t>
            </a:r>
            <a:r>
              <a:rPr lang="en-ID" b="0" i="0" dirty="0">
                <a:effectLst/>
              </a:rPr>
              <a:t>.</a:t>
            </a:r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b="1" dirty="0" err="1"/>
              <a:t>Adanya</a:t>
            </a:r>
            <a:r>
              <a:rPr lang="en-ID" b="1" dirty="0"/>
              <a:t> </a:t>
            </a:r>
            <a:r>
              <a:rPr lang="en-ID" b="1" dirty="0" err="1"/>
              <a:t>I’Tikad</a:t>
            </a:r>
            <a:r>
              <a:rPr lang="en-ID" b="1" dirty="0"/>
              <a:t> </a:t>
            </a:r>
            <a:r>
              <a:rPr lang="en-ID" b="1" dirty="0" err="1"/>
              <a:t>Jahat</a:t>
            </a:r>
            <a:endParaRPr lang="en-ID" b="1" dirty="0"/>
          </a:p>
          <a:p>
            <a:pPr marL="0" indent="0" algn="just">
              <a:buNone/>
            </a:pPr>
            <a:r>
              <a:rPr lang="en-ID" b="0" i="0" dirty="0">
                <a:effectLst/>
              </a:rPr>
              <a:t>	</a:t>
            </a:r>
            <a:r>
              <a:rPr lang="en-ID" b="0" i="0" dirty="0" err="1">
                <a:effectLst/>
              </a:rPr>
              <a:t>Motivasi</a:t>
            </a:r>
            <a:r>
              <a:rPr lang="en-ID" b="0" i="0" dirty="0">
                <a:effectLst/>
              </a:rPr>
              <a:t> orang </a:t>
            </a:r>
            <a:r>
              <a:rPr lang="en-ID" b="0" i="0" dirty="0" err="1">
                <a:effectLst/>
              </a:rPr>
              <a:t>berjudi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meraup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keuntungan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sebanyak-banyaknya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menang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tidak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menaruh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belas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kasihan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kepada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lawannya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sementara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kalah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menyimpan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dendam</a:t>
            </a:r>
            <a:r>
              <a:rPr lang="en-ID" b="0" i="0" dirty="0">
                <a:effectLst/>
              </a:rPr>
              <a:t> pada </a:t>
            </a:r>
            <a:r>
              <a:rPr lang="en-ID" b="0" i="0" dirty="0" err="1">
                <a:effectLst/>
              </a:rPr>
              <a:t>pihak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menang</a:t>
            </a:r>
            <a:r>
              <a:rPr lang="en-ID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3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8654-F09C-735C-BBF2-E5B6206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Dampak</a:t>
            </a:r>
            <a:r>
              <a:rPr lang="en-US" dirty="0"/>
              <a:t> Judi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9046-4B12-F49C-3BD5-E9035826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permusuhan</a:t>
            </a:r>
            <a:r>
              <a:rPr lang="en-ID" dirty="0"/>
              <a:t>, </a:t>
            </a:r>
            <a:r>
              <a:rPr lang="en-ID" dirty="0" err="1"/>
              <a:t>kemarahan</a:t>
            </a:r>
            <a:r>
              <a:rPr lang="en-ID" dirty="0"/>
              <a:t>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pembunuhan.Tidak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gara-gara</a:t>
            </a:r>
            <a:r>
              <a:rPr lang="en-ID" dirty="0"/>
              <a:t> </a:t>
            </a:r>
            <a:r>
              <a:rPr lang="en-ID" dirty="0" err="1"/>
              <a:t>berjudi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silaturahim</a:t>
            </a:r>
            <a:r>
              <a:rPr lang="en-ID" dirty="0"/>
              <a:t> </a:t>
            </a:r>
            <a:r>
              <a:rPr lang="en-ID" dirty="0" err="1"/>
              <a:t>antarsesama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malas </a:t>
            </a:r>
            <a:r>
              <a:rPr lang="en-ID" dirty="0" err="1"/>
              <a:t>mengerjakan</a:t>
            </a:r>
            <a:r>
              <a:rPr lang="en-ID" dirty="0"/>
              <a:t> ibadah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hati</a:t>
            </a:r>
            <a:r>
              <a:rPr lang="en-ID" dirty="0"/>
              <a:t> yang </a:t>
            </a:r>
            <a:r>
              <a:rPr lang="en-ID" dirty="0" err="1"/>
              <a:t>jenuh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mengingat</a:t>
            </a:r>
            <a:r>
              <a:rPr lang="en-ID" dirty="0"/>
              <a:t> Allah. </a:t>
            </a:r>
            <a:r>
              <a:rPr lang="en-ID" dirty="0" err="1"/>
              <a:t>Hatinya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pengundian</a:t>
            </a:r>
            <a:r>
              <a:rPr lang="en-ID" dirty="0"/>
              <a:t> </a:t>
            </a:r>
            <a:r>
              <a:rPr lang="en-ID" dirty="0" err="1"/>
              <a:t>nasib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</a:t>
            </a:r>
            <a:r>
              <a:rPr lang="en-ID" dirty="0" err="1"/>
              <a:t>berjudi</a:t>
            </a:r>
            <a:r>
              <a:rPr lang="en-ID" dirty="0"/>
              <a:t> </a:t>
            </a:r>
            <a:r>
              <a:rPr lang="en-ID" dirty="0" err="1"/>
              <a:t>ketimbang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rezeki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yang halal dan </a:t>
            </a:r>
            <a:r>
              <a:rPr lang="en-ID" dirty="0" err="1"/>
              <a:t>diridai</a:t>
            </a:r>
            <a:r>
              <a:rPr lang="en-ID" dirty="0"/>
              <a:t> Allah.</a:t>
            </a:r>
          </a:p>
          <a:p>
            <a:pPr algn="just"/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kemiskinan</a:t>
            </a:r>
            <a:r>
              <a:rPr lang="en-ID" dirty="0"/>
              <a:t>. Judi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adiktif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orang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bertaruh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kemenangan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dan </a:t>
            </a:r>
            <a:r>
              <a:rPr lang="en-ID" dirty="0" err="1"/>
              <a:t>besar</a:t>
            </a:r>
            <a:r>
              <a:rPr lang="en-ID" dirty="0"/>
              <a:t>. Hal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kecanduan</a:t>
            </a:r>
            <a:r>
              <a:rPr lang="en-ID" dirty="0"/>
              <a:t> dan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aset-aset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demi </a:t>
            </a:r>
            <a:r>
              <a:rPr lang="en-ID" dirty="0" err="1"/>
              <a:t>berjudi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tangga</a:t>
            </a:r>
            <a:r>
              <a:rPr lang="en-ID" dirty="0"/>
              <a:t>. Judi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empiris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ketidakharmonisan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 </a:t>
            </a:r>
            <a:r>
              <a:rPr lang="en-ID" dirty="0" err="1"/>
              <a:t>istri</a:t>
            </a:r>
            <a:r>
              <a:rPr lang="en-ID" dirty="0"/>
              <a:t> yang </a:t>
            </a:r>
            <a:r>
              <a:rPr lang="en-ID" dirty="0" err="1"/>
              <a:t>bercerai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kecanduan</a:t>
            </a:r>
            <a:r>
              <a:rPr lang="en-ID" dirty="0"/>
              <a:t> </a:t>
            </a:r>
            <a:r>
              <a:rPr lang="en-ID" dirty="0" err="1"/>
              <a:t>judi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13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53D-27AE-4F79-E88E-DA2497CE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Hukum Judi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221-8024-0925-B8E3-2C521B6D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Judi </a:t>
            </a:r>
            <a:r>
              <a:rPr lang="en-ID" dirty="0" err="1"/>
              <a:t>dinilai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 </a:t>
            </a:r>
            <a:r>
              <a:rPr lang="en-ID" dirty="0" err="1"/>
              <a:t>burukan</a:t>
            </a:r>
            <a:r>
              <a:rPr lang="en-ID" dirty="0"/>
              <a:t> dan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dosa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Allah </a:t>
            </a:r>
            <a:r>
              <a:rPr lang="en-ID" dirty="0" err="1"/>
              <a:t>mengharamkan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Allah </a:t>
            </a:r>
            <a:r>
              <a:rPr lang="en-ID" dirty="0" err="1"/>
              <a:t>berfirman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QS. al </a:t>
            </a:r>
            <a:r>
              <a:rPr lang="en-ID" dirty="0" err="1"/>
              <a:t>Maidah</a:t>
            </a:r>
            <a:r>
              <a:rPr lang="en-ID" dirty="0"/>
              <a:t> [5]: 90</a:t>
            </a:r>
          </a:p>
          <a:p>
            <a:pPr marL="0" indent="0" algn="just" rtl="1">
              <a:buNone/>
            </a:pPr>
            <a:r>
              <a:rPr lang="ar-AE" b="0" i="0" dirty="0">
                <a:effectLst/>
              </a:rPr>
              <a:t>يٰٓاَيُّهَا الَّذِيْنَ اٰمَنُوْٓا اِنَّمَا الْخَمْرُ وَالْمَيْسِرُ وَالْاَنْصَابُ وَالْاَزْلَامُ رِجْسٌ مِّنْ عَمَلِ الشَّيْطٰنِ فَاجْتَنِبُوْهُ لَعَلَّكُمْ تُفْلِحُوْنَ</a:t>
            </a:r>
          </a:p>
          <a:p>
            <a:pPr marL="0" indent="0" algn="just">
              <a:buNone/>
            </a:pPr>
            <a:r>
              <a:rPr lang="en-US" dirty="0"/>
              <a:t>“</a:t>
            </a:r>
            <a:r>
              <a:rPr lang="en-ID" b="0" i="0" dirty="0" err="1">
                <a:effectLst/>
              </a:rPr>
              <a:t>Wahai</a:t>
            </a:r>
            <a:r>
              <a:rPr lang="en-ID" b="0" i="0" dirty="0">
                <a:effectLst/>
              </a:rPr>
              <a:t> orang-orang yang </a:t>
            </a:r>
            <a:r>
              <a:rPr lang="en-ID" b="0" i="0" dirty="0" err="1">
                <a:effectLst/>
              </a:rPr>
              <a:t>beriman</a:t>
            </a:r>
            <a:r>
              <a:rPr lang="en-ID" b="0" i="0" dirty="0">
                <a:effectLst/>
              </a:rPr>
              <a:t>! </a:t>
            </a:r>
            <a:r>
              <a:rPr lang="en-ID" b="0" i="0" dirty="0" err="1">
                <a:effectLst/>
              </a:rPr>
              <a:t>Sesungguhnya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minuman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keras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berjudi</a:t>
            </a:r>
            <a:r>
              <a:rPr lang="en-ID" b="0" i="0" dirty="0">
                <a:effectLst/>
              </a:rPr>
              <a:t>, (</a:t>
            </a:r>
            <a:r>
              <a:rPr lang="en-ID" b="0" i="0" dirty="0" err="1">
                <a:effectLst/>
              </a:rPr>
              <a:t>berkurban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) </a:t>
            </a:r>
            <a:r>
              <a:rPr lang="en-ID" b="0" i="0" dirty="0" err="1">
                <a:effectLst/>
              </a:rPr>
              <a:t>berhala</a:t>
            </a:r>
            <a:r>
              <a:rPr lang="en-ID" b="0" i="0" dirty="0">
                <a:effectLst/>
              </a:rPr>
              <a:t>, dan </a:t>
            </a:r>
            <a:r>
              <a:rPr lang="en-ID" b="0" i="0" dirty="0" err="1">
                <a:effectLst/>
              </a:rPr>
              <a:t>mengundi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nasib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anak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panah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perbuatan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keji</a:t>
            </a:r>
            <a:r>
              <a:rPr lang="en-ID" b="0" i="0" dirty="0">
                <a:effectLst/>
              </a:rPr>
              <a:t> dan </a:t>
            </a:r>
            <a:r>
              <a:rPr lang="en-ID" b="0" i="0" dirty="0" err="1">
                <a:effectLst/>
              </a:rPr>
              <a:t>termasuk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perbuatan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setan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Maka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jauhilah</a:t>
            </a:r>
            <a:r>
              <a:rPr lang="en-ID" b="0" i="0" dirty="0">
                <a:effectLst/>
              </a:rPr>
              <a:t> (</a:t>
            </a:r>
            <a:r>
              <a:rPr lang="en-ID" b="0" i="0" dirty="0" err="1">
                <a:effectLst/>
              </a:rPr>
              <a:t>perbuatan-perbuatan</a:t>
            </a:r>
            <a:r>
              <a:rPr lang="en-ID" b="0" i="0" dirty="0">
                <a:effectLst/>
              </a:rPr>
              <a:t>) </a:t>
            </a:r>
            <a:r>
              <a:rPr lang="en-ID" b="0" i="0" dirty="0" err="1">
                <a:effectLst/>
              </a:rPr>
              <a:t>itu</a:t>
            </a:r>
            <a:r>
              <a:rPr lang="en-ID" b="0" i="0" dirty="0">
                <a:effectLst/>
              </a:rPr>
              <a:t> agar </a:t>
            </a:r>
            <a:r>
              <a:rPr lang="en-ID" b="0" i="0" dirty="0" err="1">
                <a:effectLst/>
              </a:rPr>
              <a:t>kamu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beruntung</a:t>
            </a:r>
            <a:r>
              <a:rPr lang="en-ID" b="0" i="0" dirty="0">
                <a:effectLst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2367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831-0EA2-CF93-4C03-CA6B7197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Judi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4EAC-932C-6187-C071-4B84C5F7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beramar</a:t>
            </a:r>
            <a:r>
              <a:rPr lang="en-ID" dirty="0"/>
              <a:t> </a:t>
            </a:r>
            <a:r>
              <a:rPr lang="en-ID" dirty="0" err="1"/>
              <a:t>ma’ruf</a:t>
            </a:r>
            <a:r>
              <a:rPr lang="en-ID" dirty="0"/>
              <a:t> </a:t>
            </a:r>
            <a:r>
              <a:rPr lang="en-ID" dirty="0" err="1"/>
              <a:t>nahi</a:t>
            </a:r>
            <a:r>
              <a:rPr lang="en-ID" dirty="0"/>
              <a:t> </a:t>
            </a:r>
            <a:r>
              <a:rPr lang="en-ID" dirty="0" err="1"/>
              <a:t>mungkar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endParaRPr lang="en-ID" dirty="0"/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perjudian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sadar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perbuatannya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bertobat</a:t>
            </a:r>
            <a:r>
              <a:rPr lang="en-ID" dirty="0"/>
              <a:t> dan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amal</a:t>
            </a:r>
            <a:endParaRPr lang="en-ID" dirty="0"/>
          </a:p>
          <a:p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rizki</a:t>
            </a:r>
            <a:r>
              <a:rPr lang="en-ID" dirty="0"/>
              <a:t> yang halal dan </a:t>
            </a:r>
            <a:r>
              <a:rPr lang="en-ID" dirty="0" err="1"/>
              <a:t>qona’ah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pemberian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beristighfar</a:t>
            </a:r>
            <a:r>
              <a:rPr lang="en-ID" dirty="0"/>
              <a:t> dan </a:t>
            </a:r>
            <a:r>
              <a:rPr lang="en-ID" dirty="0" err="1"/>
              <a:t>mohon</a:t>
            </a:r>
            <a:r>
              <a:rPr lang="en-ID" dirty="0"/>
              <a:t> </a:t>
            </a:r>
            <a:r>
              <a:rPr lang="en-ID" dirty="0" err="1"/>
              <a:t>ampunan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perlindngan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Allah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terjerumus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perjudian</a:t>
            </a:r>
            <a:endParaRPr lang="en-ID" dirty="0"/>
          </a:p>
          <a:p>
            <a:r>
              <a:rPr lang="en-ID" dirty="0" err="1"/>
              <a:t>Senantiasa</a:t>
            </a:r>
            <a:r>
              <a:rPr lang="en-ID" dirty="0"/>
              <a:t> </a:t>
            </a:r>
            <a:r>
              <a:rPr lang="en-ID" dirty="0" err="1"/>
              <a:t>menunaikan</a:t>
            </a:r>
            <a:r>
              <a:rPr lang="en-ID" dirty="0"/>
              <a:t> </a:t>
            </a:r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istikamah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, </a:t>
            </a:r>
            <a:r>
              <a:rPr lang="en-ID" dirty="0" err="1"/>
              <a:t>lingkungan</a:t>
            </a:r>
            <a:r>
              <a:rPr lang="en-ID" dirty="0"/>
              <a:t> dan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Pencipta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84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Hukum Judi Online Dalam Syari’at Islam</vt:lpstr>
      <vt:lpstr>Mengenal Judi Online</vt:lpstr>
      <vt:lpstr>Unsur-unsur Dikategorikannya Judi</vt:lpstr>
      <vt:lpstr>Dampak Judi</vt:lpstr>
      <vt:lpstr>Hukum Judi</vt:lpstr>
      <vt:lpstr>Menghindari Perilaku Judi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Judi Online Dalam Syari’at Islam</dc:title>
  <dc:creator>freezy</dc:creator>
  <cp:lastModifiedBy>freezy</cp:lastModifiedBy>
  <cp:revision>1</cp:revision>
  <dcterms:created xsi:type="dcterms:W3CDTF">2023-11-29T05:41:39Z</dcterms:created>
  <dcterms:modified xsi:type="dcterms:W3CDTF">2023-11-29T06:13:19Z</dcterms:modified>
</cp:coreProperties>
</file>