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1"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05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998470"/>
            <a:ext cx="7477601" cy="833199"/>
          </a:xfrm>
          <a:prstGeom prst="rect">
            <a:avLst/>
          </a:prstGeom>
          <a:noFill/>
          <a:ln/>
        </p:spPr>
        <p:txBody>
          <a:bodyPr wrap="non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Syarat dan Rukun Puasa </a:t>
            </a:r>
            <a:endParaRPr lang="en-US" sz="5249" dirty="0"/>
          </a:p>
        </p:txBody>
      </p:sp>
      <p:sp>
        <p:nvSpPr>
          <p:cNvPr id="6" name="Text 3"/>
          <p:cNvSpPr/>
          <p:nvPr/>
        </p:nvSpPr>
        <p:spPr>
          <a:xfrm>
            <a:off x="6319599" y="4164925"/>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Memahami syarat dan rukun puasa merupakan hal penting bagi umat Islam. Sebelum memulai ibadah puasa, perlu diketahui persyaratan yang harus dipenuhi dan rukun-rukun yang harus dilaksanakan.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798796"/>
            <a:ext cx="48691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Syarat Wajib Puasa</a:t>
            </a:r>
            <a:endParaRPr lang="en-US" sz="4374" dirty="0"/>
          </a:p>
        </p:txBody>
      </p:sp>
      <p:sp>
        <p:nvSpPr>
          <p:cNvPr id="5" name="Shape 3"/>
          <p:cNvSpPr/>
          <p:nvPr/>
        </p:nvSpPr>
        <p:spPr>
          <a:xfrm>
            <a:off x="2348389" y="2937510"/>
            <a:ext cx="4855726" cy="1635562"/>
          </a:xfrm>
          <a:prstGeom prst="roundRect">
            <a:avLst>
              <a:gd name="adj" fmla="val 4076"/>
            </a:avLst>
          </a:prstGeom>
          <a:solidFill>
            <a:srgbClr val="2F3343"/>
          </a:solidFill>
          <a:ln/>
        </p:spPr>
      </p:sp>
      <p:sp>
        <p:nvSpPr>
          <p:cNvPr id="6" name="Text 4"/>
          <p:cNvSpPr/>
          <p:nvPr/>
        </p:nvSpPr>
        <p:spPr>
          <a:xfrm>
            <a:off x="2570559" y="3159681"/>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Beragama Islam</a:t>
            </a:r>
            <a:endParaRPr lang="en-US" sz="2187" dirty="0"/>
          </a:p>
        </p:txBody>
      </p:sp>
      <p:sp>
        <p:nvSpPr>
          <p:cNvPr id="7" name="Text 5"/>
          <p:cNvSpPr/>
          <p:nvPr/>
        </p:nvSpPr>
        <p:spPr>
          <a:xfrm>
            <a:off x="2570559" y="3640098"/>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Merupakan syarat wajib untuk dapat menjalankan ibadah puasa.</a:t>
            </a:r>
            <a:endParaRPr lang="en-US" sz="1750" dirty="0"/>
          </a:p>
        </p:txBody>
      </p:sp>
      <p:sp>
        <p:nvSpPr>
          <p:cNvPr id="8" name="Shape 6"/>
          <p:cNvSpPr/>
          <p:nvPr/>
        </p:nvSpPr>
        <p:spPr>
          <a:xfrm>
            <a:off x="7426285" y="2937510"/>
            <a:ext cx="4855726" cy="1635562"/>
          </a:xfrm>
          <a:prstGeom prst="roundRect">
            <a:avLst>
              <a:gd name="adj" fmla="val 4076"/>
            </a:avLst>
          </a:prstGeom>
          <a:solidFill>
            <a:srgbClr val="2F3343"/>
          </a:solidFill>
          <a:ln/>
        </p:spPr>
      </p:sp>
      <p:sp>
        <p:nvSpPr>
          <p:cNvPr id="9" name="Text 7"/>
          <p:cNvSpPr/>
          <p:nvPr/>
        </p:nvSpPr>
        <p:spPr>
          <a:xfrm>
            <a:off x="7648456" y="3159681"/>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Sudah Baligh</a:t>
            </a:r>
            <a:endParaRPr lang="en-US" sz="2187" dirty="0"/>
          </a:p>
        </p:txBody>
      </p:sp>
      <p:sp>
        <p:nvSpPr>
          <p:cNvPr id="10" name="Text 8"/>
          <p:cNvSpPr/>
          <p:nvPr/>
        </p:nvSpPr>
        <p:spPr>
          <a:xfrm>
            <a:off x="7648456" y="3640098"/>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Seorang Muslim harus sudah mencapai masa baligh untuk wajib berpuasa.</a:t>
            </a:r>
            <a:endParaRPr lang="en-US" sz="1750" dirty="0"/>
          </a:p>
        </p:txBody>
      </p:sp>
      <p:sp>
        <p:nvSpPr>
          <p:cNvPr id="11" name="Shape 9"/>
          <p:cNvSpPr/>
          <p:nvPr/>
        </p:nvSpPr>
        <p:spPr>
          <a:xfrm>
            <a:off x="2348389" y="4795242"/>
            <a:ext cx="4855726" cy="1635562"/>
          </a:xfrm>
          <a:prstGeom prst="roundRect">
            <a:avLst>
              <a:gd name="adj" fmla="val 4076"/>
            </a:avLst>
          </a:prstGeom>
          <a:solidFill>
            <a:srgbClr val="2F3343"/>
          </a:solidFill>
          <a:ln/>
        </p:spPr>
      </p:sp>
      <p:sp>
        <p:nvSpPr>
          <p:cNvPr id="12" name="Text 10"/>
          <p:cNvSpPr/>
          <p:nvPr/>
        </p:nvSpPr>
        <p:spPr>
          <a:xfrm>
            <a:off x="2570559" y="5017413"/>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Berakal sehat</a:t>
            </a:r>
            <a:endParaRPr lang="en-US" sz="2187" dirty="0"/>
          </a:p>
        </p:txBody>
      </p:sp>
      <p:sp>
        <p:nvSpPr>
          <p:cNvPr id="13" name="Text 11"/>
          <p:cNvSpPr/>
          <p:nvPr/>
        </p:nvSpPr>
        <p:spPr>
          <a:xfrm>
            <a:off x="2570559" y="5497830"/>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Puasa wajib bagi mereka yang memiliki akal sehat.</a:t>
            </a:r>
            <a:endParaRPr lang="en-US" sz="1750" dirty="0"/>
          </a:p>
        </p:txBody>
      </p:sp>
      <p:sp>
        <p:nvSpPr>
          <p:cNvPr id="14" name="Shape 12"/>
          <p:cNvSpPr/>
          <p:nvPr/>
        </p:nvSpPr>
        <p:spPr>
          <a:xfrm>
            <a:off x="7426285" y="4795242"/>
            <a:ext cx="4855726" cy="1635562"/>
          </a:xfrm>
          <a:prstGeom prst="roundRect">
            <a:avLst>
              <a:gd name="adj" fmla="val 4076"/>
            </a:avLst>
          </a:prstGeom>
          <a:solidFill>
            <a:srgbClr val="2F3343"/>
          </a:solidFill>
          <a:ln/>
        </p:spPr>
      </p:sp>
      <p:sp>
        <p:nvSpPr>
          <p:cNvPr id="15" name="Text 13"/>
          <p:cNvSpPr/>
          <p:nvPr/>
        </p:nvSpPr>
        <p:spPr>
          <a:xfrm>
            <a:off x="7648456" y="5017413"/>
            <a:ext cx="348234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Mampu menunaikan puasa</a:t>
            </a:r>
            <a:endParaRPr lang="en-US" sz="2187" dirty="0"/>
          </a:p>
        </p:txBody>
      </p:sp>
      <p:sp>
        <p:nvSpPr>
          <p:cNvPr id="16" name="Text 14"/>
          <p:cNvSpPr/>
          <p:nvPr/>
        </p:nvSpPr>
        <p:spPr>
          <a:xfrm>
            <a:off x="7648456" y="5497830"/>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Seorang Muslim harus mampu untuk menunaikan puasa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529126"/>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Rukun Puasa</a:t>
            </a:r>
            <a:endParaRPr lang="en-US" sz="4374" dirty="0"/>
          </a:p>
        </p:txBody>
      </p:sp>
      <p:sp>
        <p:nvSpPr>
          <p:cNvPr id="6" name="Shape 3"/>
          <p:cNvSpPr/>
          <p:nvPr/>
        </p:nvSpPr>
        <p:spPr>
          <a:xfrm>
            <a:off x="833199" y="3730347"/>
            <a:ext cx="499943" cy="499943"/>
          </a:xfrm>
          <a:prstGeom prst="roundRect">
            <a:avLst>
              <a:gd name="adj" fmla="val 13333"/>
            </a:avLst>
          </a:prstGeom>
          <a:solidFill>
            <a:srgbClr val="2F3343"/>
          </a:solidFill>
          <a:ln/>
        </p:spPr>
      </p:sp>
      <p:sp>
        <p:nvSpPr>
          <p:cNvPr id="7" name="Text 4"/>
          <p:cNvSpPr/>
          <p:nvPr/>
        </p:nvSpPr>
        <p:spPr>
          <a:xfrm>
            <a:off x="1022152" y="3772019"/>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8" name="Text 5"/>
          <p:cNvSpPr/>
          <p:nvPr/>
        </p:nvSpPr>
        <p:spPr>
          <a:xfrm>
            <a:off x="1555313" y="3806666"/>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Niat</a:t>
            </a:r>
            <a:endParaRPr lang="en-US" sz="2187" dirty="0"/>
          </a:p>
        </p:txBody>
      </p:sp>
      <p:sp>
        <p:nvSpPr>
          <p:cNvPr id="9" name="Text 6"/>
          <p:cNvSpPr/>
          <p:nvPr/>
        </p:nvSpPr>
        <p:spPr>
          <a:xfrm>
            <a:off x="1555313" y="4287083"/>
            <a:ext cx="3820001"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Mendirikan niat secara jelas dan tulus untuk menjalankan ibadah puasa.</a:t>
            </a:r>
            <a:endParaRPr lang="en-US" sz="1750" dirty="0"/>
          </a:p>
        </p:txBody>
      </p:sp>
      <p:sp>
        <p:nvSpPr>
          <p:cNvPr id="10" name="Shape 7"/>
          <p:cNvSpPr/>
          <p:nvPr/>
        </p:nvSpPr>
        <p:spPr>
          <a:xfrm>
            <a:off x="5597485" y="3730347"/>
            <a:ext cx="499943" cy="499943"/>
          </a:xfrm>
          <a:prstGeom prst="roundRect">
            <a:avLst>
              <a:gd name="adj" fmla="val 13333"/>
            </a:avLst>
          </a:prstGeom>
          <a:solidFill>
            <a:srgbClr val="2F3343"/>
          </a:solidFill>
          <a:ln/>
        </p:spPr>
      </p:sp>
      <p:sp>
        <p:nvSpPr>
          <p:cNvPr id="11" name="Text 8"/>
          <p:cNvSpPr/>
          <p:nvPr/>
        </p:nvSpPr>
        <p:spPr>
          <a:xfrm>
            <a:off x="5759768" y="3772019"/>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2" name="Text 9"/>
          <p:cNvSpPr/>
          <p:nvPr/>
        </p:nvSpPr>
        <p:spPr>
          <a:xfrm>
            <a:off x="6319599" y="3806666"/>
            <a:ext cx="3820001"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Menahan diri dari makan dan minum</a:t>
            </a:r>
            <a:endParaRPr lang="en-US" sz="2187" dirty="0"/>
          </a:p>
        </p:txBody>
      </p:sp>
      <p:sp>
        <p:nvSpPr>
          <p:cNvPr id="13" name="Text 10"/>
          <p:cNvSpPr/>
          <p:nvPr/>
        </p:nvSpPr>
        <p:spPr>
          <a:xfrm>
            <a:off x="6319599" y="4634270"/>
            <a:ext cx="38200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Melakukan penahanan dari makanan dan minuman mulai dari terbit fajar hingga terbenam matahari.</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873687"/>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Penjelasan tentang Syarat dan Rukun Puasa</a:t>
            </a:r>
            <a:endParaRPr lang="en-US" sz="4374" dirty="0"/>
          </a:p>
        </p:txBody>
      </p:sp>
      <p:sp>
        <p:nvSpPr>
          <p:cNvPr id="5" name="Text 3"/>
          <p:cNvSpPr/>
          <p:nvPr/>
        </p:nvSpPr>
        <p:spPr>
          <a:xfrm>
            <a:off x="2348389" y="3817858"/>
            <a:ext cx="2949416"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Mengapa syarat harus dipenuhi?</a:t>
            </a:r>
            <a:endParaRPr lang="en-US" sz="2187" dirty="0"/>
          </a:p>
        </p:txBody>
      </p:sp>
      <p:sp>
        <p:nvSpPr>
          <p:cNvPr id="6" name="Text 4"/>
          <p:cNvSpPr/>
          <p:nvPr/>
        </p:nvSpPr>
        <p:spPr>
          <a:xfrm>
            <a:off x="2348389" y="4734401"/>
            <a:ext cx="2949416"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Persyaratan puasa harus dipenuhi agar ibadah puasa menjadi sah dan diterima oleh Allah SWT.</a:t>
            </a:r>
            <a:endParaRPr lang="en-US" sz="1750" dirty="0"/>
          </a:p>
        </p:txBody>
      </p:sp>
      <p:sp>
        <p:nvSpPr>
          <p:cNvPr id="7" name="Text 5"/>
          <p:cNvSpPr/>
          <p:nvPr/>
        </p:nvSpPr>
        <p:spPr>
          <a:xfrm>
            <a:off x="5847398" y="3817858"/>
            <a:ext cx="2949416"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Pentingnya rangkaian rukun puasa</a:t>
            </a:r>
            <a:endParaRPr lang="en-US" sz="2187" dirty="0"/>
          </a:p>
        </p:txBody>
      </p:sp>
      <p:sp>
        <p:nvSpPr>
          <p:cNvPr id="8" name="Text 6"/>
          <p:cNvSpPr/>
          <p:nvPr/>
        </p:nvSpPr>
        <p:spPr>
          <a:xfrm>
            <a:off x="5847398" y="4734401"/>
            <a:ext cx="2949416"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Rukun puasa memberikan struktur dan tuntunan yang jelas dalam menjalankan ibadah puasa.</a:t>
            </a:r>
            <a:endParaRPr lang="en-US" sz="1750" dirty="0"/>
          </a:p>
        </p:txBody>
      </p:sp>
      <p:sp>
        <p:nvSpPr>
          <p:cNvPr id="9" name="Text 7"/>
          <p:cNvSpPr/>
          <p:nvPr/>
        </p:nvSpPr>
        <p:spPr>
          <a:xfrm>
            <a:off x="9346406" y="3817858"/>
            <a:ext cx="2949416"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Amalan puasa yang dilarang</a:t>
            </a:r>
            <a:endParaRPr lang="en-US" sz="2187" dirty="0"/>
          </a:p>
        </p:txBody>
      </p:sp>
      <p:sp>
        <p:nvSpPr>
          <p:cNvPr id="10" name="Text 8"/>
          <p:cNvSpPr/>
          <p:nvPr/>
        </p:nvSpPr>
        <p:spPr>
          <a:xfrm>
            <a:off x="9346406" y="4734401"/>
            <a:ext cx="2949416"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Amalan-aman yang harus dihindari saat menjalankan ibadah puasa agar tidak membatalkan puasa.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Kesimpulan</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Puasa memiliki syarat wajib dan rukun yang perlu dipenuhi. Selain itu, ibadah puasa memiliki manfaat spiritual, kesehatan, dan sosial yang luar biasa. Mari kita menjalankan puasa dengan penuh keyakinan dan hati yang ikhlas.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Custom</PresentationFormat>
  <Paragraphs>32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meisa 0905</cp:lastModifiedBy>
  <cp:revision>2</cp:revision>
  <dcterms:created xsi:type="dcterms:W3CDTF">2023-12-13T06:59:13Z</dcterms:created>
  <dcterms:modified xsi:type="dcterms:W3CDTF">2023-12-13T07:02:28Z</dcterms:modified>
</cp:coreProperties>
</file>